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Dinh Hai Viet 20225683" userId="bbd50e6c-5682-4b35-ba14-72d8c766bd89" providerId="ADAL" clId="{E9A9847E-01E7-4765-A15F-69206D38C9F6}"/>
    <pc:docChg chg="modSld">
      <pc:chgData name="Dinh Dinh Hai Viet 20225683" userId="bbd50e6c-5682-4b35-ba14-72d8c766bd89" providerId="ADAL" clId="{E9A9847E-01E7-4765-A15F-69206D38C9F6}" dt="2024-12-09T16:06:37.487" v="0" actId="14100"/>
      <pc:docMkLst>
        <pc:docMk/>
      </pc:docMkLst>
      <pc:sldChg chg="modSp mod">
        <pc:chgData name="Dinh Dinh Hai Viet 20225683" userId="bbd50e6c-5682-4b35-ba14-72d8c766bd89" providerId="ADAL" clId="{E9A9847E-01E7-4765-A15F-69206D38C9F6}" dt="2024-12-09T16:06:37.487" v="0" actId="14100"/>
        <pc:sldMkLst>
          <pc:docMk/>
          <pc:sldMk cId="0" sldId="257"/>
        </pc:sldMkLst>
        <pc:spChg chg="mod">
          <ac:chgData name="Dinh Dinh Hai Viet 20225683" userId="bbd50e6c-5682-4b35-ba14-72d8c766bd89" providerId="ADAL" clId="{E9A9847E-01E7-4765-A15F-69206D38C9F6}" dt="2024-12-09T16:06:37.487" v="0" actId="14100"/>
          <ac:spMkLst>
            <pc:docMk/>
            <pc:sldMk cId="0" sldId="257"/>
            <ac:spMk id="2" creationId="{F0BEEF57-11F8-37EE-EFB4-9DA31713CC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30120" y="1406880"/>
            <a:ext cx="5765400" cy="465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0" y="1414440"/>
            <a:ext cx="5444640" cy="4655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2:……………………………………..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4558320" y="1248480"/>
            <a:ext cx="7391160" cy="5204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58320" y="404280"/>
            <a:ext cx="739116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Lato"/>
                <a:ea typeface="Lato"/>
              </a:rPr>
              <a:t>Title 4:……………………………………..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5:……………………………………..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38760" y="1406520"/>
            <a:ext cx="5756760" cy="46699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10360" y="1392120"/>
            <a:ext cx="5592240" cy="46843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Table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0BEEF57-11F8-37EE-EFB4-9DA31713CCF3}"/>
              </a:ext>
            </a:extLst>
          </p:cNvPr>
          <p:cNvSpPr txBox="1"/>
          <p:nvPr/>
        </p:nvSpPr>
        <p:spPr>
          <a:xfrm>
            <a:off x="462116" y="1564614"/>
            <a:ext cx="1042219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7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LẬP TRÌNH HƯỚNG ĐỐI TƯỢNG – IT3103</a:t>
            </a:r>
          </a:p>
          <a:p>
            <a:endParaRPr lang="vi-V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29: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vi-V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20226097 Phạm Thường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20225683 Đinh Đình Hải Việt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20225684 Hoàng Quốc Việt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20226098 Nguyễn Hoàng Việt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20225777 Vũ Hoàng Việt</a:t>
            </a:r>
          </a:p>
          <a:p>
            <a:endParaRPr lang="vi-VN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Chủ đề 4:</a:t>
            </a:r>
          </a:p>
          <a:p>
            <a:pPr lvl="1"/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 dụng mô phỏng các thuật toán sắp xếp: </a:t>
            </a:r>
            <a:r>
              <a:rPr lang="vi-VN" sz="20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Insertion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0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Bubble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0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Quick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vi-VN" sz="20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GVHD: TS. Nguyễn Thị Thu Trang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37680" y="1032480"/>
            <a:ext cx="11515320" cy="493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58320" y="1248480"/>
            <a:ext cx="7391160" cy="520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58320" y="404280"/>
            <a:ext cx="739116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20" name="Table 2"/>
          <p:cNvGraphicFramePr/>
          <p:nvPr/>
        </p:nvGraphicFramePr>
        <p:xfrm>
          <a:off x="6210360" y="1392120"/>
          <a:ext cx="5592240" cy="4684320"/>
        </p:xfrm>
        <a:graphic>
          <a:graphicData uri="http://schemas.openxmlformats.org/drawingml/2006/table">
            <a:tbl>
              <a:tblPr/>
              <a:tblGrid>
                <a:gridCol w="559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69</Words>
  <Application>Microsoft Office PowerPoint</Application>
  <PresentationFormat>Màn hình rộng</PresentationFormat>
  <Paragraphs>14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8</vt:i4>
      </vt:variant>
      <vt:variant>
        <vt:lpstr>Tiêu đề Bản chiếu</vt:lpstr>
      </vt:variant>
      <vt:variant>
        <vt:i4>9</vt:i4>
      </vt:variant>
    </vt:vector>
  </HeadingPairs>
  <TitlesOfParts>
    <vt:vector size="23" baseType="lpstr">
      <vt:lpstr>-apple-system</vt:lpstr>
      <vt:lpstr>Arial</vt:lpstr>
      <vt:lpstr>Calibri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Dinh Dinh Hai Viet 20225683</cp:lastModifiedBy>
  <cp:revision>3</cp:revision>
  <dcterms:created xsi:type="dcterms:W3CDTF">2020-12-31T09:57:48Z</dcterms:created>
  <dcterms:modified xsi:type="dcterms:W3CDTF">2024-12-09T16:06:44Z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