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sz="4000" dirty="0" smtClean="0"/>
              <a:t>Depth to </a:t>
            </a:r>
            <a:r>
              <a:rPr lang="en-US" sz="4000" dirty="0" err="1" smtClean="0"/>
              <a:t>git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1718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4678360" cy="14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49" y="3361010"/>
            <a:ext cx="2920350" cy="292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4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Виктор\Desktop\c#\Biblija_C_CD_Bookforall.ru\Уроки\Git\Детальный разбор\icon\pull\reset commit\rebase child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01862" cy="36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9523" y="912027"/>
            <a:ext cx="306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Rebase 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Виктор\Desktop\c#\Biblija_C_CD_Bookforall.ru\Уроки\Git\Детальный разбор\icon\pull\cherry pick добавляет только изменения конкретного комит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51" y="2348880"/>
            <a:ext cx="5143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836712"/>
            <a:ext cx="206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Cherry pick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71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Виктор\Desktop\c#\Biblija_C_CD_Bookforall.ru\Уроки\Git\Детальный разбор\icon\pull\custom 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49806" cy="46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1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ru-RU" dirty="0"/>
          </a:p>
        </p:txBody>
      </p:sp>
      <p:pic>
        <p:nvPicPr>
          <p:cNvPr id="2052" name="Picture 4" descr="C:\Users\Виктор\Desktop\c#\Biblija_C_CD_Bookforall.ru\Уроки\Git\Детальный разбор\icon\base tra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020669" cy="19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5052" y="3387807"/>
            <a:ext cx="171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Unstaged</a:t>
            </a:r>
            <a:endParaRPr lang="ru-RU" sz="24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50" y="1235667"/>
            <a:ext cx="2891519" cy="106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16" y="4293096"/>
            <a:ext cx="6940667" cy="184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0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52475"/>
            <a:ext cx="8123237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Виктор\Desktop\c#\Biblija_C_CD_Bookforall.ru\Уроки\Git\Детальный разбор\icon\pull\blame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6827662" cy="52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182403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Blame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524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300288"/>
            <a:ext cx="5886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0688"/>
            <a:ext cx="17142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3084"/>
            <a:ext cx="1869356" cy="169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22302"/>
            <a:ext cx="8255101" cy="154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49976"/>
            <a:ext cx="1527318" cy="122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6" y="521618"/>
            <a:ext cx="5317858" cy="2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Виктор\Desktop\c#\Biblija_C_CD_Bookforall.ru\Уроки\Git\Детальный разбор\icon\pull\merge stash\stash rollb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37" y="3163466"/>
            <a:ext cx="47434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Виктор\Desktop\c#\Biblija_C_CD_Bookforall.ru\Уроки\Git\Детальный разбор\icon\pull\merge stash\re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39744" cy="41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Виктор\Desktop\c#\Biblija_C_CD_Bookforall.ru\Уроки\Git\Детальный разбор\icon\pull\reset commit\reset hard soft mix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8" y="2564904"/>
            <a:ext cx="8542337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830615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Reset commit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346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</Words>
  <Application>Microsoft Office PowerPoint</Application>
  <PresentationFormat>Экран (4:3)</PresentationFormat>
  <Paragraphs>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Depth to git</vt:lpstr>
      <vt:lpstr>Icons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to git</dc:title>
  <dc:creator>Vitek</dc:creator>
  <cp:lastModifiedBy>Vitek</cp:lastModifiedBy>
  <cp:revision>12</cp:revision>
  <dcterms:created xsi:type="dcterms:W3CDTF">2016-03-30T17:26:57Z</dcterms:created>
  <dcterms:modified xsi:type="dcterms:W3CDTF">2016-03-30T19:45:01Z</dcterms:modified>
</cp:coreProperties>
</file>