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5695C-3431-833B-F1DB-8A909F41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6E093A-6773-25B1-DEEE-5CC98A36A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CEE22-5584-5467-FF08-A88DCF69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5ADC8-9F8A-9D87-AE6E-A20431DD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CBC76-807A-5796-A5E1-EA1E9A8E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11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2606F-88A5-33EB-EEA9-C00D642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4C37D9-2B03-7A61-C200-3D0D9AEA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FB317-90D2-B6D5-B100-96535062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2C6000-38E6-4B17-DF2D-955E6F21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3E1288-5184-4307-68FE-50BD621A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38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4CAC35-DCB2-1C15-EDE2-CF2401A38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213599-3198-5435-4812-C4007F8C7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019378-1CDF-2D75-4ED8-D45C6A2A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69124-71D5-F420-63A2-D6673DC8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C0343-A42C-0764-8FD3-9C116CED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99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7E5B4-DEDB-B2DE-E77D-A36E29D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EEE989-5586-3B56-5E2F-16100652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10B9C-07FA-BEFB-4E38-9677225A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15145-AB09-4949-9C4B-92B82654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12851-DD98-2B1D-3A75-E578FE71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5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416F-265D-5ABE-E0D3-1234E851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A1D682-4F0F-DFA5-6F4B-ABABE826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C5B1BB-666A-E2E1-527F-3C744447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A6289E-2F61-780B-EDCF-5CF4405F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E12685-7620-3C4E-7F67-99F7F42E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8C6F7-5056-B741-5C37-91E025F1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CE155D-5BA3-63BA-4248-57DBFFB1E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60CA2C-C680-7BD0-FDAD-8276F0D4F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8694EA-C3EA-271A-7EF9-6B67DD47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BE0739-391F-E622-9951-FCCFCEB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32A4FB-F446-6786-F2A5-C344FBD9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079A8-BC7A-83CA-5128-FCA02C87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B9EEA-4830-629C-FF20-E4E003B8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7C5FB6-2863-7056-5DB3-64C68DEAA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727A2C-0AFB-D8BA-7355-9990A45BF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F14D2D-C747-D3DD-C980-1C33A5794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60FD63-7164-F9E3-EF26-75E8F350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02E630-D414-D2DF-4318-3B28D68C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784B23-1483-3CB8-4424-A32CDE8C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38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77219-296C-7BCB-98F4-D85A5EF6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ED7F0E-DD70-942C-7B6D-853CED6D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A41145-107F-12A4-8ED3-48A1CC72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75B44-F0E6-F60F-1847-900741AE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31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AF6B7A-ABC4-A047-0EAE-66000345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D93163-CE9C-AC29-C045-C9369E8E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2F05E7-9ED6-A394-12FF-37BC1F29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3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3B2C8-04E6-DEE2-0918-99BC2ED2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BDE7C-EC50-1937-8DE5-C87F2916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2E61BC-F6BA-7DD2-3DB1-44D542468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44753C-B433-EA62-B1DF-6344F83A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06468A-28E8-1423-4430-D8FE78CC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9C39B9-1C97-A77C-FAE9-4B6A694F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7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62609-155E-740A-77B6-7A275208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E4D024-7ED8-623D-F2BA-FBD6DB2E2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0ACFAD-1182-EEDC-6835-E29A4869B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D70E2C-E4B6-4723-9573-32AD343F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72EA38-9B6E-C6BD-E1F0-DDE6441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C2F9B2-A116-9013-BE4E-F65D6E4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58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7A5CE7-06DC-4F5C-E65F-DB4146B2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7E494A-A390-A0B7-9875-CD973D4C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C946B-B272-92C7-145C-97CC9DEE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3B81-20A0-462F-94D7-C6584E727C46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E8E61C-D657-84E5-8C48-A1515435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6209A-EC22-20FB-F13C-91A3C94D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C2FB-594D-409A-8AE0-C3E44A476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FB836-101C-AF22-1766-0CD7686A2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Introdução a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40303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A76FF19-6CF2-A3A7-FFF8-194D2317B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24" y="1032295"/>
            <a:ext cx="7063668" cy="479340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2CF2701-9326-DCBF-8C7E-78E5D8F2C308}"/>
              </a:ext>
            </a:extLst>
          </p:cNvPr>
          <p:cNvSpPr txBox="1"/>
          <p:nvPr/>
        </p:nvSpPr>
        <p:spPr>
          <a:xfrm>
            <a:off x="4465781" y="526472"/>
            <a:ext cx="3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Distribuição das variáveis numéricas</a:t>
            </a:r>
          </a:p>
        </p:txBody>
      </p:sp>
    </p:spTree>
    <p:extLst>
      <p:ext uri="{BB962C8B-B14F-4D97-AF65-F5344CB8AC3E}">
        <p14:creationId xmlns:p14="http://schemas.microsoft.com/office/powerpoint/2010/main" val="23484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5BF8A9EA-0F56-D402-E31C-3A3E7000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1216147"/>
            <a:ext cx="8997714" cy="44257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6DF0B7-870D-F531-3A92-5BCB843EB32C}"/>
              </a:ext>
            </a:extLst>
          </p:cNvPr>
          <p:cNvSpPr txBox="1"/>
          <p:nvPr/>
        </p:nvSpPr>
        <p:spPr>
          <a:xfrm>
            <a:off x="4521200" y="69272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Distribuição da variável “</a:t>
            </a:r>
            <a:r>
              <a:rPr lang="pt-BR" dirty="0" err="1"/>
              <a:t>Type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8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2E4107A3-F5A6-02CF-D211-5537FE5B5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27" y="1623132"/>
            <a:ext cx="5064979" cy="36117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5B57F3-1F40-2DCD-6933-15D2F4B65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5" y="1623132"/>
            <a:ext cx="5007989" cy="36117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6061986-D17A-CAC5-A5E3-2A0727B2C045}"/>
              </a:ext>
            </a:extLst>
          </p:cNvPr>
          <p:cNvSpPr txBox="1"/>
          <p:nvPr/>
        </p:nvSpPr>
        <p:spPr>
          <a:xfrm>
            <a:off x="4521200" y="69272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Curva de aprendizado</a:t>
            </a:r>
          </a:p>
        </p:txBody>
      </p:sp>
    </p:spTree>
    <p:extLst>
      <p:ext uri="{BB962C8B-B14F-4D97-AF65-F5344CB8AC3E}">
        <p14:creationId xmlns:p14="http://schemas.microsoft.com/office/powerpoint/2010/main" val="323592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E9253B22-049E-3595-6FED-D22DF71C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98" y="1957355"/>
            <a:ext cx="5337695" cy="42079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8E2C7A3-C9FC-5B81-837D-44A4D4F13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8" y="1957356"/>
            <a:ext cx="5337696" cy="420791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2A75B6-E022-FFE0-38A9-C6C66BC99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9" y="846824"/>
            <a:ext cx="5337695" cy="5108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E41A92C-09C9-19EC-8907-689317095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98" y="815012"/>
            <a:ext cx="5736960" cy="5745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679D358-C129-F21D-2F23-617D4D4B3682}"/>
              </a:ext>
            </a:extLst>
          </p:cNvPr>
          <p:cNvSpPr txBox="1"/>
          <p:nvPr/>
        </p:nvSpPr>
        <p:spPr>
          <a:xfrm>
            <a:off x="4521200" y="358236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Métricas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40F2A8-1727-BFAB-55F4-68D862179D79}"/>
              </a:ext>
            </a:extLst>
          </p:cNvPr>
          <p:cNvSpPr txBox="1"/>
          <p:nvPr/>
        </p:nvSpPr>
        <p:spPr>
          <a:xfrm>
            <a:off x="4521200" y="151224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Matrizes de confusão</a:t>
            </a:r>
          </a:p>
        </p:txBody>
      </p:sp>
    </p:spTree>
    <p:extLst>
      <p:ext uri="{BB962C8B-B14F-4D97-AF65-F5344CB8AC3E}">
        <p14:creationId xmlns:p14="http://schemas.microsoft.com/office/powerpoint/2010/main" val="21704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BC4FC-149A-1E34-BA9C-72C67DB3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E87DD-2248-9C1F-F9CE-B0215A39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931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Trabalho de Introdução a Ciência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Vitoria Santos</dc:creator>
  <cp:lastModifiedBy>Vitoria Santos</cp:lastModifiedBy>
  <cp:revision>1</cp:revision>
  <dcterms:created xsi:type="dcterms:W3CDTF">2025-03-22T02:55:14Z</dcterms:created>
  <dcterms:modified xsi:type="dcterms:W3CDTF">2025-03-22T02:59:18Z</dcterms:modified>
</cp:coreProperties>
</file>