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11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3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5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10.xml" ContentType="application/vnd.openxmlformats-officedocument.drawingml.diagramData+xml"/>
  <Override PartName="/ppt/diagrams/layout90.xml" ContentType="application/vnd.openxmlformats-officedocument.drawingml.diagramLayout+xml"/>
  <Override PartName="/ppt/diagrams/quickStyle90.xml" ContentType="application/vnd.openxmlformats-officedocument.drawingml.diagramStyle+xml"/>
  <Override PartName="/ppt/diagrams/colors90.xml" ContentType="application/vnd.openxmlformats-officedocument.drawingml.diagramColors+xml"/>
  <Override PartName="/ppt/diagrams/data5.xml" ContentType="application/vnd.openxmlformats-officedocument.drawingml.diagramData+xml"/>
  <Override PartName="/ppt/diagrams/data7.xml" ContentType="application/vnd.openxmlformats-officedocument.drawingml.diagramData+xml"/>
  <Override PartName="/ppt/diagrams/data9.xml" ContentType="application/vnd.openxmlformats-officedocument.drawingml.diagramData+xml"/>
  <Override PartName="/ppt/diagrams/data12.xml" ContentType="application/vnd.openxmlformats-officedocument.drawingml.diagramData+xml"/>
  <Override PartName="/ppt/diagrams/data14.xml" ContentType="application/vnd.openxmlformats-officedocument.drawingml.diagramData+xml"/>
  <Override PartName="/ppt/diagrams/data1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303" r:id="rId3"/>
    <p:sldId id="271" r:id="rId4"/>
    <p:sldId id="272" r:id="rId5"/>
    <p:sldId id="273" r:id="rId6"/>
    <p:sldId id="274" r:id="rId7"/>
    <p:sldId id="275" r:id="rId8"/>
    <p:sldId id="276" r:id="rId9"/>
    <p:sldId id="278" r:id="rId10"/>
    <p:sldId id="279" r:id="rId11"/>
    <p:sldId id="280" r:id="rId12"/>
    <p:sldId id="281" r:id="rId13"/>
    <p:sldId id="282" r:id="rId14"/>
    <p:sldId id="297" r:id="rId15"/>
    <p:sldId id="300" r:id="rId16"/>
    <p:sldId id="290" r:id="rId17"/>
    <p:sldId id="289" r:id="rId18"/>
    <p:sldId id="291" r:id="rId19"/>
    <p:sldId id="301" r:id="rId20"/>
    <p:sldId id="302" r:id="rId21"/>
    <p:sldId id="293" r:id="rId22"/>
    <p:sldId id="294" r:id="rId23"/>
    <p:sldId id="304" r:id="rId24"/>
    <p:sldId id="305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8B"/>
    <a:srgbClr val="FFD653"/>
    <a:srgbClr val="FFCE33"/>
    <a:srgbClr val="1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8" autoAdjust="0"/>
    <p:restoredTop sz="96476" autoAdjust="0"/>
  </p:normalViewPr>
  <p:slideViewPr>
    <p:cSldViewPr>
      <p:cViewPr varScale="1">
        <p:scale>
          <a:sx n="117" d="100"/>
          <a:sy n="117" d="100"/>
        </p:scale>
        <p:origin x="1068" y="108"/>
      </p:cViewPr>
      <p:guideLst>
        <p:guide orient="horz" pos="13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0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82BD6-FE44-470D-84D9-E0F172FC886B}" type="doc">
      <dgm:prSet loTypeId="urn:microsoft.com/office/officeart/2005/8/layout/funnel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9CEBF64-4D4E-469A-A5EC-8BF9D92C75AB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0F4C4176-2B46-488A-9470-22198E484976}" type="parTrans" cxnId="{1EEBB380-ACAF-4ECF-ACF7-B0268E0EF09D}">
      <dgm:prSet/>
      <dgm:spPr/>
      <dgm:t>
        <a:bodyPr/>
        <a:lstStyle/>
        <a:p>
          <a:endParaRPr lang="en-US"/>
        </a:p>
      </dgm:t>
    </dgm:pt>
    <dgm:pt modelId="{1CB847CE-7CC5-4C97-886A-082D5F4A0D0F}" type="sibTrans" cxnId="{1EEBB380-ACAF-4ECF-ACF7-B0268E0EF09D}">
      <dgm:prSet/>
      <dgm:spPr/>
      <dgm:t>
        <a:bodyPr/>
        <a:lstStyle/>
        <a:p>
          <a:endParaRPr lang="en-US"/>
        </a:p>
      </dgm:t>
    </dgm:pt>
    <dgm:pt modelId="{367F2DA7-FE13-4166-B3D5-48A07B9A067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2A491A5C-1F70-4ACF-91C0-9752FE14BDD8}" type="parTrans" cxnId="{ABC058A7-4CDB-4255-900A-7A8FA70B06B1}">
      <dgm:prSet/>
      <dgm:spPr/>
      <dgm:t>
        <a:bodyPr/>
        <a:lstStyle/>
        <a:p>
          <a:endParaRPr lang="en-US"/>
        </a:p>
      </dgm:t>
    </dgm:pt>
    <dgm:pt modelId="{798E1519-5E15-4FD0-8C04-D9577AE79F6F}" type="sibTrans" cxnId="{ABC058A7-4CDB-4255-900A-7A8FA70B06B1}">
      <dgm:prSet/>
      <dgm:spPr/>
      <dgm:t>
        <a:bodyPr/>
        <a:lstStyle/>
        <a:p>
          <a:endParaRPr lang="en-US"/>
        </a:p>
      </dgm:t>
    </dgm:pt>
    <dgm:pt modelId="{7BA9022C-8A0B-48CB-8886-F7F2753BC892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561D0C66-56B0-4F56-B2CC-38CCAABDBF40}" type="parTrans" cxnId="{836CDA15-CA48-4C39-889F-065878D238B7}">
      <dgm:prSet/>
      <dgm:spPr/>
      <dgm:t>
        <a:bodyPr/>
        <a:lstStyle/>
        <a:p>
          <a:endParaRPr lang="en-US"/>
        </a:p>
      </dgm:t>
    </dgm:pt>
    <dgm:pt modelId="{E774FD56-16CD-42E6-B6CD-1783C0EE2DFD}" type="sibTrans" cxnId="{836CDA15-CA48-4C39-889F-065878D238B7}">
      <dgm:prSet/>
      <dgm:spPr/>
      <dgm:t>
        <a:bodyPr/>
        <a:lstStyle/>
        <a:p>
          <a:endParaRPr lang="en-US"/>
        </a:p>
      </dgm:t>
    </dgm:pt>
    <dgm:pt modelId="{651DC4F8-446D-4F04-83A7-8D1A69ED7F38}">
      <dgm:prSet phldrT="[Text]" phldr="1"/>
      <dgm:spPr/>
      <dgm:t>
        <a:bodyPr/>
        <a:lstStyle/>
        <a:p>
          <a:endParaRPr lang="en-US" dirty="0"/>
        </a:p>
      </dgm:t>
    </dgm:pt>
    <dgm:pt modelId="{13531AE8-C239-4AF1-B3C0-26E5DDA5B02B}" type="sibTrans" cxnId="{5955B686-8D77-487A-9E53-964B481E3230}">
      <dgm:prSet/>
      <dgm:spPr/>
      <dgm:t>
        <a:bodyPr/>
        <a:lstStyle/>
        <a:p>
          <a:endParaRPr lang="en-US"/>
        </a:p>
      </dgm:t>
    </dgm:pt>
    <dgm:pt modelId="{829451CE-E7CF-4BD9-A954-E966D30E5EC1}" type="parTrans" cxnId="{5955B686-8D77-487A-9E53-964B481E3230}">
      <dgm:prSet/>
      <dgm:spPr/>
      <dgm:t>
        <a:bodyPr/>
        <a:lstStyle/>
        <a:p>
          <a:endParaRPr lang="en-US"/>
        </a:p>
      </dgm:t>
    </dgm:pt>
    <dgm:pt modelId="{B35707A3-099A-4195-91EF-55ADFAB4D63D}" type="pres">
      <dgm:prSet presAssocID="{88D82BD6-FE44-470D-84D9-E0F172FC886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FC0DCB-1FAB-41E5-B5EE-732DEC8FCB4F}" type="pres">
      <dgm:prSet presAssocID="{88D82BD6-FE44-470D-84D9-E0F172FC886B}" presName="ellipse" presStyleLbl="trBgShp" presStyleIdx="0" presStyleCnt="1"/>
      <dgm:spPr/>
    </dgm:pt>
    <dgm:pt modelId="{24981B1A-CB91-4791-BCAC-A41F8B7750D9}" type="pres">
      <dgm:prSet presAssocID="{88D82BD6-FE44-470D-84D9-E0F172FC886B}" presName="arrow1" presStyleLbl="fgShp" presStyleIdx="0" presStyleCnt="1" custScaleX="237923" custScaleY="19812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6642AFB-35DF-47EF-92A4-E09B7C587621}" type="pres">
      <dgm:prSet presAssocID="{88D82BD6-FE44-470D-84D9-E0F172FC886B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8A5B9-5224-4F26-B507-F4227D6EF6BD}" type="pres">
      <dgm:prSet presAssocID="{367F2DA7-FE13-4166-B3D5-48A07B9A067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94DD6-4C3F-4EDA-940C-9A116C76DDFD}" type="pres">
      <dgm:prSet presAssocID="{7BA9022C-8A0B-48CB-8886-F7F2753BC89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C14EB-BD34-474D-9393-43A69FDD247C}" type="pres">
      <dgm:prSet presAssocID="{651DC4F8-446D-4F04-83A7-8D1A69ED7F38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D353B-1127-46D5-82C0-F1E1AA44626A}" type="pres">
      <dgm:prSet presAssocID="{88D82BD6-FE44-470D-84D9-E0F172FC886B}" presName="funnel" presStyleLbl="trAlignAcc1" presStyleIdx="0" presStyleCnt="1" custLinFactNeighborX="1583" custLinFactNeighborY="4948"/>
      <dgm:spPr/>
    </dgm:pt>
  </dgm:ptLst>
  <dgm:cxnLst>
    <dgm:cxn modelId="{ABC058A7-4CDB-4255-900A-7A8FA70B06B1}" srcId="{88D82BD6-FE44-470D-84D9-E0F172FC886B}" destId="{367F2DA7-FE13-4166-B3D5-48A07B9A0676}" srcOrd="1" destOrd="0" parTransId="{2A491A5C-1F70-4ACF-91C0-9752FE14BDD8}" sibTransId="{798E1519-5E15-4FD0-8C04-D9577AE79F6F}"/>
    <dgm:cxn modelId="{8CA09972-3AE6-4ACE-BFB4-CE4CEB5AAB0F}" type="presOf" srcId="{7BA9022C-8A0B-48CB-8886-F7F2753BC892}" destId="{0948A5B9-5224-4F26-B507-F4227D6EF6BD}" srcOrd="0" destOrd="0" presId="urn:microsoft.com/office/officeart/2005/8/layout/funnel1"/>
    <dgm:cxn modelId="{DAFE87D2-C265-4ECE-B851-AB15D271E28A}" type="presOf" srcId="{367F2DA7-FE13-4166-B3D5-48A07B9A0676}" destId="{84E94DD6-4C3F-4EDA-940C-9A116C76DDFD}" srcOrd="0" destOrd="0" presId="urn:microsoft.com/office/officeart/2005/8/layout/funnel1"/>
    <dgm:cxn modelId="{3ACD11A4-9378-42C0-B3CB-9D91F107A999}" type="presOf" srcId="{B9CEBF64-4D4E-469A-A5EC-8BF9D92C75AB}" destId="{B1AC14EB-BD34-474D-9393-43A69FDD247C}" srcOrd="0" destOrd="0" presId="urn:microsoft.com/office/officeart/2005/8/layout/funnel1"/>
    <dgm:cxn modelId="{87F64C81-FD0F-48A5-8707-57E0EAA88D31}" type="presOf" srcId="{651DC4F8-446D-4F04-83A7-8D1A69ED7F38}" destId="{16642AFB-35DF-47EF-92A4-E09B7C587621}" srcOrd="0" destOrd="0" presId="urn:microsoft.com/office/officeart/2005/8/layout/funnel1"/>
    <dgm:cxn modelId="{836CDA15-CA48-4C39-889F-065878D238B7}" srcId="{88D82BD6-FE44-470D-84D9-E0F172FC886B}" destId="{7BA9022C-8A0B-48CB-8886-F7F2753BC892}" srcOrd="2" destOrd="0" parTransId="{561D0C66-56B0-4F56-B2CC-38CCAABDBF40}" sibTransId="{E774FD56-16CD-42E6-B6CD-1783C0EE2DFD}"/>
    <dgm:cxn modelId="{B98BD17B-1BE0-4811-8B92-1C6A4BCDDC91}" type="presOf" srcId="{88D82BD6-FE44-470D-84D9-E0F172FC886B}" destId="{B35707A3-099A-4195-91EF-55ADFAB4D63D}" srcOrd="0" destOrd="0" presId="urn:microsoft.com/office/officeart/2005/8/layout/funnel1"/>
    <dgm:cxn modelId="{1EEBB380-ACAF-4ECF-ACF7-B0268E0EF09D}" srcId="{88D82BD6-FE44-470D-84D9-E0F172FC886B}" destId="{B9CEBF64-4D4E-469A-A5EC-8BF9D92C75AB}" srcOrd="0" destOrd="0" parTransId="{0F4C4176-2B46-488A-9470-22198E484976}" sibTransId="{1CB847CE-7CC5-4C97-886A-082D5F4A0D0F}"/>
    <dgm:cxn modelId="{5955B686-8D77-487A-9E53-964B481E3230}" srcId="{88D82BD6-FE44-470D-84D9-E0F172FC886B}" destId="{651DC4F8-446D-4F04-83A7-8D1A69ED7F38}" srcOrd="3" destOrd="0" parTransId="{829451CE-E7CF-4BD9-A954-E966D30E5EC1}" sibTransId="{13531AE8-C239-4AF1-B3C0-26E5DDA5B02B}"/>
    <dgm:cxn modelId="{79EC932D-92AD-4DDC-9D90-BFE3D0FCB839}" type="presParOf" srcId="{B35707A3-099A-4195-91EF-55ADFAB4D63D}" destId="{CCFC0DCB-1FAB-41E5-B5EE-732DEC8FCB4F}" srcOrd="0" destOrd="0" presId="urn:microsoft.com/office/officeart/2005/8/layout/funnel1"/>
    <dgm:cxn modelId="{03F60093-F548-4D82-A5EC-6D4A1D0E47F2}" type="presParOf" srcId="{B35707A3-099A-4195-91EF-55ADFAB4D63D}" destId="{24981B1A-CB91-4791-BCAC-A41F8B7750D9}" srcOrd="1" destOrd="0" presId="urn:microsoft.com/office/officeart/2005/8/layout/funnel1"/>
    <dgm:cxn modelId="{A8F8B21D-C548-46CB-88ED-91C1C1C1D1E2}" type="presParOf" srcId="{B35707A3-099A-4195-91EF-55ADFAB4D63D}" destId="{16642AFB-35DF-47EF-92A4-E09B7C587621}" srcOrd="2" destOrd="0" presId="urn:microsoft.com/office/officeart/2005/8/layout/funnel1"/>
    <dgm:cxn modelId="{E2938AC7-445C-4F89-84E1-86B4B78CD471}" type="presParOf" srcId="{B35707A3-099A-4195-91EF-55ADFAB4D63D}" destId="{0948A5B9-5224-4F26-B507-F4227D6EF6BD}" srcOrd="3" destOrd="0" presId="urn:microsoft.com/office/officeart/2005/8/layout/funnel1"/>
    <dgm:cxn modelId="{DA43DE6A-5BC6-4CB2-A334-369A7562157B}" type="presParOf" srcId="{B35707A3-099A-4195-91EF-55ADFAB4D63D}" destId="{84E94DD6-4C3F-4EDA-940C-9A116C76DDFD}" srcOrd="4" destOrd="0" presId="urn:microsoft.com/office/officeart/2005/8/layout/funnel1"/>
    <dgm:cxn modelId="{8817E1B0-2EF0-4058-9522-FF6731310B05}" type="presParOf" srcId="{B35707A3-099A-4195-91EF-55ADFAB4D63D}" destId="{B1AC14EB-BD34-474D-9393-43A69FDD247C}" srcOrd="5" destOrd="0" presId="urn:microsoft.com/office/officeart/2005/8/layout/funnel1"/>
    <dgm:cxn modelId="{1F8931C9-B20F-4AF2-A093-FB4577A1DE07}" type="presParOf" srcId="{B35707A3-099A-4195-91EF-55ADFAB4D63D}" destId="{6F7D353B-1127-46D5-82C0-F1E1AA44626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8912BA8-67F6-4B56-85EF-D110C103DC8D}" type="presOf" srcId="{F9A515A4-1FBD-4A69-BC64-E2CCD478F4E3}" destId="{713AC0C1-8760-4323-A1AB-1C2634FCAD57}" srcOrd="0" destOrd="0" presId="urn:microsoft.com/office/officeart/2005/8/layout/gear1"/>
    <dgm:cxn modelId="{0ED675DE-15A5-40F4-817E-1C57DEF94454}" type="presOf" srcId="{F675BA5B-7BB1-4F76-9F2D-DFD7B7CE88A2}" destId="{12C9F2A8-8289-4583-AFE5-B76EAFD8BD45}" srcOrd="0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4941EC1D-0E6E-4818-9432-BDFC2E4280BB}" type="presOf" srcId="{920CD2E0-372D-4DEC-BC9E-334283142755}" destId="{298AC151-697E-4ABD-A81A-D290D73E25DE}" srcOrd="0" destOrd="0" presId="urn:microsoft.com/office/officeart/2005/8/layout/gear1"/>
    <dgm:cxn modelId="{BDFEEE7A-F2C8-40A5-9DC7-CA2641F7A48E}" type="presOf" srcId="{758B9396-29BA-46F9-8492-71BAFAE0E9DD}" destId="{400F9170-E9C6-4379-AEE4-75CE7535DC36}" srcOrd="0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2FE1B7C6-1131-4DE5-A0A3-79F2165AD632}" type="presOf" srcId="{758B9396-29BA-46F9-8492-71BAFAE0E9DD}" destId="{730B0760-9C92-46BA-B2BF-82C05FBCCD6C}" srcOrd="2" destOrd="0" presId="urn:microsoft.com/office/officeart/2005/8/layout/gear1"/>
    <dgm:cxn modelId="{53791F2C-E6B5-4BC9-83BE-76311D89F7D2}" type="presOf" srcId="{B631490C-2B76-4970-A422-D2813EFA0B54}" destId="{679261A1-2360-4670-839A-B1144555035F}" srcOrd="0" destOrd="0" presId="urn:microsoft.com/office/officeart/2005/8/layout/gear1"/>
    <dgm:cxn modelId="{8C452F0D-48C8-4E32-B9CF-E35DC6B4D9CA}" type="presOf" srcId="{B631490C-2B76-4970-A422-D2813EFA0B54}" destId="{0E153016-8978-4765-90B7-E0A33142BFB9}" srcOrd="2" destOrd="0" presId="urn:microsoft.com/office/officeart/2005/8/layout/gear1"/>
    <dgm:cxn modelId="{073372BB-F72C-451D-BFA5-0D55A9E79253}" type="presOf" srcId="{1FB5BC89-0CFD-43DA-AC3D-A98E6091EB88}" destId="{7FD72A5F-4C00-4971-8AB7-9EB382CA362F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DA882056-BBCC-44AA-83AE-DBAC298EDBE7}" type="presOf" srcId="{EC9A7BE9-D303-451F-B0C7-0A0ADDA2B2A3}" destId="{892A5958-9B9B-4CD8-9F7C-4EC2AC150D8C}" srcOrd="0" destOrd="0" presId="urn:microsoft.com/office/officeart/2005/8/layout/gear1"/>
    <dgm:cxn modelId="{FEA0D758-18AE-4CA4-9A4D-EA97EB530F9C}" type="presOf" srcId="{758B9396-29BA-46F9-8492-71BAFAE0E9DD}" destId="{893076E5-F250-422C-90EC-939E726A67A6}" srcOrd="1" destOrd="0" presId="urn:microsoft.com/office/officeart/2005/8/layout/gear1"/>
    <dgm:cxn modelId="{71E3E58E-7520-441F-B69E-AEE2E986A57A}" type="presOf" srcId="{B631490C-2B76-4970-A422-D2813EFA0B54}" destId="{E0D537E1-CEC5-4A99-8B98-73521C35AE3F}" srcOrd="1" destOrd="0" presId="urn:microsoft.com/office/officeart/2005/8/layout/gear1"/>
    <dgm:cxn modelId="{CFC1189A-002F-4FBF-A603-8E6E50180E31}" type="presOf" srcId="{F675BA5B-7BB1-4F76-9F2D-DFD7B7CE88A2}" destId="{BF8A0D72-9C9A-4FAB-8228-DC06C20203D8}" srcOrd="1" destOrd="0" presId="urn:microsoft.com/office/officeart/2005/8/layout/gear1"/>
    <dgm:cxn modelId="{3D678551-3EEA-4293-8979-DA0B1A4E3FBE}" type="presOf" srcId="{B631490C-2B76-4970-A422-D2813EFA0B54}" destId="{E063D134-F52D-4535-B4FB-5A3A20DEA91B}" srcOrd="3" destOrd="0" presId="urn:microsoft.com/office/officeart/2005/8/layout/gear1"/>
    <dgm:cxn modelId="{9C3247F3-CB9C-4DA1-96B7-944F48FD56EF}" type="presOf" srcId="{F675BA5B-7BB1-4F76-9F2D-DFD7B7CE88A2}" destId="{AA86B4CF-C2C4-4C83-96F7-BC03B4D10244}" srcOrd="2" destOrd="0" presId="urn:microsoft.com/office/officeart/2005/8/layout/gear1"/>
    <dgm:cxn modelId="{45CC8FA6-4291-499E-AF9B-460D6664C726}" type="presParOf" srcId="{7FD72A5F-4C00-4971-8AB7-9EB382CA362F}" destId="{12C9F2A8-8289-4583-AFE5-B76EAFD8BD45}" srcOrd="0" destOrd="0" presId="urn:microsoft.com/office/officeart/2005/8/layout/gear1"/>
    <dgm:cxn modelId="{0C0A764E-5F80-4904-98B7-1868FD261EAF}" type="presParOf" srcId="{7FD72A5F-4C00-4971-8AB7-9EB382CA362F}" destId="{BF8A0D72-9C9A-4FAB-8228-DC06C20203D8}" srcOrd="1" destOrd="0" presId="urn:microsoft.com/office/officeart/2005/8/layout/gear1"/>
    <dgm:cxn modelId="{B72E49F8-0C58-4312-AAA8-9C6D932F1BCF}" type="presParOf" srcId="{7FD72A5F-4C00-4971-8AB7-9EB382CA362F}" destId="{AA86B4CF-C2C4-4C83-96F7-BC03B4D10244}" srcOrd="2" destOrd="0" presId="urn:microsoft.com/office/officeart/2005/8/layout/gear1"/>
    <dgm:cxn modelId="{33A3F69E-47FF-4F2A-9DE9-FB6EEFA21FA2}" type="presParOf" srcId="{7FD72A5F-4C00-4971-8AB7-9EB382CA362F}" destId="{400F9170-E9C6-4379-AEE4-75CE7535DC36}" srcOrd="3" destOrd="0" presId="urn:microsoft.com/office/officeart/2005/8/layout/gear1"/>
    <dgm:cxn modelId="{53B3A197-6C75-4C2B-B367-810BAA0A95E1}" type="presParOf" srcId="{7FD72A5F-4C00-4971-8AB7-9EB382CA362F}" destId="{893076E5-F250-422C-90EC-939E726A67A6}" srcOrd="4" destOrd="0" presId="urn:microsoft.com/office/officeart/2005/8/layout/gear1"/>
    <dgm:cxn modelId="{6368B243-72B3-4833-B276-C317341AF4BA}" type="presParOf" srcId="{7FD72A5F-4C00-4971-8AB7-9EB382CA362F}" destId="{730B0760-9C92-46BA-B2BF-82C05FBCCD6C}" srcOrd="5" destOrd="0" presId="urn:microsoft.com/office/officeart/2005/8/layout/gear1"/>
    <dgm:cxn modelId="{12A5A05F-5E56-40E4-BD28-4142C58C5D96}" type="presParOf" srcId="{7FD72A5F-4C00-4971-8AB7-9EB382CA362F}" destId="{679261A1-2360-4670-839A-B1144555035F}" srcOrd="6" destOrd="0" presId="urn:microsoft.com/office/officeart/2005/8/layout/gear1"/>
    <dgm:cxn modelId="{F3483925-7178-4A26-8F42-68657DD028F8}" type="presParOf" srcId="{7FD72A5F-4C00-4971-8AB7-9EB382CA362F}" destId="{E0D537E1-CEC5-4A99-8B98-73521C35AE3F}" srcOrd="7" destOrd="0" presId="urn:microsoft.com/office/officeart/2005/8/layout/gear1"/>
    <dgm:cxn modelId="{EC7F7150-5C80-4E81-A600-3ABDF8BB835B}" type="presParOf" srcId="{7FD72A5F-4C00-4971-8AB7-9EB382CA362F}" destId="{0E153016-8978-4765-90B7-E0A33142BFB9}" srcOrd="8" destOrd="0" presId="urn:microsoft.com/office/officeart/2005/8/layout/gear1"/>
    <dgm:cxn modelId="{D075E05A-C534-43C0-949F-9BEC6DE5CE5C}" type="presParOf" srcId="{7FD72A5F-4C00-4971-8AB7-9EB382CA362F}" destId="{E063D134-F52D-4535-B4FB-5A3A20DEA91B}" srcOrd="9" destOrd="0" presId="urn:microsoft.com/office/officeart/2005/8/layout/gear1"/>
    <dgm:cxn modelId="{D9E05667-1CBD-4363-AAA4-913CCAEBADB0}" type="presParOf" srcId="{7FD72A5F-4C00-4971-8AB7-9EB382CA362F}" destId="{892A5958-9B9B-4CD8-9F7C-4EC2AC150D8C}" srcOrd="10" destOrd="0" presId="urn:microsoft.com/office/officeart/2005/8/layout/gear1"/>
    <dgm:cxn modelId="{CAFD97E7-FFA5-47BB-B640-5AB037678C21}" type="presParOf" srcId="{7FD72A5F-4C00-4971-8AB7-9EB382CA362F}" destId="{713AC0C1-8760-4323-A1AB-1C2634FCAD57}" srcOrd="11" destOrd="0" presId="urn:microsoft.com/office/officeart/2005/8/layout/gear1"/>
    <dgm:cxn modelId="{2F98A972-E974-439A-8556-36F4D90D5D32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156A5A65-BEFF-45E6-954B-31DBFB09D6A8}" type="presOf" srcId="{F9A515A4-1FBD-4A69-BC64-E2CCD478F4E3}" destId="{713AC0C1-8760-4323-A1AB-1C2634FCAD57}" srcOrd="0" destOrd="0" presId="urn:microsoft.com/office/officeart/2005/8/layout/gear1"/>
    <dgm:cxn modelId="{CD684753-1F46-40F9-A5B0-6F23926B0AB1}" type="presOf" srcId="{F675BA5B-7BB1-4F76-9F2D-DFD7B7CE88A2}" destId="{AA86B4CF-C2C4-4C83-96F7-BC03B4D10244}" srcOrd="2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88437174-F67C-43C2-B3C2-946DE7579F13}" type="presOf" srcId="{EC9A7BE9-D303-451F-B0C7-0A0ADDA2B2A3}" destId="{892A5958-9B9B-4CD8-9F7C-4EC2AC150D8C}" srcOrd="0" destOrd="0" presId="urn:microsoft.com/office/officeart/2005/8/layout/gear1"/>
    <dgm:cxn modelId="{5F3AE1B1-D154-4BFA-92CB-C0DC2224970D}" type="presOf" srcId="{758B9396-29BA-46F9-8492-71BAFAE0E9DD}" destId="{400F9170-E9C6-4379-AEE4-75CE7535DC36}" srcOrd="0" destOrd="0" presId="urn:microsoft.com/office/officeart/2005/8/layout/gear1"/>
    <dgm:cxn modelId="{D0173165-43AE-4CA0-926B-4256F1CACBF2}" type="presOf" srcId="{758B9396-29BA-46F9-8492-71BAFAE0E9DD}" destId="{893076E5-F250-422C-90EC-939E726A67A6}" srcOrd="1" destOrd="0" presId="urn:microsoft.com/office/officeart/2005/8/layout/gear1"/>
    <dgm:cxn modelId="{0854A3CD-C3E3-4DCB-AC6B-2D76C9EC31AB}" type="presOf" srcId="{758B9396-29BA-46F9-8492-71BAFAE0E9DD}" destId="{730B0760-9C92-46BA-B2BF-82C05FBCCD6C}" srcOrd="2" destOrd="0" presId="urn:microsoft.com/office/officeart/2005/8/layout/gear1"/>
    <dgm:cxn modelId="{82C69000-69EF-4875-8C39-5F9EF6674383}" type="presOf" srcId="{F675BA5B-7BB1-4F76-9F2D-DFD7B7CE88A2}" destId="{BF8A0D72-9C9A-4FAB-8228-DC06C20203D8}" srcOrd="1" destOrd="0" presId="urn:microsoft.com/office/officeart/2005/8/layout/gear1"/>
    <dgm:cxn modelId="{2EC78E34-D7C4-4677-9137-7347149F72A6}" type="presOf" srcId="{B631490C-2B76-4970-A422-D2813EFA0B54}" destId="{E0D537E1-CEC5-4A99-8B98-73521C35AE3F}" srcOrd="1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3BDE57D7-314C-4518-A115-7F06734E1B58}" type="presOf" srcId="{920CD2E0-372D-4DEC-BC9E-334283142755}" destId="{298AC151-697E-4ABD-A81A-D290D73E25DE}" srcOrd="0" destOrd="0" presId="urn:microsoft.com/office/officeart/2005/8/layout/gear1"/>
    <dgm:cxn modelId="{4CAB16FD-5F89-430B-BD88-FE66A28C2EB8}" type="presOf" srcId="{B631490C-2B76-4970-A422-D2813EFA0B54}" destId="{E063D134-F52D-4535-B4FB-5A3A20DEA91B}" srcOrd="3" destOrd="0" presId="urn:microsoft.com/office/officeart/2005/8/layout/gear1"/>
    <dgm:cxn modelId="{4D45C3C7-6E38-4963-8489-FBE0889A3E4E}" type="presOf" srcId="{1FB5BC89-0CFD-43DA-AC3D-A98E6091EB88}" destId="{7FD72A5F-4C00-4971-8AB7-9EB382CA362F}" srcOrd="0" destOrd="0" presId="urn:microsoft.com/office/officeart/2005/8/layout/gear1"/>
    <dgm:cxn modelId="{F6B650E1-F4E4-4357-99DC-7538907B8183}" type="presOf" srcId="{B631490C-2B76-4970-A422-D2813EFA0B54}" destId="{0E153016-8978-4765-90B7-E0A33142BFB9}" srcOrd="2" destOrd="0" presId="urn:microsoft.com/office/officeart/2005/8/layout/gear1"/>
    <dgm:cxn modelId="{CDB48590-90AE-46C1-82CC-C11F9595FC96}" type="presOf" srcId="{B631490C-2B76-4970-A422-D2813EFA0B54}" destId="{679261A1-2360-4670-839A-B1144555035F}" srcOrd="0" destOrd="0" presId="urn:microsoft.com/office/officeart/2005/8/layout/gear1"/>
    <dgm:cxn modelId="{4AF01711-B0DB-4B8C-8E12-D8F157ACF70B}" type="presOf" srcId="{F675BA5B-7BB1-4F76-9F2D-DFD7B7CE88A2}" destId="{12C9F2A8-8289-4583-AFE5-B76EAFD8BD45}" srcOrd="0" destOrd="0" presId="urn:microsoft.com/office/officeart/2005/8/layout/gear1"/>
    <dgm:cxn modelId="{84A23ED7-7DDA-4B38-AB4E-E4AE677F9A48}" type="presParOf" srcId="{7FD72A5F-4C00-4971-8AB7-9EB382CA362F}" destId="{12C9F2A8-8289-4583-AFE5-B76EAFD8BD45}" srcOrd="0" destOrd="0" presId="urn:microsoft.com/office/officeart/2005/8/layout/gear1"/>
    <dgm:cxn modelId="{30CCA883-A586-45DE-8769-D88B15C9E1BB}" type="presParOf" srcId="{7FD72A5F-4C00-4971-8AB7-9EB382CA362F}" destId="{BF8A0D72-9C9A-4FAB-8228-DC06C20203D8}" srcOrd="1" destOrd="0" presId="urn:microsoft.com/office/officeart/2005/8/layout/gear1"/>
    <dgm:cxn modelId="{F04BE585-1020-4BB6-BB03-B0167CECDE88}" type="presParOf" srcId="{7FD72A5F-4C00-4971-8AB7-9EB382CA362F}" destId="{AA86B4CF-C2C4-4C83-96F7-BC03B4D10244}" srcOrd="2" destOrd="0" presId="urn:microsoft.com/office/officeart/2005/8/layout/gear1"/>
    <dgm:cxn modelId="{8D47237F-296C-4196-8F65-E33B37725014}" type="presParOf" srcId="{7FD72A5F-4C00-4971-8AB7-9EB382CA362F}" destId="{400F9170-E9C6-4379-AEE4-75CE7535DC36}" srcOrd="3" destOrd="0" presId="urn:microsoft.com/office/officeart/2005/8/layout/gear1"/>
    <dgm:cxn modelId="{60713CD9-F351-47F8-B53F-06B27AD8C95F}" type="presParOf" srcId="{7FD72A5F-4C00-4971-8AB7-9EB382CA362F}" destId="{893076E5-F250-422C-90EC-939E726A67A6}" srcOrd="4" destOrd="0" presId="urn:microsoft.com/office/officeart/2005/8/layout/gear1"/>
    <dgm:cxn modelId="{0608380C-5845-4088-A128-501A2F65CFD2}" type="presParOf" srcId="{7FD72A5F-4C00-4971-8AB7-9EB382CA362F}" destId="{730B0760-9C92-46BA-B2BF-82C05FBCCD6C}" srcOrd="5" destOrd="0" presId="urn:microsoft.com/office/officeart/2005/8/layout/gear1"/>
    <dgm:cxn modelId="{C89470FA-481C-4250-821A-0BC3755DBA32}" type="presParOf" srcId="{7FD72A5F-4C00-4971-8AB7-9EB382CA362F}" destId="{679261A1-2360-4670-839A-B1144555035F}" srcOrd="6" destOrd="0" presId="urn:microsoft.com/office/officeart/2005/8/layout/gear1"/>
    <dgm:cxn modelId="{8B7B5F61-E143-4378-BEEF-2CB512DE7864}" type="presParOf" srcId="{7FD72A5F-4C00-4971-8AB7-9EB382CA362F}" destId="{E0D537E1-CEC5-4A99-8B98-73521C35AE3F}" srcOrd="7" destOrd="0" presId="urn:microsoft.com/office/officeart/2005/8/layout/gear1"/>
    <dgm:cxn modelId="{61FBF3FB-5A3C-424D-88DC-601E85421CD1}" type="presParOf" srcId="{7FD72A5F-4C00-4971-8AB7-9EB382CA362F}" destId="{0E153016-8978-4765-90B7-E0A33142BFB9}" srcOrd="8" destOrd="0" presId="urn:microsoft.com/office/officeart/2005/8/layout/gear1"/>
    <dgm:cxn modelId="{160D041C-8DC0-4E02-98DA-91F2099C0750}" type="presParOf" srcId="{7FD72A5F-4C00-4971-8AB7-9EB382CA362F}" destId="{E063D134-F52D-4535-B4FB-5A3A20DEA91B}" srcOrd="9" destOrd="0" presId="urn:microsoft.com/office/officeart/2005/8/layout/gear1"/>
    <dgm:cxn modelId="{4DAC5AFC-FC0B-44E6-9700-1A7C83274813}" type="presParOf" srcId="{7FD72A5F-4C00-4971-8AB7-9EB382CA362F}" destId="{892A5958-9B9B-4CD8-9F7C-4EC2AC150D8C}" srcOrd="10" destOrd="0" presId="urn:microsoft.com/office/officeart/2005/8/layout/gear1"/>
    <dgm:cxn modelId="{3FC17278-C311-4BAB-85B1-69518491A5E7}" type="presParOf" srcId="{7FD72A5F-4C00-4971-8AB7-9EB382CA362F}" destId="{713AC0C1-8760-4323-A1AB-1C2634FCAD57}" srcOrd="11" destOrd="0" presId="urn:microsoft.com/office/officeart/2005/8/layout/gear1"/>
    <dgm:cxn modelId="{6A368485-0BF8-4BD3-BEDC-F446CCFAEE28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156A5A65-BEFF-45E6-954B-31DBFB09D6A8}" type="presOf" srcId="{F9A515A4-1FBD-4A69-BC64-E2CCD478F4E3}" destId="{713AC0C1-8760-4323-A1AB-1C2634FCAD57}" srcOrd="0" destOrd="0" presId="urn:microsoft.com/office/officeart/2005/8/layout/gear1"/>
    <dgm:cxn modelId="{CD684753-1F46-40F9-A5B0-6F23926B0AB1}" type="presOf" srcId="{F675BA5B-7BB1-4F76-9F2D-DFD7B7CE88A2}" destId="{AA86B4CF-C2C4-4C83-96F7-BC03B4D10244}" srcOrd="2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88437174-F67C-43C2-B3C2-946DE7579F13}" type="presOf" srcId="{EC9A7BE9-D303-451F-B0C7-0A0ADDA2B2A3}" destId="{892A5958-9B9B-4CD8-9F7C-4EC2AC150D8C}" srcOrd="0" destOrd="0" presId="urn:microsoft.com/office/officeart/2005/8/layout/gear1"/>
    <dgm:cxn modelId="{5F3AE1B1-D154-4BFA-92CB-C0DC2224970D}" type="presOf" srcId="{758B9396-29BA-46F9-8492-71BAFAE0E9DD}" destId="{400F9170-E9C6-4379-AEE4-75CE7535DC36}" srcOrd="0" destOrd="0" presId="urn:microsoft.com/office/officeart/2005/8/layout/gear1"/>
    <dgm:cxn modelId="{D0173165-43AE-4CA0-926B-4256F1CACBF2}" type="presOf" srcId="{758B9396-29BA-46F9-8492-71BAFAE0E9DD}" destId="{893076E5-F250-422C-90EC-939E726A67A6}" srcOrd="1" destOrd="0" presId="urn:microsoft.com/office/officeart/2005/8/layout/gear1"/>
    <dgm:cxn modelId="{0854A3CD-C3E3-4DCB-AC6B-2D76C9EC31AB}" type="presOf" srcId="{758B9396-29BA-46F9-8492-71BAFAE0E9DD}" destId="{730B0760-9C92-46BA-B2BF-82C05FBCCD6C}" srcOrd="2" destOrd="0" presId="urn:microsoft.com/office/officeart/2005/8/layout/gear1"/>
    <dgm:cxn modelId="{82C69000-69EF-4875-8C39-5F9EF6674383}" type="presOf" srcId="{F675BA5B-7BB1-4F76-9F2D-DFD7B7CE88A2}" destId="{BF8A0D72-9C9A-4FAB-8228-DC06C20203D8}" srcOrd="1" destOrd="0" presId="urn:microsoft.com/office/officeart/2005/8/layout/gear1"/>
    <dgm:cxn modelId="{2EC78E34-D7C4-4677-9137-7347149F72A6}" type="presOf" srcId="{B631490C-2B76-4970-A422-D2813EFA0B54}" destId="{E0D537E1-CEC5-4A99-8B98-73521C35AE3F}" srcOrd="1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3BDE57D7-314C-4518-A115-7F06734E1B58}" type="presOf" srcId="{920CD2E0-372D-4DEC-BC9E-334283142755}" destId="{298AC151-697E-4ABD-A81A-D290D73E25DE}" srcOrd="0" destOrd="0" presId="urn:microsoft.com/office/officeart/2005/8/layout/gear1"/>
    <dgm:cxn modelId="{4CAB16FD-5F89-430B-BD88-FE66A28C2EB8}" type="presOf" srcId="{B631490C-2B76-4970-A422-D2813EFA0B54}" destId="{E063D134-F52D-4535-B4FB-5A3A20DEA91B}" srcOrd="3" destOrd="0" presId="urn:microsoft.com/office/officeart/2005/8/layout/gear1"/>
    <dgm:cxn modelId="{4D45C3C7-6E38-4963-8489-FBE0889A3E4E}" type="presOf" srcId="{1FB5BC89-0CFD-43DA-AC3D-A98E6091EB88}" destId="{7FD72A5F-4C00-4971-8AB7-9EB382CA362F}" srcOrd="0" destOrd="0" presId="urn:microsoft.com/office/officeart/2005/8/layout/gear1"/>
    <dgm:cxn modelId="{F6B650E1-F4E4-4357-99DC-7538907B8183}" type="presOf" srcId="{B631490C-2B76-4970-A422-D2813EFA0B54}" destId="{0E153016-8978-4765-90B7-E0A33142BFB9}" srcOrd="2" destOrd="0" presId="urn:microsoft.com/office/officeart/2005/8/layout/gear1"/>
    <dgm:cxn modelId="{CDB48590-90AE-46C1-82CC-C11F9595FC96}" type="presOf" srcId="{B631490C-2B76-4970-A422-D2813EFA0B54}" destId="{679261A1-2360-4670-839A-B1144555035F}" srcOrd="0" destOrd="0" presId="urn:microsoft.com/office/officeart/2005/8/layout/gear1"/>
    <dgm:cxn modelId="{4AF01711-B0DB-4B8C-8E12-D8F157ACF70B}" type="presOf" srcId="{F675BA5B-7BB1-4F76-9F2D-DFD7B7CE88A2}" destId="{12C9F2A8-8289-4583-AFE5-B76EAFD8BD45}" srcOrd="0" destOrd="0" presId="urn:microsoft.com/office/officeart/2005/8/layout/gear1"/>
    <dgm:cxn modelId="{84A23ED7-7DDA-4B38-AB4E-E4AE677F9A48}" type="presParOf" srcId="{7FD72A5F-4C00-4971-8AB7-9EB382CA362F}" destId="{12C9F2A8-8289-4583-AFE5-B76EAFD8BD45}" srcOrd="0" destOrd="0" presId="urn:microsoft.com/office/officeart/2005/8/layout/gear1"/>
    <dgm:cxn modelId="{30CCA883-A586-45DE-8769-D88B15C9E1BB}" type="presParOf" srcId="{7FD72A5F-4C00-4971-8AB7-9EB382CA362F}" destId="{BF8A0D72-9C9A-4FAB-8228-DC06C20203D8}" srcOrd="1" destOrd="0" presId="urn:microsoft.com/office/officeart/2005/8/layout/gear1"/>
    <dgm:cxn modelId="{F04BE585-1020-4BB6-BB03-B0167CECDE88}" type="presParOf" srcId="{7FD72A5F-4C00-4971-8AB7-9EB382CA362F}" destId="{AA86B4CF-C2C4-4C83-96F7-BC03B4D10244}" srcOrd="2" destOrd="0" presId="urn:microsoft.com/office/officeart/2005/8/layout/gear1"/>
    <dgm:cxn modelId="{8D47237F-296C-4196-8F65-E33B37725014}" type="presParOf" srcId="{7FD72A5F-4C00-4971-8AB7-9EB382CA362F}" destId="{400F9170-E9C6-4379-AEE4-75CE7535DC36}" srcOrd="3" destOrd="0" presId="urn:microsoft.com/office/officeart/2005/8/layout/gear1"/>
    <dgm:cxn modelId="{60713CD9-F351-47F8-B53F-06B27AD8C95F}" type="presParOf" srcId="{7FD72A5F-4C00-4971-8AB7-9EB382CA362F}" destId="{893076E5-F250-422C-90EC-939E726A67A6}" srcOrd="4" destOrd="0" presId="urn:microsoft.com/office/officeart/2005/8/layout/gear1"/>
    <dgm:cxn modelId="{0608380C-5845-4088-A128-501A2F65CFD2}" type="presParOf" srcId="{7FD72A5F-4C00-4971-8AB7-9EB382CA362F}" destId="{730B0760-9C92-46BA-B2BF-82C05FBCCD6C}" srcOrd="5" destOrd="0" presId="urn:microsoft.com/office/officeart/2005/8/layout/gear1"/>
    <dgm:cxn modelId="{C89470FA-481C-4250-821A-0BC3755DBA32}" type="presParOf" srcId="{7FD72A5F-4C00-4971-8AB7-9EB382CA362F}" destId="{679261A1-2360-4670-839A-B1144555035F}" srcOrd="6" destOrd="0" presId="urn:microsoft.com/office/officeart/2005/8/layout/gear1"/>
    <dgm:cxn modelId="{8B7B5F61-E143-4378-BEEF-2CB512DE7864}" type="presParOf" srcId="{7FD72A5F-4C00-4971-8AB7-9EB382CA362F}" destId="{E0D537E1-CEC5-4A99-8B98-73521C35AE3F}" srcOrd="7" destOrd="0" presId="urn:microsoft.com/office/officeart/2005/8/layout/gear1"/>
    <dgm:cxn modelId="{61FBF3FB-5A3C-424D-88DC-601E85421CD1}" type="presParOf" srcId="{7FD72A5F-4C00-4971-8AB7-9EB382CA362F}" destId="{0E153016-8978-4765-90B7-E0A33142BFB9}" srcOrd="8" destOrd="0" presId="urn:microsoft.com/office/officeart/2005/8/layout/gear1"/>
    <dgm:cxn modelId="{160D041C-8DC0-4E02-98DA-91F2099C0750}" type="presParOf" srcId="{7FD72A5F-4C00-4971-8AB7-9EB382CA362F}" destId="{E063D134-F52D-4535-B4FB-5A3A20DEA91B}" srcOrd="9" destOrd="0" presId="urn:microsoft.com/office/officeart/2005/8/layout/gear1"/>
    <dgm:cxn modelId="{4DAC5AFC-FC0B-44E6-9700-1A7C83274813}" type="presParOf" srcId="{7FD72A5F-4C00-4971-8AB7-9EB382CA362F}" destId="{892A5958-9B9B-4CD8-9F7C-4EC2AC150D8C}" srcOrd="10" destOrd="0" presId="urn:microsoft.com/office/officeart/2005/8/layout/gear1"/>
    <dgm:cxn modelId="{3FC17278-C311-4BAB-85B1-69518491A5E7}" type="presParOf" srcId="{7FD72A5F-4C00-4971-8AB7-9EB382CA362F}" destId="{713AC0C1-8760-4323-A1AB-1C2634FCAD57}" srcOrd="11" destOrd="0" presId="urn:microsoft.com/office/officeart/2005/8/layout/gear1"/>
    <dgm:cxn modelId="{6A368485-0BF8-4BD3-BEDC-F446CCFAEE28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C4DB998-FE86-47EC-B63B-4D8612BDDEDD}" type="presOf" srcId="{B631490C-2B76-4970-A422-D2813EFA0B54}" destId="{E0D537E1-CEC5-4A99-8B98-73521C35AE3F}" srcOrd="1" destOrd="0" presId="urn:microsoft.com/office/officeart/2005/8/layout/gear1"/>
    <dgm:cxn modelId="{C2F08F6A-C31B-41B6-8749-2C7BFF6B0BA3}" type="presOf" srcId="{F675BA5B-7BB1-4F76-9F2D-DFD7B7CE88A2}" destId="{AA86B4CF-C2C4-4C83-96F7-BC03B4D10244}" srcOrd="2" destOrd="0" presId="urn:microsoft.com/office/officeart/2005/8/layout/gear1"/>
    <dgm:cxn modelId="{52A9E710-5320-4F55-A180-7721D02EA3D8}" type="presOf" srcId="{EC9A7BE9-D303-451F-B0C7-0A0ADDA2B2A3}" destId="{892A5958-9B9B-4CD8-9F7C-4EC2AC150D8C}" srcOrd="0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68A64F20-CFBD-431A-81F9-8B68CD120CB0}" type="presOf" srcId="{F675BA5B-7BB1-4F76-9F2D-DFD7B7CE88A2}" destId="{12C9F2A8-8289-4583-AFE5-B76EAFD8BD45}" srcOrd="0" destOrd="0" presId="urn:microsoft.com/office/officeart/2005/8/layout/gear1"/>
    <dgm:cxn modelId="{A97A0CFC-D49D-4BA4-8288-6082C8028055}" type="presOf" srcId="{B631490C-2B76-4970-A422-D2813EFA0B54}" destId="{0E153016-8978-4765-90B7-E0A33142BFB9}" srcOrd="2" destOrd="0" presId="urn:microsoft.com/office/officeart/2005/8/layout/gear1"/>
    <dgm:cxn modelId="{00023540-1A3A-4EF4-A608-BC2EDFDD71F4}" type="presOf" srcId="{F9A515A4-1FBD-4A69-BC64-E2CCD478F4E3}" destId="{713AC0C1-8760-4323-A1AB-1C2634FCAD57}" srcOrd="0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DEBC76F2-628E-466B-B712-F1A8D2FB0D70}" type="presOf" srcId="{920CD2E0-372D-4DEC-BC9E-334283142755}" destId="{298AC151-697E-4ABD-A81A-D290D73E25DE}" srcOrd="0" destOrd="0" presId="urn:microsoft.com/office/officeart/2005/8/layout/gear1"/>
    <dgm:cxn modelId="{7D9AA24F-45BC-47E9-92B4-3C36981CF1E5}" type="presOf" srcId="{1FB5BC89-0CFD-43DA-AC3D-A98E6091EB88}" destId="{7FD72A5F-4C00-4971-8AB7-9EB382CA362F}" srcOrd="0" destOrd="0" presId="urn:microsoft.com/office/officeart/2005/8/layout/gear1"/>
    <dgm:cxn modelId="{7E4D0705-9C66-4A99-9F3E-36B95BA05A8A}" type="presOf" srcId="{758B9396-29BA-46F9-8492-71BAFAE0E9DD}" destId="{730B0760-9C92-46BA-B2BF-82C05FBCCD6C}" srcOrd="2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C7CB58A8-6379-4245-BFAA-96254354EDCA}" type="presOf" srcId="{B631490C-2B76-4970-A422-D2813EFA0B54}" destId="{E063D134-F52D-4535-B4FB-5A3A20DEA91B}" srcOrd="3" destOrd="0" presId="urn:microsoft.com/office/officeart/2005/8/layout/gear1"/>
    <dgm:cxn modelId="{3D09990F-CA41-4986-8272-F0F5E513A9BF}" type="presOf" srcId="{B631490C-2B76-4970-A422-D2813EFA0B54}" destId="{679261A1-2360-4670-839A-B1144555035F}" srcOrd="0" destOrd="0" presId="urn:microsoft.com/office/officeart/2005/8/layout/gear1"/>
    <dgm:cxn modelId="{3D653C97-F19D-43DA-9CB1-2FA0DA267381}" type="presOf" srcId="{758B9396-29BA-46F9-8492-71BAFAE0E9DD}" destId="{400F9170-E9C6-4379-AEE4-75CE7535DC36}" srcOrd="0" destOrd="0" presId="urn:microsoft.com/office/officeart/2005/8/layout/gear1"/>
    <dgm:cxn modelId="{7C429B83-A5D5-4865-A0A7-DA1A6BB62372}" type="presOf" srcId="{F675BA5B-7BB1-4F76-9F2D-DFD7B7CE88A2}" destId="{BF8A0D72-9C9A-4FAB-8228-DC06C20203D8}" srcOrd="1" destOrd="0" presId="urn:microsoft.com/office/officeart/2005/8/layout/gear1"/>
    <dgm:cxn modelId="{E52B0679-BD00-4AF7-B0A2-E02C3C828F4E}" type="presOf" srcId="{758B9396-29BA-46F9-8492-71BAFAE0E9DD}" destId="{893076E5-F250-422C-90EC-939E726A67A6}" srcOrd="1" destOrd="0" presId="urn:microsoft.com/office/officeart/2005/8/layout/gear1"/>
    <dgm:cxn modelId="{76F80A10-6E57-4596-8D62-08EE25BB7D93}" type="presParOf" srcId="{7FD72A5F-4C00-4971-8AB7-9EB382CA362F}" destId="{12C9F2A8-8289-4583-AFE5-B76EAFD8BD45}" srcOrd="0" destOrd="0" presId="urn:microsoft.com/office/officeart/2005/8/layout/gear1"/>
    <dgm:cxn modelId="{3C5D2460-A319-4107-B3A4-6283C494C3BF}" type="presParOf" srcId="{7FD72A5F-4C00-4971-8AB7-9EB382CA362F}" destId="{BF8A0D72-9C9A-4FAB-8228-DC06C20203D8}" srcOrd="1" destOrd="0" presId="urn:microsoft.com/office/officeart/2005/8/layout/gear1"/>
    <dgm:cxn modelId="{1B9A34BD-BEC0-404D-ACCA-6E034F7E7AB5}" type="presParOf" srcId="{7FD72A5F-4C00-4971-8AB7-9EB382CA362F}" destId="{AA86B4CF-C2C4-4C83-96F7-BC03B4D10244}" srcOrd="2" destOrd="0" presId="urn:microsoft.com/office/officeart/2005/8/layout/gear1"/>
    <dgm:cxn modelId="{D8233372-EE94-47D3-BAEE-42291688B095}" type="presParOf" srcId="{7FD72A5F-4C00-4971-8AB7-9EB382CA362F}" destId="{400F9170-E9C6-4379-AEE4-75CE7535DC36}" srcOrd="3" destOrd="0" presId="urn:microsoft.com/office/officeart/2005/8/layout/gear1"/>
    <dgm:cxn modelId="{D1E6AD95-0502-45B9-8CCA-405426B29C01}" type="presParOf" srcId="{7FD72A5F-4C00-4971-8AB7-9EB382CA362F}" destId="{893076E5-F250-422C-90EC-939E726A67A6}" srcOrd="4" destOrd="0" presId="urn:microsoft.com/office/officeart/2005/8/layout/gear1"/>
    <dgm:cxn modelId="{B740DFF7-F8CC-499C-971C-BD5D560638B4}" type="presParOf" srcId="{7FD72A5F-4C00-4971-8AB7-9EB382CA362F}" destId="{730B0760-9C92-46BA-B2BF-82C05FBCCD6C}" srcOrd="5" destOrd="0" presId="urn:microsoft.com/office/officeart/2005/8/layout/gear1"/>
    <dgm:cxn modelId="{BA9E2B89-6B1F-4C73-B385-9D03F9517299}" type="presParOf" srcId="{7FD72A5F-4C00-4971-8AB7-9EB382CA362F}" destId="{679261A1-2360-4670-839A-B1144555035F}" srcOrd="6" destOrd="0" presId="urn:microsoft.com/office/officeart/2005/8/layout/gear1"/>
    <dgm:cxn modelId="{B8CAF465-7434-46E8-BE07-F2DFDF90B0F0}" type="presParOf" srcId="{7FD72A5F-4C00-4971-8AB7-9EB382CA362F}" destId="{E0D537E1-CEC5-4A99-8B98-73521C35AE3F}" srcOrd="7" destOrd="0" presId="urn:microsoft.com/office/officeart/2005/8/layout/gear1"/>
    <dgm:cxn modelId="{793C565D-EBAB-466A-890B-22559FF1BC28}" type="presParOf" srcId="{7FD72A5F-4C00-4971-8AB7-9EB382CA362F}" destId="{0E153016-8978-4765-90B7-E0A33142BFB9}" srcOrd="8" destOrd="0" presId="urn:microsoft.com/office/officeart/2005/8/layout/gear1"/>
    <dgm:cxn modelId="{6A4C0617-0F91-43B7-927D-A7B401FE8D21}" type="presParOf" srcId="{7FD72A5F-4C00-4971-8AB7-9EB382CA362F}" destId="{E063D134-F52D-4535-B4FB-5A3A20DEA91B}" srcOrd="9" destOrd="0" presId="urn:microsoft.com/office/officeart/2005/8/layout/gear1"/>
    <dgm:cxn modelId="{148CF76B-49BD-4844-BF04-90B8B474AD0E}" type="presParOf" srcId="{7FD72A5F-4C00-4971-8AB7-9EB382CA362F}" destId="{892A5958-9B9B-4CD8-9F7C-4EC2AC150D8C}" srcOrd="10" destOrd="0" presId="urn:microsoft.com/office/officeart/2005/8/layout/gear1"/>
    <dgm:cxn modelId="{538902A9-1D0A-4363-B0D2-5552C66E2A82}" type="presParOf" srcId="{7FD72A5F-4C00-4971-8AB7-9EB382CA362F}" destId="{713AC0C1-8760-4323-A1AB-1C2634FCAD57}" srcOrd="11" destOrd="0" presId="urn:microsoft.com/office/officeart/2005/8/layout/gear1"/>
    <dgm:cxn modelId="{4AD60A75-B7DE-4CB9-A005-0E4F8AA47001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5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9AA24F-45BC-47E9-92B4-3C36981CF1E5}" type="presOf" srcId="{1FB5BC89-0CFD-43DA-AC3D-A98E6091EB88}" destId="{7FD72A5F-4C00-4971-8AB7-9EB382CA362F}" srcOrd="0" destOrd="0" presId="urn:microsoft.com/office/officeart/2005/8/layout/gear1"/>
    <dgm:cxn modelId="{3D09990F-CA41-4986-8272-F0F5E513A9BF}" type="presOf" srcId="{B631490C-2B76-4970-A422-D2813EFA0B54}" destId="{679261A1-2360-4670-839A-B1144555035F}" srcOrd="0" destOrd="0" presId="urn:microsoft.com/office/officeart/2005/8/layout/gear1"/>
    <dgm:cxn modelId="{C2F08F6A-C31B-41B6-8749-2C7BFF6B0BA3}" type="presOf" srcId="{F675BA5B-7BB1-4F76-9F2D-DFD7B7CE88A2}" destId="{AA86B4CF-C2C4-4C83-96F7-BC03B4D10244}" srcOrd="2" destOrd="0" presId="urn:microsoft.com/office/officeart/2005/8/layout/gear1"/>
    <dgm:cxn modelId="{E52B0679-BD00-4AF7-B0A2-E02C3C828F4E}" type="presOf" srcId="{758B9396-29BA-46F9-8492-71BAFAE0E9DD}" destId="{893076E5-F250-422C-90EC-939E726A67A6}" srcOrd="1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00023540-1A3A-4EF4-A608-BC2EDFDD71F4}" type="presOf" srcId="{F9A515A4-1FBD-4A69-BC64-E2CCD478F4E3}" destId="{713AC0C1-8760-4323-A1AB-1C2634FCAD57}" srcOrd="0" destOrd="0" presId="urn:microsoft.com/office/officeart/2005/8/layout/gear1"/>
    <dgm:cxn modelId="{C7CB58A8-6379-4245-BFAA-96254354EDCA}" type="presOf" srcId="{B631490C-2B76-4970-A422-D2813EFA0B54}" destId="{E063D134-F52D-4535-B4FB-5A3A20DEA91B}" srcOrd="3" destOrd="0" presId="urn:microsoft.com/office/officeart/2005/8/layout/gear1"/>
    <dgm:cxn modelId="{DEBC76F2-628E-466B-B712-F1A8D2FB0D70}" type="presOf" srcId="{920CD2E0-372D-4DEC-BC9E-334283142755}" destId="{298AC151-697E-4ABD-A81A-D290D73E25DE}" srcOrd="0" destOrd="0" presId="urn:microsoft.com/office/officeart/2005/8/layout/gear1"/>
    <dgm:cxn modelId="{68A64F20-CFBD-431A-81F9-8B68CD120CB0}" type="presOf" srcId="{F675BA5B-7BB1-4F76-9F2D-DFD7B7CE88A2}" destId="{12C9F2A8-8289-4583-AFE5-B76EAFD8BD45}" srcOrd="0" destOrd="0" presId="urn:microsoft.com/office/officeart/2005/8/layout/gear1"/>
    <dgm:cxn modelId="{7C429B83-A5D5-4865-A0A7-DA1A6BB62372}" type="presOf" srcId="{F675BA5B-7BB1-4F76-9F2D-DFD7B7CE88A2}" destId="{BF8A0D72-9C9A-4FAB-8228-DC06C20203D8}" srcOrd="1" destOrd="0" presId="urn:microsoft.com/office/officeart/2005/8/layout/gear1"/>
    <dgm:cxn modelId="{52A9E710-5320-4F55-A180-7721D02EA3D8}" type="presOf" srcId="{EC9A7BE9-D303-451F-B0C7-0A0ADDA2B2A3}" destId="{892A5958-9B9B-4CD8-9F7C-4EC2AC150D8C}" srcOrd="0" destOrd="0" presId="urn:microsoft.com/office/officeart/2005/8/layout/gear1"/>
    <dgm:cxn modelId="{7E4D0705-9C66-4A99-9F3E-36B95BA05A8A}" type="presOf" srcId="{758B9396-29BA-46F9-8492-71BAFAE0E9DD}" destId="{730B0760-9C92-46BA-B2BF-82C05FBCCD6C}" srcOrd="2" destOrd="0" presId="urn:microsoft.com/office/officeart/2005/8/layout/gear1"/>
    <dgm:cxn modelId="{7C4DB998-FE86-47EC-B63B-4D8612BDDEDD}" type="presOf" srcId="{B631490C-2B76-4970-A422-D2813EFA0B54}" destId="{E0D537E1-CEC5-4A99-8B98-73521C35AE3F}" srcOrd="1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A97A0CFC-D49D-4BA4-8288-6082C8028055}" type="presOf" srcId="{B631490C-2B76-4970-A422-D2813EFA0B54}" destId="{0E153016-8978-4765-90B7-E0A33142BFB9}" srcOrd="2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3D653C97-F19D-43DA-9CB1-2FA0DA267381}" type="presOf" srcId="{758B9396-29BA-46F9-8492-71BAFAE0E9DD}" destId="{400F9170-E9C6-4379-AEE4-75CE7535DC36}" srcOrd="0" destOrd="0" presId="urn:microsoft.com/office/officeart/2005/8/layout/gear1"/>
    <dgm:cxn modelId="{76F80A10-6E57-4596-8D62-08EE25BB7D93}" type="presParOf" srcId="{7FD72A5F-4C00-4971-8AB7-9EB382CA362F}" destId="{12C9F2A8-8289-4583-AFE5-B76EAFD8BD45}" srcOrd="0" destOrd="0" presId="urn:microsoft.com/office/officeart/2005/8/layout/gear1"/>
    <dgm:cxn modelId="{3C5D2460-A319-4107-B3A4-6283C494C3BF}" type="presParOf" srcId="{7FD72A5F-4C00-4971-8AB7-9EB382CA362F}" destId="{BF8A0D72-9C9A-4FAB-8228-DC06C20203D8}" srcOrd="1" destOrd="0" presId="urn:microsoft.com/office/officeart/2005/8/layout/gear1"/>
    <dgm:cxn modelId="{1B9A34BD-BEC0-404D-ACCA-6E034F7E7AB5}" type="presParOf" srcId="{7FD72A5F-4C00-4971-8AB7-9EB382CA362F}" destId="{AA86B4CF-C2C4-4C83-96F7-BC03B4D10244}" srcOrd="2" destOrd="0" presId="urn:microsoft.com/office/officeart/2005/8/layout/gear1"/>
    <dgm:cxn modelId="{D8233372-EE94-47D3-BAEE-42291688B095}" type="presParOf" srcId="{7FD72A5F-4C00-4971-8AB7-9EB382CA362F}" destId="{400F9170-E9C6-4379-AEE4-75CE7535DC36}" srcOrd="3" destOrd="0" presId="urn:microsoft.com/office/officeart/2005/8/layout/gear1"/>
    <dgm:cxn modelId="{D1E6AD95-0502-45B9-8CCA-405426B29C01}" type="presParOf" srcId="{7FD72A5F-4C00-4971-8AB7-9EB382CA362F}" destId="{893076E5-F250-422C-90EC-939E726A67A6}" srcOrd="4" destOrd="0" presId="urn:microsoft.com/office/officeart/2005/8/layout/gear1"/>
    <dgm:cxn modelId="{B740DFF7-F8CC-499C-971C-BD5D560638B4}" type="presParOf" srcId="{7FD72A5F-4C00-4971-8AB7-9EB382CA362F}" destId="{730B0760-9C92-46BA-B2BF-82C05FBCCD6C}" srcOrd="5" destOrd="0" presId="urn:microsoft.com/office/officeart/2005/8/layout/gear1"/>
    <dgm:cxn modelId="{BA9E2B89-6B1F-4C73-B385-9D03F9517299}" type="presParOf" srcId="{7FD72A5F-4C00-4971-8AB7-9EB382CA362F}" destId="{679261A1-2360-4670-839A-B1144555035F}" srcOrd="6" destOrd="0" presId="urn:microsoft.com/office/officeart/2005/8/layout/gear1"/>
    <dgm:cxn modelId="{B8CAF465-7434-46E8-BE07-F2DFDF90B0F0}" type="presParOf" srcId="{7FD72A5F-4C00-4971-8AB7-9EB382CA362F}" destId="{E0D537E1-CEC5-4A99-8B98-73521C35AE3F}" srcOrd="7" destOrd="0" presId="urn:microsoft.com/office/officeart/2005/8/layout/gear1"/>
    <dgm:cxn modelId="{793C565D-EBAB-466A-890B-22559FF1BC28}" type="presParOf" srcId="{7FD72A5F-4C00-4971-8AB7-9EB382CA362F}" destId="{0E153016-8978-4765-90B7-E0A33142BFB9}" srcOrd="8" destOrd="0" presId="urn:microsoft.com/office/officeart/2005/8/layout/gear1"/>
    <dgm:cxn modelId="{6A4C0617-0F91-43B7-927D-A7B401FE8D21}" type="presParOf" srcId="{7FD72A5F-4C00-4971-8AB7-9EB382CA362F}" destId="{E063D134-F52D-4535-B4FB-5A3A20DEA91B}" srcOrd="9" destOrd="0" presId="urn:microsoft.com/office/officeart/2005/8/layout/gear1"/>
    <dgm:cxn modelId="{148CF76B-49BD-4844-BF04-90B8B474AD0E}" type="presParOf" srcId="{7FD72A5F-4C00-4971-8AB7-9EB382CA362F}" destId="{892A5958-9B9B-4CD8-9F7C-4EC2AC150D8C}" srcOrd="10" destOrd="0" presId="urn:microsoft.com/office/officeart/2005/8/layout/gear1"/>
    <dgm:cxn modelId="{538902A9-1D0A-4363-B0D2-5552C66E2A82}" type="presParOf" srcId="{7FD72A5F-4C00-4971-8AB7-9EB382CA362F}" destId="{713AC0C1-8760-4323-A1AB-1C2634FCAD57}" srcOrd="11" destOrd="0" presId="urn:microsoft.com/office/officeart/2005/8/layout/gear1"/>
    <dgm:cxn modelId="{4AD60A75-B7DE-4CB9-A005-0E4F8AA47001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40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8C6FC21-7224-4756-A0A8-4165900DB1BD}" type="presOf" srcId="{B631490C-2B76-4970-A422-D2813EFA0B54}" destId="{E0D537E1-CEC5-4A99-8B98-73521C35AE3F}" srcOrd="1" destOrd="0" presId="urn:microsoft.com/office/officeart/2005/8/layout/gear1"/>
    <dgm:cxn modelId="{7F8F73F6-E9EA-4728-8EF6-AC865FAFEB98}" type="presOf" srcId="{920CD2E0-372D-4DEC-BC9E-334283142755}" destId="{298AC151-697E-4ABD-A81A-D290D73E25DE}" srcOrd="0" destOrd="0" presId="urn:microsoft.com/office/officeart/2005/8/layout/gear1"/>
    <dgm:cxn modelId="{00859AA5-B5FB-4A01-857E-67CDB9244BDE}" type="presOf" srcId="{1FB5BC89-0CFD-43DA-AC3D-A98E6091EB88}" destId="{7FD72A5F-4C00-4971-8AB7-9EB382CA362F}" srcOrd="0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00F5A457-145F-4EA0-9AB3-AF0EE36BDFC6}" type="presOf" srcId="{B631490C-2B76-4970-A422-D2813EFA0B54}" destId="{679261A1-2360-4670-839A-B1144555035F}" srcOrd="0" destOrd="0" presId="urn:microsoft.com/office/officeart/2005/8/layout/gear1"/>
    <dgm:cxn modelId="{71BADA03-4B1B-4937-A7CD-B3A6439C8B5F}" type="presOf" srcId="{F675BA5B-7BB1-4F76-9F2D-DFD7B7CE88A2}" destId="{AA86B4CF-C2C4-4C83-96F7-BC03B4D10244}" srcOrd="2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88EC7CBB-32B6-4AC9-B584-3A10DB9E2EAB}" type="presOf" srcId="{B631490C-2B76-4970-A422-D2813EFA0B54}" destId="{0E153016-8978-4765-90B7-E0A33142BFB9}" srcOrd="2" destOrd="0" presId="urn:microsoft.com/office/officeart/2005/8/layout/gear1"/>
    <dgm:cxn modelId="{BAEDB388-5E6E-433C-8477-EE09BC0745B5}" type="presOf" srcId="{F9A515A4-1FBD-4A69-BC64-E2CCD478F4E3}" destId="{713AC0C1-8760-4323-A1AB-1C2634FCAD57}" srcOrd="0" destOrd="0" presId="urn:microsoft.com/office/officeart/2005/8/layout/gear1"/>
    <dgm:cxn modelId="{D6CB3DE0-FF33-45A3-9155-C0D91925C934}" type="presOf" srcId="{758B9396-29BA-46F9-8492-71BAFAE0E9DD}" destId="{400F9170-E9C6-4379-AEE4-75CE7535DC36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C3D1CBA7-2CB3-4ECE-A405-146B3F87E669}" type="presOf" srcId="{758B9396-29BA-46F9-8492-71BAFAE0E9DD}" destId="{893076E5-F250-422C-90EC-939E726A67A6}" srcOrd="1" destOrd="0" presId="urn:microsoft.com/office/officeart/2005/8/layout/gear1"/>
    <dgm:cxn modelId="{B87E56DD-84F5-435A-B9F8-18D1D4774EE0}" type="presOf" srcId="{F675BA5B-7BB1-4F76-9F2D-DFD7B7CE88A2}" destId="{BF8A0D72-9C9A-4FAB-8228-DC06C20203D8}" srcOrd="1" destOrd="0" presId="urn:microsoft.com/office/officeart/2005/8/layout/gear1"/>
    <dgm:cxn modelId="{FCF83079-9AF7-465A-9035-A32F593EDFD4}" type="presOf" srcId="{F675BA5B-7BB1-4F76-9F2D-DFD7B7CE88A2}" destId="{12C9F2A8-8289-4583-AFE5-B76EAFD8BD45}" srcOrd="0" destOrd="0" presId="urn:microsoft.com/office/officeart/2005/8/layout/gear1"/>
    <dgm:cxn modelId="{7BADFDC1-FF69-49B5-89D8-E133ADEE5DE9}" type="presOf" srcId="{B631490C-2B76-4970-A422-D2813EFA0B54}" destId="{E063D134-F52D-4535-B4FB-5A3A20DEA91B}" srcOrd="3" destOrd="0" presId="urn:microsoft.com/office/officeart/2005/8/layout/gear1"/>
    <dgm:cxn modelId="{56034BB3-7576-4E56-9CCB-DD4AB119184A}" type="presOf" srcId="{758B9396-29BA-46F9-8492-71BAFAE0E9DD}" destId="{730B0760-9C92-46BA-B2BF-82C05FBCCD6C}" srcOrd="2" destOrd="0" presId="urn:microsoft.com/office/officeart/2005/8/layout/gear1"/>
    <dgm:cxn modelId="{A6FFCDC9-568E-402C-9F3B-19BCE19D6DEA}" type="presOf" srcId="{EC9A7BE9-D303-451F-B0C7-0A0ADDA2B2A3}" destId="{892A5958-9B9B-4CD8-9F7C-4EC2AC150D8C}" srcOrd="0" destOrd="0" presId="urn:microsoft.com/office/officeart/2005/8/layout/gear1"/>
    <dgm:cxn modelId="{BC767E2C-EEB0-4B64-82F7-C9951DD27440}" type="presParOf" srcId="{7FD72A5F-4C00-4971-8AB7-9EB382CA362F}" destId="{12C9F2A8-8289-4583-AFE5-B76EAFD8BD45}" srcOrd="0" destOrd="0" presId="urn:microsoft.com/office/officeart/2005/8/layout/gear1"/>
    <dgm:cxn modelId="{524B9DC3-1989-4F68-8EF6-45252B636783}" type="presParOf" srcId="{7FD72A5F-4C00-4971-8AB7-9EB382CA362F}" destId="{BF8A0D72-9C9A-4FAB-8228-DC06C20203D8}" srcOrd="1" destOrd="0" presId="urn:microsoft.com/office/officeart/2005/8/layout/gear1"/>
    <dgm:cxn modelId="{66668B06-2ADF-4B3E-A546-B26774460D18}" type="presParOf" srcId="{7FD72A5F-4C00-4971-8AB7-9EB382CA362F}" destId="{AA86B4CF-C2C4-4C83-96F7-BC03B4D10244}" srcOrd="2" destOrd="0" presId="urn:microsoft.com/office/officeart/2005/8/layout/gear1"/>
    <dgm:cxn modelId="{753A277F-5F8C-428C-98AA-078A7C669368}" type="presParOf" srcId="{7FD72A5F-4C00-4971-8AB7-9EB382CA362F}" destId="{400F9170-E9C6-4379-AEE4-75CE7535DC36}" srcOrd="3" destOrd="0" presId="urn:microsoft.com/office/officeart/2005/8/layout/gear1"/>
    <dgm:cxn modelId="{2D0AE483-7072-44B6-9380-9167EB5FE9B2}" type="presParOf" srcId="{7FD72A5F-4C00-4971-8AB7-9EB382CA362F}" destId="{893076E5-F250-422C-90EC-939E726A67A6}" srcOrd="4" destOrd="0" presId="urn:microsoft.com/office/officeart/2005/8/layout/gear1"/>
    <dgm:cxn modelId="{E43F5B5C-536B-4315-9C48-D32573AA1B13}" type="presParOf" srcId="{7FD72A5F-4C00-4971-8AB7-9EB382CA362F}" destId="{730B0760-9C92-46BA-B2BF-82C05FBCCD6C}" srcOrd="5" destOrd="0" presId="urn:microsoft.com/office/officeart/2005/8/layout/gear1"/>
    <dgm:cxn modelId="{341E7AC7-1E84-40A5-AB15-B0E4742CF47D}" type="presParOf" srcId="{7FD72A5F-4C00-4971-8AB7-9EB382CA362F}" destId="{679261A1-2360-4670-839A-B1144555035F}" srcOrd="6" destOrd="0" presId="urn:microsoft.com/office/officeart/2005/8/layout/gear1"/>
    <dgm:cxn modelId="{ADA8F261-9397-4D04-9162-6901C525B755}" type="presParOf" srcId="{7FD72A5F-4C00-4971-8AB7-9EB382CA362F}" destId="{E0D537E1-CEC5-4A99-8B98-73521C35AE3F}" srcOrd="7" destOrd="0" presId="urn:microsoft.com/office/officeart/2005/8/layout/gear1"/>
    <dgm:cxn modelId="{0A349C72-56EF-4971-8B46-D6A1768246A9}" type="presParOf" srcId="{7FD72A5F-4C00-4971-8AB7-9EB382CA362F}" destId="{0E153016-8978-4765-90B7-E0A33142BFB9}" srcOrd="8" destOrd="0" presId="urn:microsoft.com/office/officeart/2005/8/layout/gear1"/>
    <dgm:cxn modelId="{1ED0C896-295E-4244-887B-D9E5EC7C8551}" type="presParOf" srcId="{7FD72A5F-4C00-4971-8AB7-9EB382CA362F}" destId="{E063D134-F52D-4535-B4FB-5A3A20DEA91B}" srcOrd="9" destOrd="0" presId="urn:microsoft.com/office/officeart/2005/8/layout/gear1"/>
    <dgm:cxn modelId="{ACE1BE14-1129-488A-9C21-514511D1E33D}" type="presParOf" srcId="{7FD72A5F-4C00-4971-8AB7-9EB382CA362F}" destId="{892A5958-9B9B-4CD8-9F7C-4EC2AC150D8C}" srcOrd="10" destOrd="0" presId="urn:microsoft.com/office/officeart/2005/8/layout/gear1"/>
    <dgm:cxn modelId="{514F1CE3-08FE-4009-95BE-D2BD6FA8F344}" type="presParOf" srcId="{7FD72A5F-4C00-4971-8AB7-9EB382CA362F}" destId="{713AC0C1-8760-4323-A1AB-1C2634FCAD57}" srcOrd="11" destOrd="0" presId="urn:microsoft.com/office/officeart/2005/8/layout/gear1"/>
    <dgm:cxn modelId="{FEA13090-C12A-4D72-804A-20B500633B8A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3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8C6FC21-7224-4756-A0A8-4165900DB1BD}" type="presOf" srcId="{B631490C-2B76-4970-A422-D2813EFA0B54}" destId="{E0D537E1-CEC5-4A99-8B98-73521C35AE3F}" srcOrd="1" destOrd="0" presId="urn:microsoft.com/office/officeart/2005/8/layout/gear1"/>
    <dgm:cxn modelId="{7F8F73F6-E9EA-4728-8EF6-AC865FAFEB98}" type="presOf" srcId="{920CD2E0-372D-4DEC-BC9E-334283142755}" destId="{298AC151-697E-4ABD-A81A-D290D73E25DE}" srcOrd="0" destOrd="0" presId="urn:microsoft.com/office/officeart/2005/8/layout/gear1"/>
    <dgm:cxn modelId="{00859AA5-B5FB-4A01-857E-67CDB9244BDE}" type="presOf" srcId="{1FB5BC89-0CFD-43DA-AC3D-A98E6091EB88}" destId="{7FD72A5F-4C00-4971-8AB7-9EB382CA362F}" srcOrd="0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00F5A457-145F-4EA0-9AB3-AF0EE36BDFC6}" type="presOf" srcId="{B631490C-2B76-4970-A422-D2813EFA0B54}" destId="{679261A1-2360-4670-839A-B1144555035F}" srcOrd="0" destOrd="0" presId="urn:microsoft.com/office/officeart/2005/8/layout/gear1"/>
    <dgm:cxn modelId="{71BADA03-4B1B-4937-A7CD-B3A6439C8B5F}" type="presOf" srcId="{F675BA5B-7BB1-4F76-9F2D-DFD7B7CE88A2}" destId="{AA86B4CF-C2C4-4C83-96F7-BC03B4D10244}" srcOrd="2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88EC7CBB-32B6-4AC9-B584-3A10DB9E2EAB}" type="presOf" srcId="{B631490C-2B76-4970-A422-D2813EFA0B54}" destId="{0E153016-8978-4765-90B7-E0A33142BFB9}" srcOrd="2" destOrd="0" presId="urn:microsoft.com/office/officeart/2005/8/layout/gear1"/>
    <dgm:cxn modelId="{BAEDB388-5E6E-433C-8477-EE09BC0745B5}" type="presOf" srcId="{F9A515A4-1FBD-4A69-BC64-E2CCD478F4E3}" destId="{713AC0C1-8760-4323-A1AB-1C2634FCAD57}" srcOrd="0" destOrd="0" presId="urn:microsoft.com/office/officeart/2005/8/layout/gear1"/>
    <dgm:cxn modelId="{D6CB3DE0-FF33-45A3-9155-C0D91925C934}" type="presOf" srcId="{758B9396-29BA-46F9-8492-71BAFAE0E9DD}" destId="{400F9170-E9C6-4379-AEE4-75CE7535DC36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C3D1CBA7-2CB3-4ECE-A405-146B3F87E669}" type="presOf" srcId="{758B9396-29BA-46F9-8492-71BAFAE0E9DD}" destId="{893076E5-F250-422C-90EC-939E726A67A6}" srcOrd="1" destOrd="0" presId="urn:microsoft.com/office/officeart/2005/8/layout/gear1"/>
    <dgm:cxn modelId="{B87E56DD-84F5-435A-B9F8-18D1D4774EE0}" type="presOf" srcId="{F675BA5B-7BB1-4F76-9F2D-DFD7B7CE88A2}" destId="{BF8A0D72-9C9A-4FAB-8228-DC06C20203D8}" srcOrd="1" destOrd="0" presId="urn:microsoft.com/office/officeart/2005/8/layout/gear1"/>
    <dgm:cxn modelId="{FCF83079-9AF7-465A-9035-A32F593EDFD4}" type="presOf" srcId="{F675BA5B-7BB1-4F76-9F2D-DFD7B7CE88A2}" destId="{12C9F2A8-8289-4583-AFE5-B76EAFD8BD45}" srcOrd="0" destOrd="0" presId="urn:microsoft.com/office/officeart/2005/8/layout/gear1"/>
    <dgm:cxn modelId="{7BADFDC1-FF69-49B5-89D8-E133ADEE5DE9}" type="presOf" srcId="{B631490C-2B76-4970-A422-D2813EFA0B54}" destId="{E063D134-F52D-4535-B4FB-5A3A20DEA91B}" srcOrd="3" destOrd="0" presId="urn:microsoft.com/office/officeart/2005/8/layout/gear1"/>
    <dgm:cxn modelId="{56034BB3-7576-4E56-9CCB-DD4AB119184A}" type="presOf" srcId="{758B9396-29BA-46F9-8492-71BAFAE0E9DD}" destId="{730B0760-9C92-46BA-B2BF-82C05FBCCD6C}" srcOrd="2" destOrd="0" presId="urn:microsoft.com/office/officeart/2005/8/layout/gear1"/>
    <dgm:cxn modelId="{A6FFCDC9-568E-402C-9F3B-19BCE19D6DEA}" type="presOf" srcId="{EC9A7BE9-D303-451F-B0C7-0A0ADDA2B2A3}" destId="{892A5958-9B9B-4CD8-9F7C-4EC2AC150D8C}" srcOrd="0" destOrd="0" presId="urn:microsoft.com/office/officeart/2005/8/layout/gear1"/>
    <dgm:cxn modelId="{BC767E2C-EEB0-4B64-82F7-C9951DD27440}" type="presParOf" srcId="{7FD72A5F-4C00-4971-8AB7-9EB382CA362F}" destId="{12C9F2A8-8289-4583-AFE5-B76EAFD8BD45}" srcOrd="0" destOrd="0" presId="urn:microsoft.com/office/officeart/2005/8/layout/gear1"/>
    <dgm:cxn modelId="{524B9DC3-1989-4F68-8EF6-45252B636783}" type="presParOf" srcId="{7FD72A5F-4C00-4971-8AB7-9EB382CA362F}" destId="{BF8A0D72-9C9A-4FAB-8228-DC06C20203D8}" srcOrd="1" destOrd="0" presId="urn:microsoft.com/office/officeart/2005/8/layout/gear1"/>
    <dgm:cxn modelId="{66668B06-2ADF-4B3E-A546-B26774460D18}" type="presParOf" srcId="{7FD72A5F-4C00-4971-8AB7-9EB382CA362F}" destId="{AA86B4CF-C2C4-4C83-96F7-BC03B4D10244}" srcOrd="2" destOrd="0" presId="urn:microsoft.com/office/officeart/2005/8/layout/gear1"/>
    <dgm:cxn modelId="{753A277F-5F8C-428C-98AA-078A7C669368}" type="presParOf" srcId="{7FD72A5F-4C00-4971-8AB7-9EB382CA362F}" destId="{400F9170-E9C6-4379-AEE4-75CE7535DC36}" srcOrd="3" destOrd="0" presId="urn:microsoft.com/office/officeart/2005/8/layout/gear1"/>
    <dgm:cxn modelId="{2D0AE483-7072-44B6-9380-9167EB5FE9B2}" type="presParOf" srcId="{7FD72A5F-4C00-4971-8AB7-9EB382CA362F}" destId="{893076E5-F250-422C-90EC-939E726A67A6}" srcOrd="4" destOrd="0" presId="urn:microsoft.com/office/officeart/2005/8/layout/gear1"/>
    <dgm:cxn modelId="{E43F5B5C-536B-4315-9C48-D32573AA1B13}" type="presParOf" srcId="{7FD72A5F-4C00-4971-8AB7-9EB382CA362F}" destId="{730B0760-9C92-46BA-B2BF-82C05FBCCD6C}" srcOrd="5" destOrd="0" presId="urn:microsoft.com/office/officeart/2005/8/layout/gear1"/>
    <dgm:cxn modelId="{341E7AC7-1E84-40A5-AB15-B0E4742CF47D}" type="presParOf" srcId="{7FD72A5F-4C00-4971-8AB7-9EB382CA362F}" destId="{679261A1-2360-4670-839A-B1144555035F}" srcOrd="6" destOrd="0" presId="urn:microsoft.com/office/officeart/2005/8/layout/gear1"/>
    <dgm:cxn modelId="{ADA8F261-9397-4D04-9162-6901C525B755}" type="presParOf" srcId="{7FD72A5F-4C00-4971-8AB7-9EB382CA362F}" destId="{E0D537E1-CEC5-4A99-8B98-73521C35AE3F}" srcOrd="7" destOrd="0" presId="urn:microsoft.com/office/officeart/2005/8/layout/gear1"/>
    <dgm:cxn modelId="{0A349C72-56EF-4971-8B46-D6A1768246A9}" type="presParOf" srcId="{7FD72A5F-4C00-4971-8AB7-9EB382CA362F}" destId="{0E153016-8978-4765-90B7-E0A33142BFB9}" srcOrd="8" destOrd="0" presId="urn:microsoft.com/office/officeart/2005/8/layout/gear1"/>
    <dgm:cxn modelId="{1ED0C896-295E-4244-887B-D9E5EC7C8551}" type="presParOf" srcId="{7FD72A5F-4C00-4971-8AB7-9EB382CA362F}" destId="{E063D134-F52D-4535-B4FB-5A3A20DEA91B}" srcOrd="9" destOrd="0" presId="urn:microsoft.com/office/officeart/2005/8/layout/gear1"/>
    <dgm:cxn modelId="{ACE1BE14-1129-488A-9C21-514511D1E33D}" type="presParOf" srcId="{7FD72A5F-4C00-4971-8AB7-9EB382CA362F}" destId="{892A5958-9B9B-4CD8-9F7C-4EC2AC150D8C}" srcOrd="10" destOrd="0" presId="urn:microsoft.com/office/officeart/2005/8/layout/gear1"/>
    <dgm:cxn modelId="{514F1CE3-08FE-4009-95BE-D2BD6FA8F344}" type="presParOf" srcId="{7FD72A5F-4C00-4971-8AB7-9EB382CA362F}" destId="{713AC0C1-8760-4323-A1AB-1C2634FCAD57}" srcOrd="11" destOrd="0" presId="urn:microsoft.com/office/officeart/2005/8/layout/gear1"/>
    <dgm:cxn modelId="{FEA13090-C12A-4D72-804A-20B500633B8A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4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04CA6AD5-EC55-488F-8733-7E76BCEE86E3}" type="presOf" srcId="{F675BA5B-7BB1-4F76-9F2D-DFD7B7CE88A2}" destId="{AA86B4CF-C2C4-4C83-96F7-BC03B4D10244}" srcOrd="2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FD488BDA-3E88-4530-B56F-72D930AC4CE3}" type="presOf" srcId="{758B9396-29BA-46F9-8492-71BAFAE0E9DD}" destId="{400F9170-E9C6-4379-AEE4-75CE7535DC36}" srcOrd="0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4F8F8249-8A8B-4FFB-8C5F-CFDE26590C6E}" type="presOf" srcId="{1FB5BC89-0CFD-43DA-AC3D-A98E6091EB88}" destId="{7FD72A5F-4C00-4971-8AB7-9EB382CA362F}" srcOrd="0" destOrd="0" presId="urn:microsoft.com/office/officeart/2005/8/layout/gear1"/>
    <dgm:cxn modelId="{8671D41B-63DB-4E19-AF21-487F2206C421}" type="presOf" srcId="{B631490C-2B76-4970-A422-D2813EFA0B54}" destId="{E0D537E1-CEC5-4A99-8B98-73521C35AE3F}" srcOrd="1" destOrd="0" presId="urn:microsoft.com/office/officeart/2005/8/layout/gear1"/>
    <dgm:cxn modelId="{FE957865-BE20-44D1-A2F0-CF369C1B2BA8}" type="presOf" srcId="{B631490C-2B76-4970-A422-D2813EFA0B54}" destId="{E063D134-F52D-4535-B4FB-5A3A20DEA91B}" srcOrd="3" destOrd="0" presId="urn:microsoft.com/office/officeart/2005/8/layout/gear1"/>
    <dgm:cxn modelId="{EC474905-4C7D-4267-8AE0-5F13A83221C2}" type="presOf" srcId="{920CD2E0-372D-4DEC-BC9E-334283142755}" destId="{298AC151-697E-4ABD-A81A-D290D73E25DE}" srcOrd="0" destOrd="0" presId="urn:microsoft.com/office/officeart/2005/8/layout/gear1"/>
    <dgm:cxn modelId="{132F0249-26EF-442A-9743-BCDC4E8B95F5}" type="presOf" srcId="{758B9396-29BA-46F9-8492-71BAFAE0E9DD}" destId="{893076E5-F250-422C-90EC-939E726A67A6}" srcOrd="1" destOrd="0" presId="urn:microsoft.com/office/officeart/2005/8/layout/gear1"/>
    <dgm:cxn modelId="{5B51FBEF-C986-4733-ACAF-EA90FD519A39}" type="presOf" srcId="{758B9396-29BA-46F9-8492-71BAFAE0E9DD}" destId="{730B0760-9C92-46BA-B2BF-82C05FBCCD6C}" srcOrd="2" destOrd="0" presId="urn:microsoft.com/office/officeart/2005/8/layout/gear1"/>
    <dgm:cxn modelId="{0552B995-4CC0-4F4A-8527-3B72890A440C}" type="presOf" srcId="{B631490C-2B76-4970-A422-D2813EFA0B54}" destId="{679261A1-2360-4670-839A-B1144555035F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9D021AD0-91C0-420B-B3B9-0A7C9344E5A6}" type="presOf" srcId="{EC9A7BE9-D303-451F-B0C7-0A0ADDA2B2A3}" destId="{892A5958-9B9B-4CD8-9F7C-4EC2AC150D8C}" srcOrd="0" destOrd="0" presId="urn:microsoft.com/office/officeart/2005/8/layout/gear1"/>
    <dgm:cxn modelId="{C60A1D53-77CC-4EDD-A6CD-5650C6BDE3C7}" type="presOf" srcId="{F675BA5B-7BB1-4F76-9F2D-DFD7B7CE88A2}" destId="{BF8A0D72-9C9A-4FAB-8228-DC06C20203D8}" srcOrd="1" destOrd="0" presId="urn:microsoft.com/office/officeart/2005/8/layout/gear1"/>
    <dgm:cxn modelId="{43C98D01-EEDF-4E32-A3AF-AF5E0E66D4CE}" type="presOf" srcId="{B631490C-2B76-4970-A422-D2813EFA0B54}" destId="{0E153016-8978-4765-90B7-E0A33142BFB9}" srcOrd="2" destOrd="0" presId="urn:microsoft.com/office/officeart/2005/8/layout/gear1"/>
    <dgm:cxn modelId="{BC85777D-7207-4CCB-A44A-46960E2D6342}" type="presOf" srcId="{F9A515A4-1FBD-4A69-BC64-E2CCD478F4E3}" destId="{713AC0C1-8760-4323-A1AB-1C2634FCAD57}" srcOrd="0" destOrd="0" presId="urn:microsoft.com/office/officeart/2005/8/layout/gear1"/>
    <dgm:cxn modelId="{EE047E99-EB8E-4063-B01B-2036C4322E09}" type="presOf" srcId="{F675BA5B-7BB1-4F76-9F2D-DFD7B7CE88A2}" destId="{12C9F2A8-8289-4583-AFE5-B76EAFD8BD45}" srcOrd="0" destOrd="0" presId="urn:microsoft.com/office/officeart/2005/8/layout/gear1"/>
    <dgm:cxn modelId="{8DA5006F-83DE-4E72-8F6B-B34D4D2D8591}" type="presParOf" srcId="{7FD72A5F-4C00-4971-8AB7-9EB382CA362F}" destId="{12C9F2A8-8289-4583-AFE5-B76EAFD8BD45}" srcOrd="0" destOrd="0" presId="urn:microsoft.com/office/officeart/2005/8/layout/gear1"/>
    <dgm:cxn modelId="{A39DC8C6-FD86-4657-A64D-BBE240C7CEC3}" type="presParOf" srcId="{7FD72A5F-4C00-4971-8AB7-9EB382CA362F}" destId="{BF8A0D72-9C9A-4FAB-8228-DC06C20203D8}" srcOrd="1" destOrd="0" presId="urn:microsoft.com/office/officeart/2005/8/layout/gear1"/>
    <dgm:cxn modelId="{EEA34328-A2CE-49CD-863A-ED564E298C1B}" type="presParOf" srcId="{7FD72A5F-4C00-4971-8AB7-9EB382CA362F}" destId="{AA86B4CF-C2C4-4C83-96F7-BC03B4D10244}" srcOrd="2" destOrd="0" presId="urn:microsoft.com/office/officeart/2005/8/layout/gear1"/>
    <dgm:cxn modelId="{B5229F19-F5BA-45CB-8E26-A42737A0C7C4}" type="presParOf" srcId="{7FD72A5F-4C00-4971-8AB7-9EB382CA362F}" destId="{400F9170-E9C6-4379-AEE4-75CE7535DC36}" srcOrd="3" destOrd="0" presId="urn:microsoft.com/office/officeart/2005/8/layout/gear1"/>
    <dgm:cxn modelId="{9EFAE480-D340-4D64-8CDA-BEC70B3CC741}" type="presParOf" srcId="{7FD72A5F-4C00-4971-8AB7-9EB382CA362F}" destId="{893076E5-F250-422C-90EC-939E726A67A6}" srcOrd="4" destOrd="0" presId="urn:microsoft.com/office/officeart/2005/8/layout/gear1"/>
    <dgm:cxn modelId="{1A8EC263-B336-47FA-BDBF-5CAC64528D17}" type="presParOf" srcId="{7FD72A5F-4C00-4971-8AB7-9EB382CA362F}" destId="{730B0760-9C92-46BA-B2BF-82C05FBCCD6C}" srcOrd="5" destOrd="0" presId="urn:microsoft.com/office/officeart/2005/8/layout/gear1"/>
    <dgm:cxn modelId="{846BAF4B-F4AF-436A-BB50-8FFDFF1ED86F}" type="presParOf" srcId="{7FD72A5F-4C00-4971-8AB7-9EB382CA362F}" destId="{679261A1-2360-4670-839A-B1144555035F}" srcOrd="6" destOrd="0" presId="urn:microsoft.com/office/officeart/2005/8/layout/gear1"/>
    <dgm:cxn modelId="{12BF35C4-6C89-4F1D-BD4F-70BA164010B5}" type="presParOf" srcId="{7FD72A5F-4C00-4971-8AB7-9EB382CA362F}" destId="{E0D537E1-CEC5-4A99-8B98-73521C35AE3F}" srcOrd="7" destOrd="0" presId="urn:microsoft.com/office/officeart/2005/8/layout/gear1"/>
    <dgm:cxn modelId="{F80A533B-6F06-4DDA-8BBB-AB7FD631308D}" type="presParOf" srcId="{7FD72A5F-4C00-4971-8AB7-9EB382CA362F}" destId="{0E153016-8978-4765-90B7-E0A33142BFB9}" srcOrd="8" destOrd="0" presId="urn:microsoft.com/office/officeart/2005/8/layout/gear1"/>
    <dgm:cxn modelId="{57EE9698-8579-401C-B96E-CC4B54587752}" type="presParOf" srcId="{7FD72A5F-4C00-4971-8AB7-9EB382CA362F}" destId="{E063D134-F52D-4535-B4FB-5A3A20DEA91B}" srcOrd="9" destOrd="0" presId="urn:microsoft.com/office/officeart/2005/8/layout/gear1"/>
    <dgm:cxn modelId="{1749FB61-F3CE-4890-AB40-33DC84863FB3}" type="presParOf" srcId="{7FD72A5F-4C00-4971-8AB7-9EB382CA362F}" destId="{892A5958-9B9B-4CD8-9F7C-4EC2AC150D8C}" srcOrd="10" destOrd="0" presId="urn:microsoft.com/office/officeart/2005/8/layout/gear1"/>
    <dgm:cxn modelId="{82ED7475-05DC-4956-BFC2-F487191ED56B}" type="presParOf" srcId="{7FD72A5F-4C00-4971-8AB7-9EB382CA362F}" destId="{713AC0C1-8760-4323-A1AB-1C2634FCAD57}" srcOrd="11" destOrd="0" presId="urn:microsoft.com/office/officeart/2005/8/layout/gear1"/>
    <dgm:cxn modelId="{392A4D29-51CB-4C5B-87F2-849FE060C8C6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0380EB3-9980-4C3A-B69F-5E344D89CCA4}" type="presOf" srcId="{B631490C-2B76-4970-A422-D2813EFA0B54}" destId="{0E153016-8978-4765-90B7-E0A33142BFB9}" srcOrd="2" destOrd="0" presId="urn:microsoft.com/office/officeart/2005/8/layout/gear1"/>
    <dgm:cxn modelId="{2F9438F2-DF86-4762-80DA-156C878B8FDC}" type="presOf" srcId="{920CD2E0-372D-4DEC-BC9E-334283142755}" destId="{298AC151-697E-4ABD-A81A-D290D73E25DE}" srcOrd="0" destOrd="0" presId="urn:microsoft.com/office/officeart/2005/8/layout/gear1"/>
    <dgm:cxn modelId="{ECF752A4-69DE-4FE0-90BE-5159FABDBB72}" type="presOf" srcId="{B631490C-2B76-4970-A422-D2813EFA0B54}" destId="{679261A1-2360-4670-839A-B1144555035F}" srcOrd="0" destOrd="0" presId="urn:microsoft.com/office/officeart/2005/8/layout/gear1"/>
    <dgm:cxn modelId="{F1088FA6-419B-4B88-8A1F-17717B2F72A5}" type="presOf" srcId="{1FB5BC89-0CFD-43DA-AC3D-A98E6091EB88}" destId="{7FD72A5F-4C00-4971-8AB7-9EB382CA362F}" srcOrd="0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AF011295-2FC2-4DA0-98BA-FA579F312B8E}" type="presOf" srcId="{F675BA5B-7BB1-4F76-9F2D-DFD7B7CE88A2}" destId="{BF8A0D72-9C9A-4FAB-8228-DC06C20203D8}" srcOrd="1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BCFCB35B-7603-48C6-97F0-1E5469A3CF1C}" type="presOf" srcId="{F675BA5B-7BB1-4F76-9F2D-DFD7B7CE88A2}" destId="{AA86B4CF-C2C4-4C83-96F7-BC03B4D10244}" srcOrd="2" destOrd="0" presId="urn:microsoft.com/office/officeart/2005/8/layout/gear1"/>
    <dgm:cxn modelId="{706749AA-2200-4A91-B48C-C19862A886EC}" type="presOf" srcId="{B631490C-2B76-4970-A422-D2813EFA0B54}" destId="{E063D134-F52D-4535-B4FB-5A3A20DEA91B}" srcOrd="3" destOrd="0" presId="urn:microsoft.com/office/officeart/2005/8/layout/gear1"/>
    <dgm:cxn modelId="{7A04444D-4288-4135-B9C9-2EC707393F3B}" type="presOf" srcId="{F675BA5B-7BB1-4F76-9F2D-DFD7B7CE88A2}" destId="{12C9F2A8-8289-4583-AFE5-B76EAFD8BD45}" srcOrd="0" destOrd="0" presId="urn:microsoft.com/office/officeart/2005/8/layout/gear1"/>
    <dgm:cxn modelId="{418D3273-D3AF-4E94-9557-FE103862626E}" type="presOf" srcId="{758B9396-29BA-46F9-8492-71BAFAE0E9DD}" destId="{730B0760-9C92-46BA-B2BF-82C05FBCCD6C}" srcOrd="2" destOrd="0" presId="urn:microsoft.com/office/officeart/2005/8/layout/gear1"/>
    <dgm:cxn modelId="{3779F958-7D2D-4A66-9DD8-3445FD562AAB}" type="presOf" srcId="{F9A515A4-1FBD-4A69-BC64-E2CCD478F4E3}" destId="{713AC0C1-8760-4323-A1AB-1C2634FCAD57}" srcOrd="0" destOrd="0" presId="urn:microsoft.com/office/officeart/2005/8/layout/gear1"/>
    <dgm:cxn modelId="{604D3B57-63F3-4B00-AECF-F5AEE0359001}" type="presOf" srcId="{EC9A7BE9-D303-451F-B0C7-0A0ADDA2B2A3}" destId="{892A5958-9B9B-4CD8-9F7C-4EC2AC150D8C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710651D3-BFF3-4224-9C8E-B3874B139012}" type="presOf" srcId="{758B9396-29BA-46F9-8492-71BAFAE0E9DD}" destId="{893076E5-F250-422C-90EC-939E726A67A6}" srcOrd="1" destOrd="0" presId="urn:microsoft.com/office/officeart/2005/8/layout/gear1"/>
    <dgm:cxn modelId="{A8DD7D62-9637-43B0-9554-89200547DCF7}" type="presOf" srcId="{758B9396-29BA-46F9-8492-71BAFAE0E9DD}" destId="{400F9170-E9C6-4379-AEE4-75CE7535DC36}" srcOrd="0" destOrd="0" presId="urn:microsoft.com/office/officeart/2005/8/layout/gear1"/>
    <dgm:cxn modelId="{B6352DFD-9522-48FB-A14C-D0CF0456359D}" type="presOf" srcId="{B631490C-2B76-4970-A422-D2813EFA0B54}" destId="{E0D537E1-CEC5-4A99-8B98-73521C35AE3F}" srcOrd="1" destOrd="0" presId="urn:microsoft.com/office/officeart/2005/8/layout/gear1"/>
    <dgm:cxn modelId="{A5719896-6E6E-464C-833B-F462F72AF814}" type="presParOf" srcId="{7FD72A5F-4C00-4971-8AB7-9EB382CA362F}" destId="{12C9F2A8-8289-4583-AFE5-B76EAFD8BD45}" srcOrd="0" destOrd="0" presId="urn:microsoft.com/office/officeart/2005/8/layout/gear1"/>
    <dgm:cxn modelId="{A6A9DC65-6DBC-45D7-92BC-495A0A909EC8}" type="presParOf" srcId="{7FD72A5F-4C00-4971-8AB7-9EB382CA362F}" destId="{BF8A0D72-9C9A-4FAB-8228-DC06C20203D8}" srcOrd="1" destOrd="0" presId="urn:microsoft.com/office/officeart/2005/8/layout/gear1"/>
    <dgm:cxn modelId="{E065ABB2-2553-40A5-AD8B-871405C5F1F0}" type="presParOf" srcId="{7FD72A5F-4C00-4971-8AB7-9EB382CA362F}" destId="{AA86B4CF-C2C4-4C83-96F7-BC03B4D10244}" srcOrd="2" destOrd="0" presId="urn:microsoft.com/office/officeart/2005/8/layout/gear1"/>
    <dgm:cxn modelId="{484C5FE6-233B-4CF1-A875-A7CE3360FFF6}" type="presParOf" srcId="{7FD72A5F-4C00-4971-8AB7-9EB382CA362F}" destId="{400F9170-E9C6-4379-AEE4-75CE7535DC36}" srcOrd="3" destOrd="0" presId="urn:microsoft.com/office/officeart/2005/8/layout/gear1"/>
    <dgm:cxn modelId="{3214715E-D9B8-4151-80F6-DC6CEC35807E}" type="presParOf" srcId="{7FD72A5F-4C00-4971-8AB7-9EB382CA362F}" destId="{893076E5-F250-422C-90EC-939E726A67A6}" srcOrd="4" destOrd="0" presId="urn:microsoft.com/office/officeart/2005/8/layout/gear1"/>
    <dgm:cxn modelId="{D1971E6E-E8AC-47B7-8DF8-C05844FD673D}" type="presParOf" srcId="{7FD72A5F-4C00-4971-8AB7-9EB382CA362F}" destId="{730B0760-9C92-46BA-B2BF-82C05FBCCD6C}" srcOrd="5" destOrd="0" presId="urn:microsoft.com/office/officeart/2005/8/layout/gear1"/>
    <dgm:cxn modelId="{F2E0351C-087D-4578-AF5E-CCF48B03BBC6}" type="presParOf" srcId="{7FD72A5F-4C00-4971-8AB7-9EB382CA362F}" destId="{679261A1-2360-4670-839A-B1144555035F}" srcOrd="6" destOrd="0" presId="urn:microsoft.com/office/officeart/2005/8/layout/gear1"/>
    <dgm:cxn modelId="{AEA15F2A-1DF0-44B6-9774-CA47E96531E9}" type="presParOf" srcId="{7FD72A5F-4C00-4971-8AB7-9EB382CA362F}" destId="{E0D537E1-CEC5-4A99-8B98-73521C35AE3F}" srcOrd="7" destOrd="0" presId="urn:microsoft.com/office/officeart/2005/8/layout/gear1"/>
    <dgm:cxn modelId="{B784F311-C1BF-41A8-A82E-226EF21DAB91}" type="presParOf" srcId="{7FD72A5F-4C00-4971-8AB7-9EB382CA362F}" destId="{0E153016-8978-4765-90B7-E0A33142BFB9}" srcOrd="8" destOrd="0" presId="urn:microsoft.com/office/officeart/2005/8/layout/gear1"/>
    <dgm:cxn modelId="{341B3ACA-AF4C-46A4-A4D4-C1EAE2BE22D1}" type="presParOf" srcId="{7FD72A5F-4C00-4971-8AB7-9EB382CA362F}" destId="{E063D134-F52D-4535-B4FB-5A3A20DEA91B}" srcOrd="9" destOrd="0" presId="urn:microsoft.com/office/officeart/2005/8/layout/gear1"/>
    <dgm:cxn modelId="{9E5BD22A-3E28-4556-AFC3-F6D2DD107B24}" type="presParOf" srcId="{7FD72A5F-4C00-4971-8AB7-9EB382CA362F}" destId="{892A5958-9B9B-4CD8-9F7C-4EC2AC150D8C}" srcOrd="10" destOrd="0" presId="urn:microsoft.com/office/officeart/2005/8/layout/gear1"/>
    <dgm:cxn modelId="{F6D80C65-C8F9-4278-80C6-5E810D7866E0}" type="presParOf" srcId="{7FD72A5F-4C00-4971-8AB7-9EB382CA362F}" destId="{713AC0C1-8760-4323-A1AB-1C2634FCAD57}" srcOrd="11" destOrd="0" presId="urn:microsoft.com/office/officeart/2005/8/layout/gear1"/>
    <dgm:cxn modelId="{112C67B6-F085-4FF7-8A48-905C7D68D088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96789E7-316D-4A2C-9ED7-205AB4B549D6}" type="presOf" srcId="{B631490C-2B76-4970-A422-D2813EFA0B54}" destId="{E0D537E1-CEC5-4A99-8B98-73521C35AE3F}" srcOrd="1" destOrd="0" presId="urn:microsoft.com/office/officeart/2005/8/layout/gear1"/>
    <dgm:cxn modelId="{43AC9695-3290-4750-B6E3-B6FFE818EBF4}" type="presOf" srcId="{F9A515A4-1FBD-4A69-BC64-E2CCD478F4E3}" destId="{713AC0C1-8760-4323-A1AB-1C2634FCAD57}" srcOrd="0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5567C94E-7664-4353-88E2-E0258966D480}" type="presOf" srcId="{B631490C-2B76-4970-A422-D2813EFA0B54}" destId="{679261A1-2360-4670-839A-B1144555035F}" srcOrd="0" destOrd="0" presId="urn:microsoft.com/office/officeart/2005/8/layout/gear1"/>
    <dgm:cxn modelId="{990E2F70-3E03-474A-B5BD-D3B340D27F01}" type="presOf" srcId="{B631490C-2B76-4970-A422-D2813EFA0B54}" destId="{E063D134-F52D-4535-B4FB-5A3A20DEA91B}" srcOrd="3" destOrd="0" presId="urn:microsoft.com/office/officeart/2005/8/layout/gear1"/>
    <dgm:cxn modelId="{97B94D20-DEFA-4211-B2F0-0006D6CCD873}" type="presOf" srcId="{F675BA5B-7BB1-4F76-9F2D-DFD7B7CE88A2}" destId="{AA86B4CF-C2C4-4C83-96F7-BC03B4D10244}" srcOrd="2" destOrd="0" presId="urn:microsoft.com/office/officeart/2005/8/layout/gear1"/>
    <dgm:cxn modelId="{36AC540B-792C-470C-982C-6F9F50F2802D}" type="presOf" srcId="{758B9396-29BA-46F9-8492-71BAFAE0E9DD}" destId="{893076E5-F250-422C-90EC-939E726A67A6}" srcOrd="1" destOrd="0" presId="urn:microsoft.com/office/officeart/2005/8/layout/gear1"/>
    <dgm:cxn modelId="{2BF90CF6-2DD4-4754-B481-441CAA5DAD1F}" type="presOf" srcId="{758B9396-29BA-46F9-8492-71BAFAE0E9DD}" destId="{730B0760-9C92-46BA-B2BF-82C05FBCCD6C}" srcOrd="2" destOrd="0" presId="urn:microsoft.com/office/officeart/2005/8/layout/gear1"/>
    <dgm:cxn modelId="{420DE90E-870C-4FEB-9FDC-4BBA4CA23A73}" type="presOf" srcId="{758B9396-29BA-46F9-8492-71BAFAE0E9DD}" destId="{400F9170-E9C6-4379-AEE4-75CE7535DC36}" srcOrd="0" destOrd="0" presId="urn:microsoft.com/office/officeart/2005/8/layout/gear1"/>
    <dgm:cxn modelId="{AE3F7DFE-9918-462F-A554-24A15E90CE12}" type="presOf" srcId="{920CD2E0-372D-4DEC-BC9E-334283142755}" destId="{298AC151-697E-4ABD-A81A-D290D73E25DE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580F8D87-1461-4414-92D5-E40896CDE4F4}" type="presOf" srcId="{B631490C-2B76-4970-A422-D2813EFA0B54}" destId="{0E153016-8978-4765-90B7-E0A33142BFB9}" srcOrd="2" destOrd="0" presId="urn:microsoft.com/office/officeart/2005/8/layout/gear1"/>
    <dgm:cxn modelId="{3F9C41FC-BF4E-498C-9D1E-E2F18625CBAE}" type="presOf" srcId="{F675BA5B-7BB1-4F76-9F2D-DFD7B7CE88A2}" destId="{BF8A0D72-9C9A-4FAB-8228-DC06C20203D8}" srcOrd="1" destOrd="0" presId="urn:microsoft.com/office/officeart/2005/8/layout/gear1"/>
    <dgm:cxn modelId="{3CFEC361-86AD-40AF-8025-C776C645B3C1}" type="presOf" srcId="{F675BA5B-7BB1-4F76-9F2D-DFD7B7CE88A2}" destId="{12C9F2A8-8289-4583-AFE5-B76EAFD8BD45}" srcOrd="0" destOrd="0" presId="urn:microsoft.com/office/officeart/2005/8/layout/gear1"/>
    <dgm:cxn modelId="{98EA6C60-5467-40A8-BADB-18E72F2C0256}" type="presOf" srcId="{EC9A7BE9-D303-451F-B0C7-0A0ADDA2B2A3}" destId="{892A5958-9B9B-4CD8-9F7C-4EC2AC150D8C}" srcOrd="0" destOrd="0" presId="urn:microsoft.com/office/officeart/2005/8/layout/gear1"/>
    <dgm:cxn modelId="{641E10EB-9B5E-4FC2-BBA2-38D5FBB8185A}" type="presOf" srcId="{1FB5BC89-0CFD-43DA-AC3D-A98E6091EB88}" destId="{7FD72A5F-4C00-4971-8AB7-9EB382CA362F}" srcOrd="0" destOrd="0" presId="urn:microsoft.com/office/officeart/2005/8/layout/gear1"/>
    <dgm:cxn modelId="{09BD56E7-28BB-44B0-B2BB-09B9BE3F7AE3}" type="presParOf" srcId="{7FD72A5F-4C00-4971-8AB7-9EB382CA362F}" destId="{12C9F2A8-8289-4583-AFE5-B76EAFD8BD45}" srcOrd="0" destOrd="0" presId="urn:microsoft.com/office/officeart/2005/8/layout/gear1"/>
    <dgm:cxn modelId="{9FDB620D-451C-46FC-8E96-6A021778281A}" type="presParOf" srcId="{7FD72A5F-4C00-4971-8AB7-9EB382CA362F}" destId="{BF8A0D72-9C9A-4FAB-8228-DC06C20203D8}" srcOrd="1" destOrd="0" presId="urn:microsoft.com/office/officeart/2005/8/layout/gear1"/>
    <dgm:cxn modelId="{6A405E53-843A-4182-A556-B57DB8E58439}" type="presParOf" srcId="{7FD72A5F-4C00-4971-8AB7-9EB382CA362F}" destId="{AA86B4CF-C2C4-4C83-96F7-BC03B4D10244}" srcOrd="2" destOrd="0" presId="urn:microsoft.com/office/officeart/2005/8/layout/gear1"/>
    <dgm:cxn modelId="{B28A9EE6-8324-4A63-A060-AD4876160F3F}" type="presParOf" srcId="{7FD72A5F-4C00-4971-8AB7-9EB382CA362F}" destId="{400F9170-E9C6-4379-AEE4-75CE7535DC36}" srcOrd="3" destOrd="0" presId="urn:microsoft.com/office/officeart/2005/8/layout/gear1"/>
    <dgm:cxn modelId="{6A81C224-3179-4889-B204-3B00555F65AF}" type="presParOf" srcId="{7FD72A5F-4C00-4971-8AB7-9EB382CA362F}" destId="{893076E5-F250-422C-90EC-939E726A67A6}" srcOrd="4" destOrd="0" presId="urn:microsoft.com/office/officeart/2005/8/layout/gear1"/>
    <dgm:cxn modelId="{C480C0E6-6E5C-45E3-985A-E0296707D075}" type="presParOf" srcId="{7FD72A5F-4C00-4971-8AB7-9EB382CA362F}" destId="{730B0760-9C92-46BA-B2BF-82C05FBCCD6C}" srcOrd="5" destOrd="0" presId="urn:microsoft.com/office/officeart/2005/8/layout/gear1"/>
    <dgm:cxn modelId="{314017DF-3F6B-4C04-9E95-305C9FD9FEBE}" type="presParOf" srcId="{7FD72A5F-4C00-4971-8AB7-9EB382CA362F}" destId="{679261A1-2360-4670-839A-B1144555035F}" srcOrd="6" destOrd="0" presId="urn:microsoft.com/office/officeart/2005/8/layout/gear1"/>
    <dgm:cxn modelId="{08254458-4D84-4C5F-B2ED-1487F31AD386}" type="presParOf" srcId="{7FD72A5F-4C00-4971-8AB7-9EB382CA362F}" destId="{E0D537E1-CEC5-4A99-8B98-73521C35AE3F}" srcOrd="7" destOrd="0" presId="urn:microsoft.com/office/officeart/2005/8/layout/gear1"/>
    <dgm:cxn modelId="{4DBEADA6-5162-4187-9C76-6EE37A7BBB1D}" type="presParOf" srcId="{7FD72A5F-4C00-4971-8AB7-9EB382CA362F}" destId="{0E153016-8978-4765-90B7-E0A33142BFB9}" srcOrd="8" destOrd="0" presId="urn:microsoft.com/office/officeart/2005/8/layout/gear1"/>
    <dgm:cxn modelId="{F4F45AE4-EA83-42F1-AA67-82F602BF9797}" type="presParOf" srcId="{7FD72A5F-4C00-4971-8AB7-9EB382CA362F}" destId="{E063D134-F52D-4535-B4FB-5A3A20DEA91B}" srcOrd="9" destOrd="0" presId="urn:microsoft.com/office/officeart/2005/8/layout/gear1"/>
    <dgm:cxn modelId="{10FE1C31-F673-4A71-98CF-3EFB786E5D3D}" type="presParOf" srcId="{7FD72A5F-4C00-4971-8AB7-9EB382CA362F}" destId="{892A5958-9B9B-4CD8-9F7C-4EC2AC150D8C}" srcOrd="10" destOrd="0" presId="urn:microsoft.com/office/officeart/2005/8/layout/gear1"/>
    <dgm:cxn modelId="{3087C2FE-D423-4C0A-9B90-863CD1B60B44}" type="presParOf" srcId="{7FD72A5F-4C00-4971-8AB7-9EB382CA362F}" destId="{713AC0C1-8760-4323-A1AB-1C2634FCAD57}" srcOrd="11" destOrd="0" presId="urn:microsoft.com/office/officeart/2005/8/layout/gear1"/>
    <dgm:cxn modelId="{E4FD69E0-FFED-4EDC-9CF0-0FDFF1D508A0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96789E7-316D-4A2C-9ED7-205AB4B549D6}" type="presOf" srcId="{B631490C-2B76-4970-A422-D2813EFA0B54}" destId="{E0D537E1-CEC5-4A99-8B98-73521C35AE3F}" srcOrd="1" destOrd="0" presId="urn:microsoft.com/office/officeart/2005/8/layout/gear1"/>
    <dgm:cxn modelId="{43AC9695-3290-4750-B6E3-B6FFE818EBF4}" type="presOf" srcId="{F9A515A4-1FBD-4A69-BC64-E2CCD478F4E3}" destId="{713AC0C1-8760-4323-A1AB-1C2634FCAD57}" srcOrd="0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5567C94E-7664-4353-88E2-E0258966D480}" type="presOf" srcId="{B631490C-2B76-4970-A422-D2813EFA0B54}" destId="{679261A1-2360-4670-839A-B1144555035F}" srcOrd="0" destOrd="0" presId="urn:microsoft.com/office/officeart/2005/8/layout/gear1"/>
    <dgm:cxn modelId="{990E2F70-3E03-474A-B5BD-D3B340D27F01}" type="presOf" srcId="{B631490C-2B76-4970-A422-D2813EFA0B54}" destId="{E063D134-F52D-4535-B4FB-5A3A20DEA91B}" srcOrd="3" destOrd="0" presId="urn:microsoft.com/office/officeart/2005/8/layout/gear1"/>
    <dgm:cxn modelId="{97B94D20-DEFA-4211-B2F0-0006D6CCD873}" type="presOf" srcId="{F675BA5B-7BB1-4F76-9F2D-DFD7B7CE88A2}" destId="{AA86B4CF-C2C4-4C83-96F7-BC03B4D10244}" srcOrd="2" destOrd="0" presId="urn:microsoft.com/office/officeart/2005/8/layout/gear1"/>
    <dgm:cxn modelId="{36AC540B-792C-470C-982C-6F9F50F2802D}" type="presOf" srcId="{758B9396-29BA-46F9-8492-71BAFAE0E9DD}" destId="{893076E5-F250-422C-90EC-939E726A67A6}" srcOrd="1" destOrd="0" presId="urn:microsoft.com/office/officeart/2005/8/layout/gear1"/>
    <dgm:cxn modelId="{2BF90CF6-2DD4-4754-B481-441CAA5DAD1F}" type="presOf" srcId="{758B9396-29BA-46F9-8492-71BAFAE0E9DD}" destId="{730B0760-9C92-46BA-B2BF-82C05FBCCD6C}" srcOrd="2" destOrd="0" presId="urn:microsoft.com/office/officeart/2005/8/layout/gear1"/>
    <dgm:cxn modelId="{420DE90E-870C-4FEB-9FDC-4BBA4CA23A73}" type="presOf" srcId="{758B9396-29BA-46F9-8492-71BAFAE0E9DD}" destId="{400F9170-E9C6-4379-AEE4-75CE7535DC36}" srcOrd="0" destOrd="0" presId="urn:microsoft.com/office/officeart/2005/8/layout/gear1"/>
    <dgm:cxn modelId="{AE3F7DFE-9918-462F-A554-24A15E90CE12}" type="presOf" srcId="{920CD2E0-372D-4DEC-BC9E-334283142755}" destId="{298AC151-697E-4ABD-A81A-D290D73E25DE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580F8D87-1461-4414-92D5-E40896CDE4F4}" type="presOf" srcId="{B631490C-2B76-4970-A422-D2813EFA0B54}" destId="{0E153016-8978-4765-90B7-E0A33142BFB9}" srcOrd="2" destOrd="0" presId="urn:microsoft.com/office/officeart/2005/8/layout/gear1"/>
    <dgm:cxn modelId="{3F9C41FC-BF4E-498C-9D1E-E2F18625CBAE}" type="presOf" srcId="{F675BA5B-7BB1-4F76-9F2D-DFD7B7CE88A2}" destId="{BF8A0D72-9C9A-4FAB-8228-DC06C20203D8}" srcOrd="1" destOrd="0" presId="urn:microsoft.com/office/officeart/2005/8/layout/gear1"/>
    <dgm:cxn modelId="{3CFEC361-86AD-40AF-8025-C776C645B3C1}" type="presOf" srcId="{F675BA5B-7BB1-4F76-9F2D-DFD7B7CE88A2}" destId="{12C9F2A8-8289-4583-AFE5-B76EAFD8BD45}" srcOrd="0" destOrd="0" presId="urn:microsoft.com/office/officeart/2005/8/layout/gear1"/>
    <dgm:cxn modelId="{98EA6C60-5467-40A8-BADB-18E72F2C0256}" type="presOf" srcId="{EC9A7BE9-D303-451F-B0C7-0A0ADDA2B2A3}" destId="{892A5958-9B9B-4CD8-9F7C-4EC2AC150D8C}" srcOrd="0" destOrd="0" presId="urn:microsoft.com/office/officeart/2005/8/layout/gear1"/>
    <dgm:cxn modelId="{641E10EB-9B5E-4FC2-BBA2-38D5FBB8185A}" type="presOf" srcId="{1FB5BC89-0CFD-43DA-AC3D-A98E6091EB88}" destId="{7FD72A5F-4C00-4971-8AB7-9EB382CA362F}" srcOrd="0" destOrd="0" presId="urn:microsoft.com/office/officeart/2005/8/layout/gear1"/>
    <dgm:cxn modelId="{09BD56E7-28BB-44B0-B2BB-09B9BE3F7AE3}" type="presParOf" srcId="{7FD72A5F-4C00-4971-8AB7-9EB382CA362F}" destId="{12C9F2A8-8289-4583-AFE5-B76EAFD8BD45}" srcOrd="0" destOrd="0" presId="urn:microsoft.com/office/officeart/2005/8/layout/gear1"/>
    <dgm:cxn modelId="{9FDB620D-451C-46FC-8E96-6A021778281A}" type="presParOf" srcId="{7FD72A5F-4C00-4971-8AB7-9EB382CA362F}" destId="{BF8A0D72-9C9A-4FAB-8228-DC06C20203D8}" srcOrd="1" destOrd="0" presId="urn:microsoft.com/office/officeart/2005/8/layout/gear1"/>
    <dgm:cxn modelId="{6A405E53-843A-4182-A556-B57DB8E58439}" type="presParOf" srcId="{7FD72A5F-4C00-4971-8AB7-9EB382CA362F}" destId="{AA86B4CF-C2C4-4C83-96F7-BC03B4D10244}" srcOrd="2" destOrd="0" presId="urn:microsoft.com/office/officeart/2005/8/layout/gear1"/>
    <dgm:cxn modelId="{B28A9EE6-8324-4A63-A060-AD4876160F3F}" type="presParOf" srcId="{7FD72A5F-4C00-4971-8AB7-9EB382CA362F}" destId="{400F9170-E9C6-4379-AEE4-75CE7535DC36}" srcOrd="3" destOrd="0" presId="urn:microsoft.com/office/officeart/2005/8/layout/gear1"/>
    <dgm:cxn modelId="{6A81C224-3179-4889-B204-3B00555F65AF}" type="presParOf" srcId="{7FD72A5F-4C00-4971-8AB7-9EB382CA362F}" destId="{893076E5-F250-422C-90EC-939E726A67A6}" srcOrd="4" destOrd="0" presId="urn:microsoft.com/office/officeart/2005/8/layout/gear1"/>
    <dgm:cxn modelId="{C480C0E6-6E5C-45E3-985A-E0296707D075}" type="presParOf" srcId="{7FD72A5F-4C00-4971-8AB7-9EB382CA362F}" destId="{730B0760-9C92-46BA-B2BF-82C05FBCCD6C}" srcOrd="5" destOrd="0" presId="urn:microsoft.com/office/officeart/2005/8/layout/gear1"/>
    <dgm:cxn modelId="{314017DF-3F6B-4C04-9E95-305C9FD9FEBE}" type="presParOf" srcId="{7FD72A5F-4C00-4971-8AB7-9EB382CA362F}" destId="{679261A1-2360-4670-839A-B1144555035F}" srcOrd="6" destOrd="0" presId="urn:microsoft.com/office/officeart/2005/8/layout/gear1"/>
    <dgm:cxn modelId="{08254458-4D84-4C5F-B2ED-1487F31AD386}" type="presParOf" srcId="{7FD72A5F-4C00-4971-8AB7-9EB382CA362F}" destId="{E0D537E1-CEC5-4A99-8B98-73521C35AE3F}" srcOrd="7" destOrd="0" presId="urn:microsoft.com/office/officeart/2005/8/layout/gear1"/>
    <dgm:cxn modelId="{4DBEADA6-5162-4187-9C76-6EE37A7BBB1D}" type="presParOf" srcId="{7FD72A5F-4C00-4971-8AB7-9EB382CA362F}" destId="{0E153016-8978-4765-90B7-E0A33142BFB9}" srcOrd="8" destOrd="0" presId="urn:microsoft.com/office/officeart/2005/8/layout/gear1"/>
    <dgm:cxn modelId="{F4F45AE4-EA83-42F1-AA67-82F602BF9797}" type="presParOf" srcId="{7FD72A5F-4C00-4971-8AB7-9EB382CA362F}" destId="{E063D134-F52D-4535-B4FB-5A3A20DEA91B}" srcOrd="9" destOrd="0" presId="urn:microsoft.com/office/officeart/2005/8/layout/gear1"/>
    <dgm:cxn modelId="{10FE1C31-F673-4A71-98CF-3EFB786E5D3D}" type="presParOf" srcId="{7FD72A5F-4C00-4971-8AB7-9EB382CA362F}" destId="{892A5958-9B9B-4CD8-9F7C-4EC2AC150D8C}" srcOrd="10" destOrd="0" presId="urn:microsoft.com/office/officeart/2005/8/layout/gear1"/>
    <dgm:cxn modelId="{3087C2FE-D423-4C0A-9B90-863CD1B60B44}" type="presParOf" srcId="{7FD72A5F-4C00-4971-8AB7-9EB382CA362F}" destId="{713AC0C1-8760-4323-A1AB-1C2634FCAD57}" srcOrd="11" destOrd="0" presId="urn:microsoft.com/office/officeart/2005/8/layout/gear1"/>
    <dgm:cxn modelId="{E4FD69E0-FFED-4EDC-9CF0-0FDFF1D508A0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0F67CD0-C44A-40D9-9EF1-5B633FE3B475}" type="presOf" srcId="{B631490C-2B76-4970-A422-D2813EFA0B54}" destId="{0E153016-8978-4765-90B7-E0A33142BFB9}" srcOrd="2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FBB587E4-60AE-4688-B1CA-279FF58EE76C}" type="presOf" srcId="{F675BA5B-7BB1-4F76-9F2D-DFD7B7CE88A2}" destId="{BF8A0D72-9C9A-4FAB-8228-DC06C20203D8}" srcOrd="1" destOrd="0" presId="urn:microsoft.com/office/officeart/2005/8/layout/gear1"/>
    <dgm:cxn modelId="{EB347210-EE13-4F65-85FD-BA8D78F06C57}" type="presOf" srcId="{B631490C-2B76-4970-A422-D2813EFA0B54}" destId="{E063D134-F52D-4535-B4FB-5A3A20DEA91B}" srcOrd="3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F4D031A2-1FAF-4B0E-8D3D-B0799E16DDB3}" type="presOf" srcId="{758B9396-29BA-46F9-8492-71BAFAE0E9DD}" destId="{893076E5-F250-422C-90EC-939E726A67A6}" srcOrd="1" destOrd="0" presId="urn:microsoft.com/office/officeart/2005/8/layout/gear1"/>
    <dgm:cxn modelId="{CAD4227D-62A9-4951-8947-01AB6AFC9B59}" type="presOf" srcId="{B631490C-2B76-4970-A422-D2813EFA0B54}" destId="{679261A1-2360-4670-839A-B1144555035F}" srcOrd="0" destOrd="0" presId="urn:microsoft.com/office/officeart/2005/8/layout/gear1"/>
    <dgm:cxn modelId="{AD875B93-9B2B-4985-973E-8A93EE5059E8}" type="presOf" srcId="{EC9A7BE9-D303-451F-B0C7-0A0ADDA2B2A3}" destId="{892A5958-9B9B-4CD8-9F7C-4EC2AC150D8C}" srcOrd="0" destOrd="0" presId="urn:microsoft.com/office/officeart/2005/8/layout/gear1"/>
    <dgm:cxn modelId="{14A4A5F5-B502-4646-9689-9F76215E52DA}" type="presOf" srcId="{F675BA5B-7BB1-4F76-9F2D-DFD7B7CE88A2}" destId="{12C9F2A8-8289-4583-AFE5-B76EAFD8BD45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D480662A-1D1F-445B-A77A-1D7523A9D366}" type="presOf" srcId="{F675BA5B-7BB1-4F76-9F2D-DFD7B7CE88A2}" destId="{AA86B4CF-C2C4-4C83-96F7-BC03B4D10244}" srcOrd="2" destOrd="0" presId="urn:microsoft.com/office/officeart/2005/8/layout/gear1"/>
    <dgm:cxn modelId="{4FD3FC97-55AD-4691-A551-8A1957A32F98}" type="presOf" srcId="{758B9396-29BA-46F9-8492-71BAFAE0E9DD}" destId="{400F9170-E9C6-4379-AEE4-75CE7535DC36}" srcOrd="0" destOrd="0" presId="urn:microsoft.com/office/officeart/2005/8/layout/gear1"/>
    <dgm:cxn modelId="{4C93990F-6A97-4C97-9E24-62A0055B3329}" type="presOf" srcId="{1FB5BC89-0CFD-43DA-AC3D-A98E6091EB88}" destId="{7FD72A5F-4C00-4971-8AB7-9EB382CA362F}" srcOrd="0" destOrd="0" presId="urn:microsoft.com/office/officeart/2005/8/layout/gear1"/>
    <dgm:cxn modelId="{E121D392-5027-4D0F-80C9-EFE555BC4C2D}" type="presOf" srcId="{758B9396-29BA-46F9-8492-71BAFAE0E9DD}" destId="{730B0760-9C92-46BA-B2BF-82C05FBCCD6C}" srcOrd="2" destOrd="0" presId="urn:microsoft.com/office/officeart/2005/8/layout/gear1"/>
    <dgm:cxn modelId="{6B82E3DF-B563-4DCE-B26C-71F06B7E0A1B}" type="presOf" srcId="{920CD2E0-372D-4DEC-BC9E-334283142755}" destId="{298AC151-697E-4ABD-A81A-D290D73E25DE}" srcOrd="0" destOrd="0" presId="urn:microsoft.com/office/officeart/2005/8/layout/gear1"/>
    <dgm:cxn modelId="{71D7890C-05E9-4BA3-9241-0DD4CF39892D}" type="presOf" srcId="{F9A515A4-1FBD-4A69-BC64-E2CCD478F4E3}" destId="{713AC0C1-8760-4323-A1AB-1C2634FCAD57}" srcOrd="0" destOrd="0" presId="urn:microsoft.com/office/officeart/2005/8/layout/gear1"/>
    <dgm:cxn modelId="{E7A98B72-E28D-4EB1-ABB8-163C00C115F8}" type="presOf" srcId="{B631490C-2B76-4970-A422-D2813EFA0B54}" destId="{E0D537E1-CEC5-4A99-8B98-73521C35AE3F}" srcOrd="1" destOrd="0" presId="urn:microsoft.com/office/officeart/2005/8/layout/gear1"/>
    <dgm:cxn modelId="{CD2BE0D7-77FF-4D5D-BA67-42EAF881884E}" type="presParOf" srcId="{7FD72A5F-4C00-4971-8AB7-9EB382CA362F}" destId="{12C9F2A8-8289-4583-AFE5-B76EAFD8BD45}" srcOrd="0" destOrd="0" presId="urn:microsoft.com/office/officeart/2005/8/layout/gear1"/>
    <dgm:cxn modelId="{11B43381-2968-488B-A8B8-1716FE72C0D6}" type="presParOf" srcId="{7FD72A5F-4C00-4971-8AB7-9EB382CA362F}" destId="{BF8A0D72-9C9A-4FAB-8228-DC06C20203D8}" srcOrd="1" destOrd="0" presId="urn:microsoft.com/office/officeart/2005/8/layout/gear1"/>
    <dgm:cxn modelId="{A4049312-8EE2-4F35-8DCF-89F63A347471}" type="presParOf" srcId="{7FD72A5F-4C00-4971-8AB7-9EB382CA362F}" destId="{AA86B4CF-C2C4-4C83-96F7-BC03B4D10244}" srcOrd="2" destOrd="0" presId="urn:microsoft.com/office/officeart/2005/8/layout/gear1"/>
    <dgm:cxn modelId="{ADC5B11E-D490-4947-A0EA-6F950EDCC154}" type="presParOf" srcId="{7FD72A5F-4C00-4971-8AB7-9EB382CA362F}" destId="{400F9170-E9C6-4379-AEE4-75CE7535DC36}" srcOrd="3" destOrd="0" presId="urn:microsoft.com/office/officeart/2005/8/layout/gear1"/>
    <dgm:cxn modelId="{966E8F80-26EB-445F-95A7-3B7F3898784A}" type="presParOf" srcId="{7FD72A5F-4C00-4971-8AB7-9EB382CA362F}" destId="{893076E5-F250-422C-90EC-939E726A67A6}" srcOrd="4" destOrd="0" presId="urn:microsoft.com/office/officeart/2005/8/layout/gear1"/>
    <dgm:cxn modelId="{6EC1B5CF-3B72-473F-9BDB-460B5E6F0E4F}" type="presParOf" srcId="{7FD72A5F-4C00-4971-8AB7-9EB382CA362F}" destId="{730B0760-9C92-46BA-B2BF-82C05FBCCD6C}" srcOrd="5" destOrd="0" presId="urn:microsoft.com/office/officeart/2005/8/layout/gear1"/>
    <dgm:cxn modelId="{970CA37F-36EF-469B-8B45-F98E0ABC18ED}" type="presParOf" srcId="{7FD72A5F-4C00-4971-8AB7-9EB382CA362F}" destId="{679261A1-2360-4670-839A-B1144555035F}" srcOrd="6" destOrd="0" presId="urn:microsoft.com/office/officeart/2005/8/layout/gear1"/>
    <dgm:cxn modelId="{BA0C9860-BC8C-4EF6-8108-01D0DBDC9B7A}" type="presParOf" srcId="{7FD72A5F-4C00-4971-8AB7-9EB382CA362F}" destId="{E0D537E1-CEC5-4A99-8B98-73521C35AE3F}" srcOrd="7" destOrd="0" presId="urn:microsoft.com/office/officeart/2005/8/layout/gear1"/>
    <dgm:cxn modelId="{0BB05453-E278-4106-ACBB-20AB19A4EA35}" type="presParOf" srcId="{7FD72A5F-4C00-4971-8AB7-9EB382CA362F}" destId="{0E153016-8978-4765-90B7-E0A33142BFB9}" srcOrd="8" destOrd="0" presId="urn:microsoft.com/office/officeart/2005/8/layout/gear1"/>
    <dgm:cxn modelId="{0389D05D-8D56-434E-A23B-A48501D7E221}" type="presParOf" srcId="{7FD72A5F-4C00-4971-8AB7-9EB382CA362F}" destId="{E063D134-F52D-4535-B4FB-5A3A20DEA91B}" srcOrd="9" destOrd="0" presId="urn:microsoft.com/office/officeart/2005/8/layout/gear1"/>
    <dgm:cxn modelId="{81032B0F-F090-4FD3-B5BD-84054C9D5F4B}" type="presParOf" srcId="{7FD72A5F-4C00-4971-8AB7-9EB382CA362F}" destId="{892A5958-9B9B-4CD8-9F7C-4EC2AC150D8C}" srcOrd="10" destOrd="0" presId="urn:microsoft.com/office/officeart/2005/8/layout/gear1"/>
    <dgm:cxn modelId="{E0CB3D51-8ADC-4C05-9295-2613D78DC671}" type="presParOf" srcId="{7FD72A5F-4C00-4971-8AB7-9EB382CA362F}" destId="{713AC0C1-8760-4323-A1AB-1C2634FCAD57}" srcOrd="11" destOrd="0" presId="urn:microsoft.com/office/officeart/2005/8/layout/gear1"/>
    <dgm:cxn modelId="{0FE8D438-ED9F-4A39-8B54-4AC110488920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0F67CD0-C44A-40D9-9EF1-5B633FE3B475}" type="presOf" srcId="{B631490C-2B76-4970-A422-D2813EFA0B54}" destId="{0E153016-8978-4765-90B7-E0A33142BFB9}" srcOrd="2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FBB587E4-60AE-4688-B1CA-279FF58EE76C}" type="presOf" srcId="{F675BA5B-7BB1-4F76-9F2D-DFD7B7CE88A2}" destId="{BF8A0D72-9C9A-4FAB-8228-DC06C20203D8}" srcOrd="1" destOrd="0" presId="urn:microsoft.com/office/officeart/2005/8/layout/gear1"/>
    <dgm:cxn modelId="{EB347210-EE13-4F65-85FD-BA8D78F06C57}" type="presOf" srcId="{B631490C-2B76-4970-A422-D2813EFA0B54}" destId="{E063D134-F52D-4535-B4FB-5A3A20DEA91B}" srcOrd="3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F4D031A2-1FAF-4B0E-8D3D-B0799E16DDB3}" type="presOf" srcId="{758B9396-29BA-46F9-8492-71BAFAE0E9DD}" destId="{893076E5-F250-422C-90EC-939E726A67A6}" srcOrd="1" destOrd="0" presId="urn:microsoft.com/office/officeart/2005/8/layout/gear1"/>
    <dgm:cxn modelId="{CAD4227D-62A9-4951-8947-01AB6AFC9B59}" type="presOf" srcId="{B631490C-2B76-4970-A422-D2813EFA0B54}" destId="{679261A1-2360-4670-839A-B1144555035F}" srcOrd="0" destOrd="0" presId="urn:microsoft.com/office/officeart/2005/8/layout/gear1"/>
    <dgm:cxn modelId="{AD875B93-9B2B-4985-973E-8A93EE5059E8}" type="presOf" srcId="{EC9A7BE9-D303-451F-B0C7-0A0ADDA2B2A3}" destId="{892A5958-9B9B-4CD8-9F7C-4EC2AC150D8C}" srcOrd="0" destOrd="0" presId="urn:microsoft.com/office/officeart/2005/8/layout/gear1"/>
    <dgm:cxn modelId="{14A4A5F5-B502-4646-9689-9F76215E52DA}" type="presOf" srcId="{F675BA5B-7BB1-4F76-9F2D-DFD7B7CE88A2}" destId="{12C9F2A8-8289-4583-AFE5-B76EAFD8BD45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D480662A-1D1F-445B-A77A-1D7523A9D366}" type="presOf" srcId="{F675BA5B-7BB1-4F76-9F2D-DFD7B7CE88A2}" destId="{AA86B4CF-C2C4-4C83-96F7-BC03B4D10244}" srcOrd="2" destOrd="0" presId="urn:microsoft.com/office/officeart/2005/8/layout/gear1"/>
    <dgm:cxn modelId="{4FD3FC97-55AD-4691-A551-8A1957A32F98}" type="presOf" srcId="{758B9396-29BA-46F9-8492-71BAFAE0E9DD}" destId="{400F9170-E9C6-4379-AEE4-75CE7535DC36}" srcOrd="0" destOrd="0" presId="urn:microsoft.com/office/officeart/2005/8/layout/gear1"/>
    <dgm:cxn modelId="{4C93990F-6A97-4C97-9E24-62A0055B3329}" type="presOf" srcId="{1FB5BC89-0CFD-43DA-AC3D-A98E6091EB88}" destId="{7FD72A5F-4C00-4971-8AB7-9EB382CA362F}" srcOrd="0" destOrd="0" presId="urn:microsoft.com/office/officeart/2005/8/layout/gear1"/>
    <dgm:cxn modelId="{E121D392-5027-4D0F-80C9-EFE555BC4C2D}" type="presOf" srcId="{758B9396-29BA-46F9-8492-71BAFAE0E9DD}" destId="{730B0760-9C92-46BA-B2BF-82C05FBCCD6C}" srcOrd="2" destOrd="0" presId="urn:microsoft.com/office/officeart/2005/8/layout/gear1"/>
    <dgm:cxn modelId="{6B82E3DF-B563-4DCE-B26C-71F06B7E0A1B}" type="presOf" srcId="{920CD2E0-372D-4DEC-BC9E-334283142755}" destId="{298AC151-697E-4ABD-A81A-D290D73E25DE}" srcOrd="0" destOrd="0" presId="urn:microsoft.com/office/officeart/2005/8/layout/gear1"/>
    <dgm:cxn modelId="{71D7890C-05E9-4BA3-9241-0DD4CF39892D}" type="presOf" srcId="{F9A515A4-1FBD-4A69-BC64-E2CCD478F4E3}" destId="{713AC0C1-8760-4323-A1AB-1C2634FCAD57}" srcOrd="0" destOrd="0" presId="urn:microsoft.com/office/officeart/2005/8/layout/gear1"/>
    <dgm:cxn modelId="{E7A98B72-E28D-4EB1-ABB8-163C00C115F8}" type="presOf" srcId="{B631490C-2B76-4970-A422-D2813EFA0B54}" destId="{E0D537E1-CEC5-4A99-8B98-73521C35AE3F}" srcOrd="1" destOrd="0" presId="urn:microsoft.com/office/officeart/2005/8/layout/gear1"/>
    <dgm:cxn modelId="{CD2BE0D7-77FF-4D5D-BA67-42EAF881884E}" type="presParOf" srcId="{7FD72A5F-4C00-4971-8AB7-9EB382CA362F}" destId="{12C9F2A8-8289-4583-AFE5-B76EAFD8BD45}" srcOrd="0" destOrd="0" presId="urn:microsoft.com/office/officeart/2005/8/layout/gear1"/>
    <dgm:cxn modelId="{11B43381-2968-488B-A8B8-1716FE72C0D6}" type="presParOf" srcId="{7FD72A5F-4C00-4971-8AB7-9EB382CA362F}" destId="{BF8A0D72-9C9A-4FAB-8228-DC06C20203D8}" srcOrd="1" destOrd="0" presId="urn:microsoft.com/office/officeart/2005/8/layout/gear1"/>
    <dgm:cxn modelId="{A4049312-8EE2-4F35-8DCF-89F63A347471}" type="presParOf" srcId="{7FD72A5F-4C00-4971-8AB7-9EB382CA362F}" destId="{AA86B4CF-C2C4-4C83-96F7-BC03B4D10244}" srcOrd="2" destOrd="0" presId="urn:microsoft.com/office/officeart/2005/8/layout/gear1"/>
    <dgm:cxn modelId="{ADC5B11E-D490-4947-A0EA-6F950EDCC154}" type="presParOf" srcId="{7FD72A5F-4C00-4971-8AB7-9EB382CA362F}" destId="{400F9170-E9C6-4379-AEE4-75CE7535DC36}" srcOrd="3" destOrd="0" presId="urn:microsoft.com/office/officeart/2005/8/layout/gear1"/>
    <dgm:cxn modelId="{966E8F80-26EB-445F-95A7-3B7F3898784A}" type="presParOf" srcId="{7FD72A5F-4C00-4971-8AB7-9EB382CA362F}" destId="{893076E5-F250-422C-90EC-939E726A67A6}" srcOrd="4" destOrd="0" presId="urn:microsoft.com/office/officeart/2005/8/layout/gear1"/>
    <dgm:cxn modelId="{6EC1B5CF-3B72-473F-9BDB-460B5E6F0E4F}" type="presParOf" srcId="{7FD72A5F-4C00-4971-8AB7-9EB382CA362F}" destId="{730B0760-9C92-46BA-B2BF-82C05FBCCD6C}" srcOrd="5" destOrd="0" presId="urn:microsoft.com/office/officeart/2005/8/layout/gear1"/>
    <dgm:cxn modelId="{970CA37F-36EF-469B-8B45-F98E0ABC18ED}" type="presParOf" srcId="{7FD72A5F-4C00-4971-8AB7-9EB382CA362F}" destId="{679261A1-2360-4670-839A-B1144555035F}" srcOrd="6" destOrd="0" presId="urn:microsoft.com/office/officeart/2005/8/layout/gear1"/>
    <dgm:cxn modelId="{BA0C9860-BC8C-4EF6-8108-01D0DBDC9B7A}" type="presParOf" srcId="{7FD72A5F-4C00-4971-8AB7-9EB382CA362F}" destId="{E0D537E1-CEC5-4A99-8B98-73521C35AE3F}" srcOrd="7" destOrd="0" presId="urn:microsoft.com/office/officeart/2005/8/layout/gear1"/>
    <dgm:cxn modelId="{0BB05453-E278-4106-ACBB-20AB19A4EA35}" type="presParOf" srcId="{7FD72A5F-4C00-4971-8AB7-9EB382CA362F}" destId="{0E153016-8978-4765-90B7-E0A33142BFB9}" srcOrd="8" destOrd="0" presId="urn:microsoft.com/office/officeart/2005/8/layout/gear1"/>
    <dgm:cxn modelId="{0389D05D-8D56-434E-A23B-A48501D7E221}" type="presParOf" srcId="{7FD72A5F-4C00-4971-8AB7-9EB382CA362F}" destId="{E063D134-F52D-4535-B4FB-5A3A20DEA91B}" srcOrd="9" destOrd="0" presId="urn:microsoft.com/office/officeart/2005/8/layout/gear1"/>
    <dgm:cxn modelId="{81032B0F-F090-4FD3-B5BD-84054C9D5F4B}" type="presParOf" srcId="{7FD72A5F-4C00-4971-8AB7-9EB382CA362F}" destId="{892A5958-9B9B-4CD8-9F7C-4EC2AC150D8C}" srcOrd="10" destOrd="0" presId="urn:microsoft.com/office/officeart/2005/8/layout/gear1"/>
    <dgm:cxn modelId="{E0CB3D51-8ADC-4C05-9295-2613D78DC671}" type="presParOf" srcId="{7FD72A5F-4C00-4971-8AB7-9EB382CA362F}" destId="{713AC0C1-8760-4323-A1AB-1C2634FCAD57}" srcOrd="11" destOrd="0" presId="urn:microsoft.com/office/officeart/2005/8/layout/gear1"/>
    <dgm:cxn modelId="{0FE8D438-ED9F-4A39-8B54-4AC110488920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0253624-E1E4-4A51-93EA-B7ECAA371D0A}" type="presOf" srcId="{F675BA5B-7BB1-4F76-9F2D-DFD7B7CE88A2}" destId="{12C9F2A8-8289-4583-AFE5-B76EAFD8BD45}" srcOrd="0" destOrd="0" presId="urn:microsoft.com/office/officeart/2005/8/layout/gear1"/>
    <dgm:cxn modelId="{914A8591-939D-4D6D-B491-7FB2AB4FE65A}" type="presOf" srcId="{B631490C-2B76-4970-A422-D2813EFA0B54}" destId="{0E153016-8978-4765-90B7-E0A33142BFB9}" srcOrd="2" destOrd="0" presId="urn:microsoft.com/office/officeart/2005/8/layout/gear1"/>
    <dgm:cxn modelId="{B22B0FD3-5CAA-4B46-BE57-1A2359208406}" type="presOf" srcId="{758B9396-29BA-46F9-8492-71BAFAE0E9DD}" destId="{893076E5-F250-422C-90EC-939E726A67A6}" srcOrd="1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6DEA4E90-551F-4BDD-83AE-9431837402BA}" type="presOf" srcId="{B631490C-2B76-4970-A422-D2813EFA0B54}" destId="{E063D134-F52D-4535-B4FB-5A3A20DEA91B}" srcOrd="3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6B74D15C-6F72-4B5A-95B1-61B091913592}" type="presOf" srcId="{EC9A7BE9-D303-451F-B0C7-0A0ADDA2B2A3}" destId="{892A5958-9B9B-4CD8-9F7C-4EC2AC150D8C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97505488-758F-4BF7-869F-D947C52F5BE2}" type="presOf" srcId="{F675BA5B-7BB1-4F76-9F2D-DFD7B7CE88A2}" destId="{BF8A0D72-9C9A-4FAB-8228-DC06C20203D8}" srcOrd="1" destOrd="0" presId="urn:microsoft.com/office/officeart/2005/8/layout/gear1"/>
    <dgm:cxn modelId="{3A4EF08E-E904-4B50-B550-6A6341B79C0F}" type="presOf" srcId="{F9A515A4-1FBD-4A69-BC64-E2CCD478F4E3}" destId="{713AC0C1-8760-4323-A1AB-1C2634FCAD57}" srcOrd="0" destOrd="0" presId="urn:microsoft.com/office/officeart/2005/8/layout/gear1"/>
    <dgm:cxn modelId="{A2522274-1DCD-43AF-99DF-F2B786787D1A}" type="presOf" srcId="{B631490C-2B76-4970-A422-D2813EFA0B54}" destId="{E0D537E1-CEC5-4A99-8B98-73521C35AE3F}" srcOrd="1" destOrd="0" presId="urn:microsoft.com/office/officeart/2005/8/layout/gear1"/>
    <dgm:cxn modelId="{A99C1545-7075-40CA-BB90-7DC54751F6D3}" type="presOf" srcId="{758B9396-29BA-46F9-8492-71BAFAE0E9DD}" destId="{730B0760-9C92-46BA-B2BF-82C05FBCCD6C}" srcOrd="2" destOrd="0" presId="urn:microsoft.com/office/officeart/2005/8/layout/gear1"/>
    <dgm:cxn modelId="{13912B4C-3001-4E67-B1AD-35E2DCB18E41}" type="presOf" srcId="{B631490C-2B76-4970-A422-D2813EFA0B54}" destId="{679261A1-2360-4670-839A-B1144555035F}" srcOrd="0" destOrd="0" presId="urn:microsoft.com/office/officeart/2005/8/layout/gear1"/>
    <dgm:cxn modelId="{D1A756E0-CA8F-44FC-B4C2-0E27BAB15F8D}" type="presOf" srcId="{920CD2E0-372D-4DEC-BC9E-334283142755}" destId="{298AC151-697E-4ABD-A81A-D290D73E25DE}" srcOrd="0" destOrd="0" presId="urn:microsoft.com/office/officeart/2005/8/layout/gear1"/>
    <dgm:cxn modelId="{C161CF66-59BC-4378-89FC-6B7AC1005606}" type="presOf" srcId="{758B9396-29BA-46F9-8492-71BAFAE0E9DD}" destId="{400F9170-E9C6-4379-AEE4-75CE7535DC36}" srcOrd="0" destOrd="0" presId="urn:microsoft.com/office/officeart/2005/8/layout/gear1"/>
    <dgm:cxn modelId="{08EB589B-E320-43CF-A222-7AAD04C01139}" type="presOf" srcId="{1FB5BC89-0CFD-43DA-AC3D-A98E6091EB88}" destId="{7FD72A5F-4C00-4971-8AB7-9EB382CA362F}" srcOrd="0" destOrd="0" presId="urn:microsoft.com/office/officeart/2005/8/layout/gear1"/>
    <dgm:cxn modelId="{8EFD0352-6E6F-4FC4-88E7-D4DC62CFE684}" type="presOf" srcId="{F675BA5B-7BB1-4F76-9F2D-DFD7B7CE88A2}" destId="{AA86B4CF-C2C4-4C83-96F7-BC03B4D10244}" srcOrd="2" destOrd="0" presId="urn:microsoft.com/office/officeart/2005/8/layout/gear1"/>
    <dgm:cxn modelId="{0F31067D-8855-47DE-8F0D-751442263CBF}" type="presParOf" srcId="{7FD72A5F-4C00-4971-8AB7-9EB382CA362F}" destId="{12C9F2A8-8289-4583-AFE5-B76EAFD8BD45}" srcOrd="0" destOrd="0" presId="urn:microsoft.com/office/officeart/2005/8/layout/gear1"/>
    <dgm:cxn modelId="{083FFF91-A184-413E-B4D2-F26AEACF0820}" type="presParOf" srcId="{7FD72A5F-4C00-4971-8AB7-9EB382CA362F}" destId="{BF8A0D72-9C9A-4FAB-8228-DC06C20203D8}" srcOrd="1" destOrd="0" presId="urn:microsoft.com/office/officeart/2005/8/layout/gear1"/>
    <dgm:cxn modelId="{2216E4C4-0EA2-4DB5-9EC4-6B31768AD401}" type="presParOf" srcId="{7FD72A5F-4C00-4971-8AB7-9EB382CA362F}" destId="{AA86B4CF-C2C4-4C83-96F7-BC03B4D10244}" srcOrd="2" destOrd="0" presId="urn:microsoft.com/office/officeart/2005/8/layout/gear1"/>
    <dgm:cxn modelId="{5F4E930C-473A-43C9-AACC-96A10F22A979}" type="presParOf" srcId="{7FD72A5F-4C00-4971-8AB7-9EB382CA362F}" destId="{400F9170-E9C6-4379-AEE4-75CE7535DC36}" srcOrd="3" destOrd="0" presId="urn:microsoft.com/office/officeart/2005/8/layout/gear1"/>
    <dgm:cxn modelId="{A039E9D3-FE73-42F9-8D13-99EAF287D08B}" type="presParOf" srcId="{7FD72A5F-4C00-4971-8AB7-9EB382CA362F}" destId="{893076E5-F250-422C-90EC-939E726A67A6}" srcOrd="4" destOrd="0" presId="urn:microsoft.com/office/officeart/2005/8/layout/gear1"/>
    <dgm:cxn modelId="{014949D2-D306-48AA-81D6-1CCDC5DE4178}" type="presParOf" srcId="{7FD72A5F-4C00-4971-8AB7-9EB382CA362F}" destId="{730B0760-9C92-46BA-B2BF-82C05FBCCD6C}" srcOrd="5" destOrd="0" presId="urn:microsoft.com/office/officeart/2005/8/layout/gear1"/>
    <dgm:cxn modelId="{E0AE7778-87CF-4A1D-9E9F-87A35EEA9F7F}" type="presParOf" srcId="{7FD72A5F-4C00-4971-8AB7-9EB382CA362F}" destId="{679261A1-2360-4670-839A-B1144555035F}" srcOrd="6" destOrd="0" presId="urn:microsoft.com/office/officeart/2005/8/layout/gear1"/>
    <dgm:cxn modelId="{E0B66494-2144-4B3F-953C-5F56E39A02D2}" type="presParOf" srcId="{7FD72A5F-4C00-4971-8AB7-9EB382CA362F}" destId="{E0D537E1-CEC5-4A99-8B98-73521C35AE3F}" srcOrd="7" destOrd="0" presId="urn:microsoft.com/office/officeart/2005/8/layout/gear1"/>
    <dgm:cxn modelId="{7DAC63BB-6948-411B-8399-EA8CFB3C2ED7}" type="presParOf" srcId="{7FD72A5F-4C00-4971-8AB7-9EB382CA362F}" destId="{0E153016-8978-4765-90B7-E0A33142BFB9}" srcOrd="8" destOrd="0" presId="urn:microsoft.com/office/officeart/2005/8/layout/gear1"/>
    <dgm:cxn modelId="{A136FA57-EDA3-436E-AE57-2C95F027D719}" type="presParOf" srcId="{7FD72A5F-4C00-4971-8AB7-9EB382CA362F}" destId="{E063D134-F52D-4535-B4FB-5A3A20DEA91B}" srcOrd="9" destOrd="0" presId="urn:microsoft.com/office/officeart/2005/8/layout/gear1"/>
    <dgm:cxn modelId="{6A3E9EA8-E3D5-4619-9740-2978C8D90F57}" type="presParOf" srcId="{7FD72A5F-4C00-4971-8AB7-9EB382CA362F}" destId="{892A5958-9B9B-4CD8-9F7C-4EC2AC150D8C}" srcOrd="10" destOrd="0" presId="urn:microsoft.com/office/officeart/2005/8/layout/gear1"/>
    <dgm:cxn modelId="{D0D2733D-E294-41F4-BB84-CE74558969FC}" type="presParOf" srcId="{7FD72A5F-4C00-4971-8AB7-9EB382CA362F}" destId="{713AC0C1-8760-4323-A1AB-1C2634FCAD57}" srcOrd="11" destOrd="0" presId="urn:microsoft.com/office/officeart/2005/8/layout/gear1"/>
    <dgm:cxn modelId="{E6C20737-6474-4F1B-8CEF-93593ED23C4E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0253624-E1E4-4A51-93EA-B7ECAA371D0A}" type="presOf" srcId="{F675BA5B-7BB1-4F76-9F2D-DFD7B7CE88A2}" destId="{12C9F2A8-8289-4583-AFE5-B76EAFD8BD45}" srcOrd="0" destOrd="0" presId="urn:microsoft.com/office/officeart/2005/8/layout/gear1"/>
    <dgm:cxn modelId="{914A8591-939D-4D6D-B491-7FB2AB4FE65A}" type="presOf" srcId="{B631490C-2B76-4970-A422-D2813EFA0B54}" destId="{0E153016-8978-4765-90B7-E0A33142BFB9}" srcOrd="2" destOrd="0" presId="urn:microsoft.com/office/officeart/2005/8/layout/gear1"/>
    <dgm:cxn modelId="{B22B0FD3-5CAA-4B46-BE57-1A2359208406}" type="presOf" srcId="{758B9396-29BA-46F9-8492-71BAFAE0E9DD}" destId="{893076E5-F250-422C-90EC-939E726A67A6}" srcOrd="1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6DEA4E90-551F-4BDD-83AE-9431837402BA}" type="presOf" srcId="{B631490C-2B76-4970-A422-D2813EFA0B54}" destId="{E063D134-F52D-4535-B4FB-5A3A20DEA91B}" srcOrd="3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6B74D15C-6F72-4B5A-95B1-61B091913592}" type="presOf" srcId="{EC9A7BE9-D303-451F-B0C7-0A0ADDA2B2A3}" destId="{892A5958-9B9B-4CD8-9F7C-4EC2AC150D8C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97505488-758F-4BF7-869F-D947C52F5BE2}" type="presOf" srcId="{F675BA5B-7BB1-4F76-9F2D-DFD7B7CE88A2}" destId="{BF8A0D72-9C9A-4FAB-8228-DC06C20203D8}" srcOrd="1" destOrd="0" presId="urn:microsoft.com/office/officeart/2005/8/layout/gear1"/>
    <dgm:cxn modelId="{3A4EF08E-E904-4B50-B550-6A6341B79C0F}" type="presOf" srcId="{F9A515A4-1FBD-4A69-BC64-E2CCD478F4E3}" destId="{713AC0C1-8760-4323-A1AB-1C2634FCAD57}" srcOrd="0" destOrd="0" presId="urn:microsoft.com/office/officeart/2005/8/layout/gear1"/>
    <dgm:cxn modelId="{A2522274-1DCD-43AF-99DF-F2B786787D1A}" type="presOf" srcId="{B631490C-2B76-4970-A422-D2813EFA0B54}" destId="{E0D537E1-CEC5-4A99-8B98-73521C35AE3F}" srcOrd="1" destOrd="0" presId="urn:microsoft.com/office/officeart/2005/8/layout/gear1"/>
    <dgm:cxn modelId="{A99C1545-7075-40CA-BB90-7DC54751F6D3}" type="presOf" srcId="{758B9396-29BA-46F9-8492-71BAFAE0E9DD}" destId="{730B0760-9C92-46BA-B2BF-82C05FBCCD6C}" srcOrd="2" destOrd="0" presId="urn:microsoft.com/office/officeart/2005/8/layout/gear1"/>
    <dgm:cxn modelId="{13912B4C-3001-4E67-B1AD-35E2DCB18E41}" type="presOf" srcId="{B631490C-2B76-4970-A422-D2813EFA0B54}" destId="{679261A1-2360-4670-839A-B1144555035F}" srcOrd="0" destOrd="0" presId="urn:microsoft.com/office/officeart/2005/8/layout/gear1"/>
    <dgm:cxn modelId="{D1A756E0-CA8F-44FC-B4C2-0E27BAB15F8D}" type="presOf" srcId="{920CD2E0-372D-4DEC-BC9E-334283142755}" destId="{298AC151-697E-4ABD-A81A-D290D73E25DE}" srcOrd="0" destOrd="0" presId="urn:microsoft.com/office/officeart/2005/8/layout/gear1"/>
    <dgm:cxn modelId="{C161CF66-59BC-4378-89FC-6B7AC1005606}" type="presOf" srcId="{758B9396-29BA-46F9-8492-71BAFAE0E9DD}" destId="{400F9170-E9C6-4379-AEE4-75CE7535DC36}" srcOrd="0" destOrd="0" presId="urn:microsoft.com/office/officeart/2005/8/layout/gear1"/>
    <dgm:cxn modelId="{08EB589B-E320-43CF-A222-7AAD04C01139}" type="presOf" srcId="{1FB5BC89-0CFD-43DA-AC3D-A98E6091EB88}" destId="{7FD72A5F-4C00-4971-8AB7-9EB382CA362F}" srcOrd="0" destOrd="0" presId="urn:microsoft.com/office/officeart/2005/8/layout/gear1"/>
    <dgm:cxn modelId="{8EFD0352-6E6F-4FC4-88E7-D4DC62CFE684}" type="presOf" srcId="{F675BA5B-7BB1-4F76-9F2D-DFD7B7CE88A2}" destId="{AA86B4CF-C2C4-4C83-96F7-BC03B4D10244}" srcOrd="2" destOrd="0" presId="urn:microsoft.com/office/officeart/2005/8/layout/gear1"/>
    <dgm:cxn modelId="{0F31067D-8855-47DE-8F0D-751442263CBF}" type="presParOf" srcId="{7FD72A5F-4C00-4971-8AB7-9EB382CA362F}" destId="{12C9F2A8-8289-4583-AFE5-B76EAFD8BD45}" srcOrd="0" destOrd="0" presId="urn:microsoft.com/office/officeart/2005/8/layout/gear1"/>
    <dgm:cxn modelId="{083FFF91-A184-413E-B4D2-F26AEACF0820}" type="presParOf" srcId="{7FD72A5F-4C00-4971-8AB7-9EB382CA362F}" destId="{BF8A0D72-9C9A-4FAB-8228-DC06C20203D8}" srcOrd="1" destOrd="0" presId="urn:microsoft.com/office/officeart/2005/8/layout/gear1"/>
    <dgm:cxn modelId="{2216E4C4-0EA2-4DB5-9EC4-6B31768AD401}" type="presParOf" srcId="{7FD72A5F-4C00-4971-8AB7-9EB382CA362F}" destId="{AA86B4CF-C2C4-4C83-96F7-BC03B4D10244}" srcOrd="2" destOrd="0" presId="urn:microsoft.com/office/officeart/2005/8/layout/gear1"/>
    <dgm:cxn modelId="{5F4E930C-473A-43C9-AACC-96A10F22A979}" type="presParOf" srcId="{7FD72A5F-4C00-4971-8AB7-9EB382CA362F}" destId="{400F9170-E9C6-4379-AEE4-75CE7535DC36}" srcOrd="3" destOrd="0" presId="urn:microsoft.com/office/officeart/2005/8/layout/gear1"/>
    <dgm:cxn modelId="{A039E9D3-FE73-42F9-8D13-99EAF287D08B}" type="presParOf" srcId="{7FD72A5F-4C00-4971-8AB7-9EB382CA362F}" destId="{893076E5-F250-422C-90EC-939E726A67A6}" srcOrd="4" destOrd="0" presId="urn:microsoft.com/office/officeart/2005/8/layout/gear1"/>
    <dgm:cxn modelId="{014949D2-D306-48AA-81D6-1CCDC5DE4178}" type="presParOf" srcId="{7FD72A5F-4C00-4971-8AB7-9EB382CA362F}" destId="{730B0760-9C92-46BA-B2BF-82C05FBCCD6C}" srcOrd="5" destOrd="0" presId="urn:microsoft.com/office/officeart/2005/8/layout/gear1"/>
    <dgm:cxn modelId="{E0AE7778-87CF-4A1D-9E9F-87A35EEA9F7F}" type="presParOf" srcId="{7FD72A5F-4C00-4971-8AB7-9EB382CA362F}" destId="{679261A1-2360-4670-839A-B1144555035F}" srcOrd="6" destOrd="0" presId="urn:microsoft.com/office/officeart/2005/8/layout/gear1"/>
    <dgm:cxn modelId="{E0B66494-2144-4B3F-953C-5F56E39A02D2}" type="presParOf" srcId="{7FD72A5F-4C00-4971-8AB7-9EB382CA362F}" destId="{E0D537E1-CEC5-4A99-8B98-73521C35AE3F}" srcOrd="7" destOrd="0" presId="urn:microsoft.com/office/officeart/2005/8/layout/gear1"/>
    <dgm:cxn modelId="{7DAC63BB-6948-411B-8399-EA8CFB3C2ED7}" type="presParOf" srcId="{7FD72A5F-4C00-4971-8AB7-9EB382CA362F}" destId="{0E153016-8978-4765-90B7-E0A33142BFB9}" srcOrd="8" destOrd="0" presId="urn:microsoft.com/office/officeart/2005/8/layout/gear1"/>
    <dgm:cxn modelId="{A136FA57-EDA3-436E-AE57-2C95F027D719}" type="presParOf" srcId="{7FD72A5F-4C00-4971-8AB7-9EB382CA362F}" destId="{E063D134-F52D-4535-B4FB-5A3A20DEA91B}" srcOrd="9" destOrd="0" presId="urn:microsoft.com/office/officeart/2005/8/layout/gear1"/>
    <dgm:cxn modelId="{6A3E9EA8-E3D5-4619-9740-2978C8D90F57}" type="presParOf" srcId="{7FD72A5F-4C00-4971-8AB7-9EB382CA362F}" destId="{892A5958-9B9B-4CD8-9F7C-4EC2AC150D8C}" srcOrd="10" destOrd="0" presId="urn:microsoft.com/office/officeart/2005/8/layout/gear1"/>
    <dgm:cxn modelId="{D0D2733D-E294-41F4-BB84-CE74558969FC}" type="presParOf" srcId="{7FD72A5F-4C00-4971-8AB7-9EB382CA362F}" destId="{713AC0C1-8760-4323-A1AB-1C2634FCAD57}" srcOrd="11" destOrd="0" presId="urn:microsoft.com/office/officeart/2005/8/layout/gear1"/>
    <dgm:cxn modelId="{E6C20737-6474-4F1B-8CEF-93593ED23C4E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C0DCB-1FAB-41E5-B5EE-732DEC8FCB4F}">
      <dsp:nvSpPr>
        <dsp:cNvPr id="0" name=""/>
        <dsp:cNvSpPr/>
      </dsp:nvSpPr>
      <dsp:spPr>
        <a:xfrm>
          <a:off x="2190489" y="69644"/>
          <a:ext cx="1382182" cy="480013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81B1A-CB91-4791-BCAC-A41F8B7750D9}">
      <dsp:nvSpPr>
        <dsp:cNvPr id="0" name=""/>
        <dsp:cNvSpPr/>
      </dsp:nvSpPr>
      <dsp:spPr>
        <a:xfrm>
          <a:off x="2565067" y="1160923"/>
          <a:ext cx="637312" cy="339657"/>
        </a:xfrm>
        <a:prstGeom prst="down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42AFB-35DF-47EF-92A4-E09B7C587621}">
      <dsp:nvSpPr>
        <dsp:cNvPr id="0" name=""/>
        <dsp:cNvSpPr/>
      </dsp:nvSpPr>
      <dsp:spPr>
        <a:xfrm>
          <a:off x="2240848" y="1382182"/>
          <a:ext cx="1285751" cy="32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240848" y="1382182"/>
        <a:ext cx="1285751" cy="321437"/>
      </dsp:txXfrm>
    </dsp:sp>
    <dsp:sp modelId="{0948A5B9-5224-4F26-B507-F4227D6EF6BD}">
      <dsp:nvSpPr>
        <dsp:cNvPr id="0" name=""/>
        <dsp:cNvSpPr/>
      </dsp:nvSpPr>
      <dsp:spPr>
        <a:xfrm>
          <a:off x="2693004" y="586731"/>
          <a:ext cx="482156" cy="4821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</a:t>
          </a:r>
          <a:endParaRPr lang="en-US" sz="1100" kern="1200" dirty="0"/>
        </a:p>
      </dsp:txBody>
      <dsp:txXfrm>
        <a:off x="2763614" y="657341"/>
        <a:ext cx="340936" cy="340936"/>
      </dsp:txXfrm>
    </dsp:sp>
    <dsp:sp modelId="{84E94DD6-4C3F-4EDA-940C-9A116C76DDFD}">
      <dsp:nvSpPr>
        <dsp:cNvPr id="0" name=""/>
        <dsp:cNvSpPr/>
      </dsp:nvSpPr>
      <dsp:spPr>
        <a:xfrm>
          <a:off x="2347994" y="225006"/>
          <a:ext cx="482156" cy="482156"/>
        </a:xfrm>
        <a:prstGeom prst="ellipse">
          <a:avLst/>
        </a:prstGeom>
        <a:solidFill>
          <a:schemeClr val="accent4">
            <a:hueOff val="1545236"/>
            <a:satOff val="16843"/>
            <a:lumOff val="-353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</a:t>
          </a:r>
          <a:endParaRPr lang="en-US" sz="1100" kern="1200" dirty="0"/>
        </a:p>
      </dsp:txBody>
      <dsp:txXfrm>
        <a:off x="2418604" y="295616"/>
        <a:ext cx="340936" cy="340936"/>
      </dsp:txXfrm>
    </dsp:sp>
    <dsp:sp modelId="{B1AC14EB-BD34-474D-9393-43A69FDD247C}">
      <dsp:nvSpPr>
        <dsp:cNvPr id="0" name=""/>
        <dsp:cNvSpPr/>
      </dsp:nvSpPr>
      <dsp:spPr>
        <a:xfrm>
          <a:off x="2840865" y="108431"/>
          <a:ext cx="482156" cy="482156"/>
        </a:xfrm>
        <a:prstGeom prst="ellipse">
          <a:avLst/>
        </a:prstGeom>
        <a:solidFill>
          <a:schemeClr val="accent4">
            <a:hueOff val="3090473"/>
            <a:satOff val="33685"/>
            <a:lumOff val="-7059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</a:t>
          </a:r>
          <a:endParaRPr lang="en-US" sz="1100" kern="1200" dirty="0"/>
        </a:p>
      </dsp:txBody>
      <dsp:txXfrm>
        <a:off x="2911475" y="179041"/>
        <a:ext cx="340936" cy="340936"/>
      </dsp:txXfrm>
    </dsp:sp>
    <dsp:sp modelId="{6F7D353B-1127-46D5-82C0-F1E1AA44626A}">
      <dsp:nvSpPr>
        <dsp:cNvPr id="0" name=""/>
        <dsp:cNvSpPr/>
      </dsp:nvSpPr>
      <dsp:spPr>
        <a:xfrm>
          <a:off x="2157448" y="70092"/>
          <a:ext cx="1500043" cy="120003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1691641" y="1020684"/>
          <a:ext cx="1247502" cy="1247502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1942444" y="1312905"/>
        <a:ext cx="745896" cy="641242"/>
      </dsp:txXfrm>
    </dsp:sp>
    <dsp:sp modelId="{400F9170-E9C6-4379-AEE4-75CE7535DC36}">
      <dsp:nvSpPr>
        <dsp:cNvPr id="0" name=""/>
        <dsp:cNvSpPr/>
      </dsp:nvSpPr>
      <dsp:spPr>
        <a:xfrm>
          <a:off x="965821" y="725819"/>
          <a:ext cx="907274" cy="907274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194230" y="955608"/>
        <a:ext cx="450456" cy="447696"/>
      </dsp:txXfrm>
    </dsp:sp>
    <dsp:sp modelId="{679261A1-2360-4670-839A-B1144555035F}">
      <dsp:nvSpPr>
        <dsp:cNvPr id="0" name=""/>
        <dsp:cNvSpPr/>
      </dsp:nvSpPr>
      <dsp:spPr>
        <a:xfrm rot="20700000">
          <a:off x="1473987" y="99892"/>
          <a:ext cx="888944" cy="888944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20700000">
        <a:off x="1668959" y="294864"/>
        <a:ext cx="499001" cy="499001"/>
      </dsp:txXfrm>
    </dsp:sp>
    <dsp:sp modelId="{892A5958-9B9B-4CD8-9F7C-4EC2AC150D8C}">
      <dsp:nvSpPr>
        <dsp:cNvPr id="0" name=""/>
        <dsp:cNvSpPr/>
      </dsp:nvSpPr>
      <dsp:spPr>
        <a:xfrm>
          <a:off x="1576022" y="843363"/>
          <a:ext cx="1596803" cy="1596803"/>
        </a:xfrm>
        <a:prstGeom prst="circularArrow">
          <a:avLst>
            <a:gd name="adj1" fmla="val 4687"/>
            <a:gd name="adj2" fmla="val 299029"/>
            <a:gd name="adj3" fmla="val 2440476"/>
            <a:gd name="adj4" fmla="val 16035204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805144" y="533340"/>
          <a:ext cx="1160177" cy="116017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1268365" y="-86553"/>
          <a:ext cx="1250905" cy="125090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767751" y="313507"/>
          <a:ext cx="369098" cy="369098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841956" y="399966"/>
        <a:ext cx="220688" cy="189724"/>
      </dsp:txXfrm>
    </dsp:sp>
    <dsp:sp modelId="{400F9170-E9C6-4379-AEE4-75CE7535DC36}">
      <dsp:nvSpPr>
        <dsp:cNvPr id="0" name=""/>
        <dsp:cNvSpPr/>
      </dsp:nvSpPr>
      <dsp:spPr>
        <a:xfrm>
          <a:off x="553002" y="226266"/>
          <a:ext cx="268435" cy="268435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0581" y="294254"/>
        <a:ext cx="133277" cy="132459"/>
      </dsp:txXfrm>
    </dsp:sp>
    <dsp:sp modelId="{679261A1-2360-4670-839A-B1144555035F}">
      <dsp:nvSpPr>
        <dsp:cNvPr id="0" name=""/>
        <dsp:cNvSpPr/>
      </dsp:nvSpPr>
      <dsp:spPr>
        <a:xfrm rot="20700000">
          <a:off x="703353" y="41073"/>
          <a:ext cx="263012" cy="263012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761040" y="98759"/>
        <a:ext cx="147639" cy="147639"/>
      </dsp:txXfrm>
    </dsp:sp>
    <dsp:sp modelId="{892A5958-9B9B-4CD8-9F7C-4EC2AC150D8C}">
      <dsp:nvSpPr>
        <dsp:cNvPr id="0" name=""/>
        <dsp:cNvSpPr/>
      </dsp:nvSpPr>
      <dsp:spPr>
        <a:xfrm>
          <a:off x="712464" y="270428"/>
          <a:ext cx="472446" cy="472446"/>
        </a:xfrm>
        <a:prstGeom prst="circularArrow">
          <a:avLst>
            <a:gd name="adj1" fmla="val 4687"/>
            <a:gd name="adj2" fmla="val 299029"/>
            <a:gd name="adj3" fmla="val 2229475"/>
            <a:gd name="adj4" fmla="val 16769577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505463" y="181364"/>
          <a:ext cx="343261" cy="34326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642516" y="-2043"/>
          <a:ext cx="370105" cy="37010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422963" y="313507"/>
          <a:ext cx="369098" cy="369098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497168" y="399966"/>
        <a:ext cx="220688" cy="189724"/>
      </dsp:txXfrm>
    </dsp:sp>
    <dsp:sp modelId="{400F9170-E9C6-4379-AEE4-75CE7535DC36}">
      <dsp:nvSpPr>
        <dsp:cNvPr id="0" name=""/>
        <dsp:cNvSpPr/>
      </dsp:nvSpPr>
      <dsp:spPr>
        <a:xfrm>
          <a:off x="208215" y="226266"/>
          <a:ext cx="268435" cy="268435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5794" y="294254"/>
        <a:ext cx="133277" cy="132459"/>
      </dsp:txXfrm>
    </dsp:sp>
    <dsp:sp modelId="{679261A1-2360-4670-839A-B1144555035F}">
      <dsp:nvSpPr>
        <dsp:cNvPr id="0" name=""/>
        <dsp:cNvSpPr/>
      </dsp:nvSpPr>
      <dsp:spPr>
        <a:xfrm rot="20700000">
          <a:off x="358566" y="41073"/>
          <a:ext cx="263012" cy="263012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416252" y="98759"/>
        <a:ext cx="147639" cy="147639"/>
      </dsp:txXfrm>
    </dsp:sp>
    <dsp:sp modelId="{892A5958-9B9B-4CD8-9F7C-4EC2AC150D8C}">
      <dsp:nvSpPr>
        <dsp:cNvPr id="0" name=""/>
        <dsp:cNvSpPr/>
      </dsp:nvSpPr>
      <dsp:spPr>
        <a:xfrm>
          <a:off x="367677" y="270428"/>
          <a:ext cx="472446" cy="472446"/>
        </a:xfrm>
        <a:prstGeom prst="circularArrow">
          <a:avLst>
            <a:gd name="adj1" fmla="val 4687"/>
            <a:gd name="adj2" fmla="val 299029"/>
            <a:gd name="adj3" fmla="val 2229475"/>
            <a:gd name="adj4" fmla="val 16769577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160675" y="181364"/>
          <a:ext cx="343261" cy="34326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297729" y="-2043"/>
          <a:ext cx="370105" cy="37010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422963" y="313507"/>
          <a:ext cx="369098" cy="369098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497168" y="399966"/>
        <a:ext cx="220688" cy="189724"/>
      </dsp:txXfrm>
    </dsp:sp>
    <dsp:sp modelId="{400F9170-E9C6-4379-AEE4-75CE7535DC36}">
      <dsp:nvSpPr>
        <dsp:cNvPr id="0" name=""/>
        <dsp:cNvSpPr/>
      </dsp:nvSpPr>
      <dsp:spPr>
        <a:xfrm>
          <a:off x="208215" y="226266"/>
          <a:ext cx="268435" cy="268435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5794" y="294254"/>
        <a:ext cx="133277" cy="132459"/>
      </dsp:txXfrm>
    </dsp:sp>
    <dsp:sp modelId="{679261A1-2360-4670-839A-B1144555035F}">
      <dsp:nvSpPr>
        <dsp:cNvPr id="0" name=""/>
        <dsp:cNvSpPr/>
      </dsp:nvSpPr>
      <dsp:spPr>
        <a:xfrm rot="20700000">
          <a:off x="358566" y="41073"/>
          <a:ext cx="263012" cy="263012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416252" y="98759"/>
        <a:ext cx="147639" cy="147639"/>
      </dsp:txXfrm>
    </dsp:sp>
    <dsp:sp modelId="{892A5958-9B9B-4CD8-9F7C-4EC2AC150D8C}">
      <dsp:nvSpPr>
        <dsp:cNvPr id="0" name=""/>
        <dsp:cNvSpPr/>
      </dsp:nvSpPr>
      <dsp:spPr>
        <a:xfrm>
          <a:off x="367677" y="270428"/>
          <a:ext cx="472446" cy="472446"/>
        </a:xfrm>
        <a:prstGeom prst="circularArrow">
          <a:avLst>
            <a:gd name="adj1" fmla="val 4687"/>
            <a:gd name="adj2" fmla="val 299029"/>
            <a:gd name="adj3" fmla="val 2229475"/>
            <a:gd name="adj4" fmla="val 16769577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160675" y="181364"/>
          <a:ext cx="343261" cy="34326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297729" y="-2043"/>
          <a:ext cx="370105" cy="37010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422963" y="313507"/>
          <a:ext cx="369098" cy="369098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497168" y="399966"/>
        <a:ext cx="220688" cy="189724"/>
      </dsp:txXfrm>
    </dsp:sp>
    <dsp:sp modelId="{400F9170-E9C6-4379-AEE4-75CE7535DC36}">
      <dsp:nvSpPr>
        <dsp:cNvPr id="0" name=""/>
        <dsp:cNvSpPr/>
      </dsp:nvSpPr>
      <dsp:spPr>
        <a:xfrm>
          <a:off x="208215" y="226266"/>
          <a:ext cx="268435" cy="268435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5794" y="294254"/>
        <a:ext cx="133277" cy="132459"/>
      </dsp:txXfrm>
    </dsp:sp>
    <dsp:sp modelId="{679261A1-2360-4670-839A-B1144555035F}">
      <dsp:nvSpPr>
        <dsp:cNvPr id="0" name=""/>
        <dsp:cNvSpPr/>
      </dsp:nvSpPr>
      <dsp:spPr>
        <a:xfrm rot="20700000">
          <a:off x="358566" y="41073"/>
          <a:ext cx="263012" cy="263012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416252" y="98759"/>
        <a:ext cx="147639" cy="147639"/>
      </dsp:txXfrm>
    </dsp:sp>
    <dsp:sp modelId="{892A5958-9B9B-4CD8-9F7C-4EC2AC150D8C}">
      <dsp:nvSpPr>
        <dsp:cNvPr id="0" name=""/>
        <dsp:cNvSpPr/>
      </dsp:nvSpPr>
      <dsp:spPr>
        <a:xfrm>
          <a:off x="367677" y="270428"/>
          <a:ext cx="472446" cy="472446"/>
        </a:xfrm>
        <a:prstGeom prst="circularArrow">
          <a:avLst>
            <a:gd name="adj1" fmla="val 4687"/>
            <a:gd name="adj2" fmla="val 299029"/>
            <a:gd name="adj3" fmla="val 2229475"/>
            <a:gd name="adj4" fmla="val 16769577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160675" y="181364"/>
          <a:ext cx="343261" cy="34326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297729" y="-2043"/>
          <a:ext cx="370105" cy="37010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422963" y="313507"/>
          <a:ext cx="369098" cy="369098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497168" y="399966"/>
        <a:ext cx="220688" cy="189724"/>
      </dsp:txXfrm>
    </dsp:sp>
    <dsp:sp modelId="{400F9170-E9C6-4379-AEE4-75CE7535DC36}">
      <dsp:nvSpPr>
        <dsp:cNvPr id="0" name=""/>
        <dsp:cNvSpPr/>
      </dsp:nvSpPr>
      <dsp:spPr>
        <a:xfrm>
          <a:off x="208215" y="226266"/>
          <a:ext cx="268435" cy="268435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5794" y="294254"/>
        <a:ext cx="133277" cy="132459"/>
      </dsp:txXfrm>
    </dsp:sp>
    <dsp:sp modelId="{679261A1-2360-4670-839A-B1144555035F}">
      <dsp:nvSpPr>
        <dsp:cNvPr id="0" name=""/>
        <dsp:cNvSpPr/>
      </dsp:nvSpPr>
      <dsp:spPr>
        <a:xfrm rot="20700000">
          <a:off x="358566" y="41073"/>
          <a:ext cx="263012" cy="263012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416252" y="98759"/>
        <a:ext cx="147639" cy="147639"/>
      </dsp:txXfrm>
    </dsp:sp>
    <dsp:sp modelId="{892A5958-9B9B-4CD8-9F7C-4EC2AC150D8C}">
      <dsp:nvSpPr>
        <dsp:cNvPr id="0" name=""/>
        <dsp:cNvSpPr/>
      </dsp:nvSpPr>
      <dsp:spPr>
        <a:xfrm>
          <a:off x="367677" y="270428"/>
          <a:ext cx="472446" cy="472446"/>
        </a:xfrm>
        <a:prstGeom prst="circularArrow">
          <a:avLst>
            <a:gd name="adj1" fmla="val 4687"/>
            <a:gd name="adj2" fmla="val 299029"/>
            <a:gd name="adj3" fmla="val 2229475"/>
            <a:gd name="adj4" fmla="val 16769577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160675" y="181364"/>
          <a:ext cx="343261" cy="34326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297729" y="-2043"/>
          <a:ext cx="370105" cy="37010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422963" y="313507"/>
          <a:ext cx="369098" cy="369098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497168" y="399966"/>
        <a:ext cx="220688" cy="189724"/>
      </dsp:txXfrm>
    </dsp:sp>
    <dsp:sp modelId="{400F9170-E9C6-4379-AEE4-75CE7535DC36}">
      <dsp:nvSpPr>
        <dsp:cNvPr id="0" name=""/>
        <dsp:cNvSpPr/>
      </dsp:nvSpPr>
      <dsp:spPr>
        <a:xfrm>
          <a:off x="208215" y="226266"/>
          <a:ext cx="268435" cy="268435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5794" y="294254"/>
        <a:ext cx="133277" cy="132459"/>
      </dsp:txXfrm>
    </dsp:sp>
    <dsp:sp modelId="{679261A1-2360-4670-839A-B1144555035F}">
      <dsp:nvSpPr>
        <dsp:cNvPr id="0" name=""/>
        <dsp:cNvSpPr/>
      </dsp:nvSpPr>
      <dsp:spPr>
        <a:xfrm rot="20700000">
          <a:off x="358566" y="41073"/>
          <a:ext cx="263012" cy="263012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416252" y="98759"/>
        <a:ext cx="147639" cy="147639"/>
      </dsp:txXfrm>
    </dsp:sp>
    <dsp:sp modelId="{892A5958-9B9B-4CD8-9F7C-4EC2AC150D8C}">
      <dsp:nvSpPr>
        <dsp:cNvPr id="0" name=""/>
        <dsp:cNvSpPr/>
      </dsp:nvSpPr>
      <dsp:spPr>
        <a:xfrm>
          <a:off x="367677" y="270428"/>
          <a:ext cx="472446" cy="472446"/>
        </a:xfrm>
        <a:prstGeom prst="circularArrow">
          <a:avLst>
            <a:gd name="adj1" fmla="val 4687"/>
            <a:gd name="adj2" fmla="val 299029"/>
            <a:gd name="adj3" fmla="val 2229475"/>
            <a:gd name="adj4" fmla="val 16769577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160675" y="181364"/>
          <a:ext cx="343261" cy="34326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297729" y="-2043"/>
          <a:ext cx="370105" cy="37010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422963" y="313507"/>
          <a:ext cx="369098" cy="369098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497168" y="399966"/>
        <a:ext cx="220688" cy="189724"/>
      </dsp:txXfrm>
    </dsp:sp>
    <dsp:sp modelId="{400F9170-E9C6-4379-AEE4-75CE7535DC36}">
      <dsp:nvSpPr>
        <dsp:cNvPr id="0" name=""/>
        <dsp:cNvSpPr/>
      </dsp:nvSpPr>
      <dsp:spPr>
        <a:xfrm>
          <a:off x="208215" y="226266"/>
          <a:ext cx="268435" cy="268435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5794" y="294254"/>
        <a:ext cx="133277" cy="132459"/>
      </dsp:txXfrm>
    </dsp:sp>
    <dsp:sp modelId="{679261A1-2360-4670-839A-B1144555035F}">
      <dsp:nvSpPr>
        <dsp:cNvPr id="0" name=""/>
        <dsp:cNvSpPr/>
      </dsp:nvSpPr>
      <dsp:spPr>
        <a:xfrm rot="20700000">
          <a:off x="358566" y="41073"/>
          <a:ext cx="263012" cy="263012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416252" y="98759"/>
        <a:ext cx="147639" cy="147639"/>
      </dsp:txXfrm>
    </dsp:sp>
    <dsp:sp modelId="{892A5958-9B9B-4CD8-9F7C-4EC2AC150D8C}">
      <dsp:nvSpPr>
        <dsp:cNvPr id="0" name=""/>
        <dsp:cNvSpPr/>
      </dsp:nvSpPr>
      <dsp:spPr>
        <a:xfrm>
          <a:off x="367677" y="270428"/>
          <a:ext cx="472446" cy="472446"/>
        </a:xfrm>
        <a:prstGeom prst="circularArrow">
          <a:avLst>
            <a:gd name="adj1" fmla="val 4687"/>
            <a:gd name="adj2" fmla="val 299029"/>
            <a:gd name="adj3" fmla="val 2229475"/>
            <a:gd name="adj4" fmla="val 16769577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160675" y="181364"/>
          <a:ext cx="343261" cy="34326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297729" y="-2043"/>
          <a:ext cx="370105" cy="37010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A67E3-6FB6-4EA0-978D-974239F7C7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29A48-A052-432F-9614-232E45EA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7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21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A48-A052-432F-9614-232E45EA00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5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4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84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0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A48-A052-432F-9614-232E45EA00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94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A48-A052-432F-9614-232E45EA00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90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A48-A052-432F-9614-232E45EA00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10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A48-A052-432F-9614-232E45EA00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2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DA600BB2-27C5-458B-ABCE-839C88CF47CE}" type="datetime1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tx1"/>
          </a:solidFill>
        </p:spPr>
        <p:txBody>
          <a:bodyPr lIns="457200" anchor="ctr"/>
          <a:lstStyle>
            <a:lvl1pPr>
              <a:defRPr sz="3200">
                <a:solidFill>
                  <a:srgbClr val="FFE38B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E34CF3C7-6809-4F39-BD67-A75817BDDE0A}" type="datetime1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F7EAEB24-CE78-465C-A726-91D0868FA48F}" type="datetime1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40BAADF0-1749-4E8B-9691-B44A5F8C0895}" type="datetime1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A8AF628A-A867-4937-BBE5-207DB6F9C51A}" type="datetime1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118BBB94-68E6-4675-A946-F1C5994EDBD7}" type="datetime1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DC3B8377-21E3-4835-B75D-4E2847E2750F}" type="datetime1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532" y="6401593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18" Type="http://schemas.openxmlformats.org/officeDocument/2006/relationships/image" Target="../media/image200.png"/><Relationship Id="rId3" Type="http://schemas.openxmlformats.org/officeDocument/2006/relationships/image" Target="../media/image361.png"/><Relationship Id="rId7" Type="http://schemas.openxmlformats.org/officeDocument/2006/relationships/image" Target="../media/image38.png"/><Relationship Id="rId12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20" Type="http://schemas.openxmlformats.org/officeDocument/2006/relationships/image" Target="../media/image3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11" Type="http://schemas.openxmlformats.org/officeDocument/2006/relationships/image" Target="../media/image23.png"/><Relationship Id="rId15" Type="http://schemas.openxmlformats.org/officeDocument/2006/relationships/image" Target="../media/image360.png"/><Relationship Id="rId10" Type="http://schemas.openxmlformats.org/officeDocument/2006/relationships/image" Target="../media/image39.png"/><Relationship Id="rId19" Type="http://schemas.openxmlformats.org/officeDocument/2006/relationships/image" Target="../media/image4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36.jpeg"/><Relationship Id="rId3" Type="http://schemas.openxmlformats.org/officeDocument/2006/relationships/image" Target="../media/image48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90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90.xml"/><Relationship Id="rId5" Type="http://schemas.openxmlformats.org/officeDocument/2006/relationships/diagramLayout" Target="../diagrams/layout3.xml"/><Relationship Id="rId15" Type="http://schemas.openxmlformats.org/officeDocument/2006/relationships/image" Target="../media/image210.png"/><Relationship Id="rId10" Type="http://schemas.openxmlformats.org/officeDocument/2006/relationships/diagramLayout" Target="../diagrams/layout90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10.xml"/><Relationship Id="rId14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diagramColors" Target="../diagrams/colors5.xml"/><Relationship Id="rId26" Type="http://schemas.openxmlformats.org/officeDocument/2006/relationships/diagramData" Target="../diagrams/data8.xml"/><Relationship Id="rId39" Type="http://schemas.openxmlformats.org/officeDocument/2006/relationships/diagramQuickStyle" Target="../diagrams/quickStyle7.xml"/><Relationship Id="rId21" Type="http://schemas.openxmlformats.org/officeDocument/2006/relationships/diagramLayout" Target="../diagrams/layout5.xml"/><Relationship Id="rId34" Type="http://schemas.openxmlformats.org/officeDocument/2006/relationships/diagramColors" Target="../diagrams/colors6.xml"/><Relationship Id="rId42" Type="http://schemas.openxmlformats.org/officeDocument/2006/relationships/diagramData" Target="../diagrams/data12.xml"/><Relationship Id="rId47" Type="http://schemas.openxmlformats.org/officeDocument/2006/relationships/image" Target="../media/image67.png"/><Relationship Id="rId50" Type="http://schemas.openxmlformats.org/officeDocument/2006/relationships/diagramQuickStyle" Target="../diagrams/quickStyle8.xml"/><Relationship Id="rId55" Type="http://schemas.openxmlformats.org/officeDocument/2006/relationships/diagramQuickStyle" Target="../diagrams/quickStyle8.xml"/><Relationship Id="rId63" Type="http://schemas.microsoft.com/office/2007/relationships/diagramDrawing" Target="../diagrams/drawing9.xml"/><Relationship Id="rId68" Type="http://schemas.openxmlformats.org/officeDocument/2006/relationships/image" Target="../media/image70.png"/><Relationship Id="rId7" Type="http://schemas.openxmlformats.org/officeDocument/2006/relationships/diagramColors" Target="../diagrams/colors4.xml"/><Relationship Id="rId71" Type="http://schemas.openxmlformats.org/officeDocument/2006/relationships/image" Target="../media/image490.png"/><Relationship Id="rId2" Type="http://schemas.openxmlformats.org/officeDocument/2006/relationships/image" Target="../media/image58.png"/><Relationship Id="rId16" Type="http://schemas.openxmlformats.org/officeDocument/2006/relationships/diagramLayout" Target="../diagrams/layout5.xml"/><Relationship Id="rId29" Type="http://schemas.openxmlformats.org/officeDocument/2006/relationships/diagramColors" Target="../diagrams/colors6.xml"/><Relationship Id="rId11" Type="http://schemas.openxmlformats.org/officeDocument/2006/relationships/diagramQuickStyle" Target="../diagrams/quickStyle4.xml"/><Relationship Id="rId24" Type="http://schemas.openxmlformats.org/officeDocument/2006/relationships/image" Target="../media/image62.png"/><Relationship Id="rId32" Type="http://schemas.openxmlformats.org/officeDocument/2006/relationships/diagramLayout" Target="../diagrams/layout6.xml"/><Relationship Id="rId37" Type="http://schemas.openxmlformats.org/officeDocument/2006/relationships/diagramData" Target="../diagrams/data11.xml"/><Relationship Id="rId40" Type="http://schemas.openxmlformats.org/officeDocument/2006/relationships/diagramColors" Target="../diagrams/colors7.xml"/><Relationship Id="rId45" Type="http://schemas.openxmlformats.org/officeDocument/2006/relationships/diagramColors" Target="../diagrams/colors7.xml"/><Relationship Id="rId53" Type="http://schemas.openxmlformats.org/officeDocument/2006/relationships/diagramData" Target="../diagrams/data14.xml"/><Relationship Id="rId58" Type="http://schemas.openxmlformats.org/officeDocument/2006/relationships/image" Target="../media/image69.png"/><Relationship Id="rId66" Type="http://schemas.openxmlformats.org/officeDocument/2006/relationships/diagramQuickStyle" Target="../diagrams/quickStyle9.xml"/><Relationship Id="rId74" Type="http://schemas.openxmlformats.org/officeDocument/2006/relationships/image" Target="../media/image76.png"/><Relationship Id="rId5" Type="http://schemas.openxmlformats.org/officeDocument/2006/relationships/diagramLayout" Target="../diagrams/layout4.xml"/><Relationship Id="rId15" Type="http://schemas.openxmlformats.org/officeDocument/2006/relationships/diagramData" Target="../diagrams/data6.xml"/><Relationship Id="rId23" Type="http://schemas.openxmlformats.org/officeDocument/2006/relationships/diagramColors" Target="../diagrams/colors5.xml"/><Relationship Id="rId28" Type="http://schemas.openxmlformats.org/officeDocument/2006/relationships/diagramQuickStyle" Target="../diagrams/quickStyle6.xml"/><Relationship Id="rId36" Type="http://schemas.openxmlformats.org/officeDocument/2006/relationships/image" Target="../media/image65.png"/><Relationship Id="rId49" Type="http://schemas.openxmlformats.org/officeDocument/2006/relationships/diagramLayout" Target="../diagrams/layout8.xml"/><Relationship Id="rId57" Type="http://schemas.openxmlformats.org/officeDocument/2006/relationships/image" Target="../media/image68.png"/><Relationship Id="rId61" Type="http://schemas.openxmlformats.org/officeDocument/2006/relationships/diagramQuickStyle" Target="../diagrams/quickStyle9.xml"/><Relationship Id="rId10" Type="http://schemas.openxmlformats.org/officeDocument/2006/relationships/diagramLayout" Target="../diagrams/layout4.xml"/><Relationship Id="rId19" Type="http://schemas.microsoft.com/office/2007/relationships/diagramDrawing" Target="../diagrams/drawing5.xml"/><Relationship Id="rId31" Type="http://schemas.openxmlformats.org/officeDocument/2006/relationships/diagramData" Target="../diagrams/data9.xml"/><Relationship Id="rId44" Type="http://schemas.openxmlformats.org/officeDocument/2006/relationships/diagramQuickStyle" Target="../diagrams/quickStyle7.xml"/><Relationship Id="rId52" Type="http://schemas.microsoft.com/office/2007/relationships/diagramDrawing" Target="../diagrams/drawing8.xml"/><Relationship Id="rId60" Type="http://schemas.openxmlformats.org/officeDocument/2006/relationships/diagramLayout" Target="../diagrams/layout9.xml"/><Relationship Id="rId65" Type="http://schemas.openxmlformats.org/officeDocument/2006/relationships/diagramLayout" Target="../diagrams/layout9.xml"/><Relationship Id="rId73" Type="http://schemas.openxmlformats.org/officeDocument/2006/relationships/image" Target="../media/image75.png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image" Target="../media/image61.png"/><Relationship Id="rId22" Type="http://schemas.openxmlformats.org/officeDocument/2006/relationships/diagramQuickStyle" Target="../diagrams/quickStyle5.xml"/><Relationship Id="rId27" Type="http://schemas.openxmlformats.org/officeDocument/2006/relationships/diagramLayout" Target="../diagrams/layout6.xml"/><Relationship Id="rId30" Type="http://schemas.microsoft.com/office/2007/relationships/diagramDrawing" Target="../diagrams/drawing6.xml"/><Relationship Id="rId35" Type="http://schemas.openxmlformats.org/officeDocument/2006/relationships/image" Target="../media/image64.png"/><Relationship Id="rId43" Type="http://schemas.openxmlformats.org/officeDocument/2006/relationships/diagramLayout" Target="../diagrams/layout7.xml"/><Relationship Id="rId48" Type="http://schemas.openxmlformats.org/officeDocument/2006/relationships/diagramData" Target="../diagrams/data13.xml"/><Relationship Id="rId56" Type="http://schemas.openxmlformats.org/officeDocument/2006/relationships/diagramColors" Target="../diagrams/colors8.xml"/><Relationship Id="rId64" Type="http://schemas.openxmlformats.org/officeDocument/2006/relationships/diagramData" Target="../diagrams/data16.xml"/><Relationship Id="rId69" Type="http://schemas.openxmlformats.org/officeDocument/2006/relationships/image" Target="../media/image71.png"/><Relationship Id="rId8" Type="http://schemas.microsoft.com/office/2007/relationships/diagramDrawing" Target="../diagrams/drawing4.xml"/><Relationship Id="rId51" Type="http://schemas.openxmlformats.org/officeDocument/2006/relationships/diagramColors" Target="../diagrams/colors8.xml"/><Relationship Id="rId72" Type="http://schemas.openxmlformats.org/officeDocument/2006/relationships/image" Target="../media/image74.png"/><Relationship Id="rId3" Type="http://schemas.openxmlformats.org/officeDocument/2006/relationships/image" Target="../media/image59.png"/><Relationship Id="rId12" Type="http://schemas.openxmlformats.org/officeDocument/2006/relationships/diagramColors" Target="../diagrams/colors4.xml"/><Relationship Id="rId17" Type="http://schemas.openxmlformats.org/officeDocument/2006/relationships/diagramQuickStyle" Target="../diagrams/quickStyle5.xml"/><Relationship Id="rId25" Type="http://schemas.openxmlformats.org/officeDocument/2006/relationships/image" Target="../media/image63.png"/><Relationship Id="rId33" Type="http://schemas.openxmlformats.org/officeDocument/2006/relationships/diagramQuickStyle" Target="../diagrams/quickStyle6.xml"/><Relationship Id="rId38" Type="http://schemas.openxmlformats.org/officeDocument/2006/relationships/diagramLayout" Target="../diagrams/layout7.xml"/><Relationship Id="rId46" Type="http://schemas.openxmlformats.org/officeDocument/2006/relationships/image" Target="../media/image66.png"/><Relationship Id="rId59" Type="http://schemas.openxmlformats.org/officeDocument/2006/relationships/diagramData" Target="../diagrams/data15.xml"/><Relationship Id="rId67" Type="http://schemas.openxmlformats.org/officeDocument/2006/relationships/diagramColors" Target="../diagrams/colors9.xml"/><Relationship Id="rId20" Type="http://schemas.openxmlformats.org/officeDocument/2006/relationships/diagramData" Target="../diagrams/data7.xml"/><Relationship Id="rId41" Type="http://schemas.microsoft.com/office/2007/relationships/diagramDrawing" Target="../diagrams/drawing7.xml"/><Relationship Id="rId54" Type="http://schemas.openxmlformats.org/officeDocument/2006/relationships/diagramLayout" Target="../diagrams/layout8.xml"/><Relationship Id="rId62" Type="http://schemas.openxmlformats.org/officeDocument/2006/relationships/diagramColors" Target="../diagrams/colors9.xml"/><Relationship Id="rId70" Type="http://schemas.openxmlformats.org/officeDocument/2006/relationships/image" Target="../media/image72.png"/><Relationship Id="rId75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30.png"/><Relationship Id="rId7" Type="http://schemas.openxmlformats.org/officeDocument/2006/relationships/image" Target="../media/image84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01.pn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13" Type="http://schemas.openxmlformats.org/officeDocument/2006/relationships/image" Target="../media/image24.jpg"/><Relationship Id="rId7" Type="http://schemas.openxmlformats.org/officeDocument/2006/relationships/image" Target="../media/image33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11" Type="http://schemas.openxmlformats.org/officeDocument/2006/relationships/image" Target="../media/image22.png"/><Relationship Id="rId10" Type="http://schemas.openxmlformats.org/officeDocument/2006/relationships/image" Target="../media/image34.png"/><Relationship Id="rId4" Type="http://schemas.openxmlformats.org/officeDocument/2006/relationships/image" Target="../media/image140.png"/><Relationship Id="rId9" Type="http://schemas.openxmlformats.org/officeDocument/2006/relationships/image" Target="../media/image171.png"/><Relationship Id="rId14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e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8.jpeg"/><Relationship Id="rId3" Type="http://schemas.openxmlformats.org/officeDocument/2006/relationships/image" Target="../media/image32.png"/><Relationship Id="rId7" Type="http://schemas.openxmlformats.org/officeDocument/2006/relationships/image" Target="../media/image290.png"/><Relationship Id="rId1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1.png"/><Relationship Id="rId10" Type="http://schemas.microsoft.com/office/2007/relationships/hdphoto" Target="../media/hdphoto1.wdp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18" Type="http://schemas.openxmlformats.org/officeDocument/2006/relationships/image" Target="../media/image200.png"/><Relationship Id="rId7" Type="http://schemas.openxmlformats.org/officeDocument/2006/relationships/image" Target="../media/image33.png"/><Relationship Id="rId12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11" Type="http://schemas.openxmlformats.org/officeDocument/2006/relationships/image" Target="../media/image22.png"/><Relationship Id="rId10" Type="http://schemas.openxmlformats.org/officeDocument/2006/relationships/image" Target="../media/image34.png"/><Relationship Id="rId19" Type="http://schemas.openxmlformats.org/officeDocument/2006/relationships/image" Target="../media/image371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821680"/>
            <a:ext cx="1143000" cy="4995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333500"/>
            <a:ext cx="9144000" cy="17144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  </a:t>
            </a:r>
            <a:r>
              <a:rPr lang="en-US" sz="3600" dirty="0" smtClean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 Understanding Generalization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600" dirty="0" smtClean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in Adaptive Data Analysis</a:t>
            </a:r>
            <a:endParaRPr lang="en-US" sz="3600" dirty="0">
              <a:ln w="0"/>
              <a:solidFill>
                <a:srgbClr val="FFDC0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05502"/>
            <a:ext cx="6400800" cy="714098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Vitaly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 Feldman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757263"/>
            <a:ext cx="1544821" cy="54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statistical queries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97348" y="3786144"/>
                <a:ext cx="5517783" cy="1682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)≡</m:t>
                    </m:r>
                  </m:oMath>
                </a14:m>
                <a:r>
                  <a:rPr lang="en-US" sz="2000" b="0" i="1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sz="2000" b="0" i="1" dirty="0" smtClean="0">
                  <a:latin typeface="+mj-lt"/>
                </a:endParaRPr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j-lt"/>
                  </a:rPr>
                  <a:t> </a:t>
                </a:r>
              </a:p>
              <a:p>
                <a:pPr algn="ctr">
                  <a:spcBef>
                    <a:spcPct val="20000"/>
                  </a:spcBef>
                </a:pPr>
                <a:r>
                  <a:rPr lang="en-US" sz="2000" b="0" dirty="0" smtClean="0">
                    <a:solidFill>
                      <a:prstClr val="black"/>
                    </a:solidFill>
                    <a:latin typeface="+mj-lt"/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lvl="0" algn="ctr">
                  <a:spcBef>
                    <a:spcPct val="20000"/>
                  </a:spcBef>
                </a:pP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348" y="3786144"/>
                <a:ext cx="5517783" cy="16825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599695" y="2602071"/>
            <a:ext cx="1600200" cy="381000"/>
            <a:chOff x="2016" y="2064"/>
            <a:chExt cx="1008" cy="240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26" y="2064"/>
                  <a:ext cx="306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6" y="2064"/>
                  <a:ext cx="306" cy="22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39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637795" y="1286038"/>
            <a:ext cx="1524000" cy="338138"/>
            <a:chOff x="2016" y="2292"/>
            <a:chExt cx="960" cy="213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3599695" y="1611471"/>
            <a:ext cx="1600200" cy="381000"/>
            <a:chOff x="2016" y="2064"/>
            <a:chExt cx="1008" cy="240"/>
          </a:xfrm>
        </p:grpSpPr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1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3637795" y="1981363"/>
            <a:ext cx="1524000" cy="338138"/>
            <a:chOff x="2016" y="2292"/>
            <a:chExt cx="960" cy="213"/>
          </a:xfrm>
        </p:grpSpPr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361695" y="243855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3637795" y="2959263"/>
            <a:ext cx="1524000" cy="338138"/>
            <a:chOff x="2016" y="2284"/>
            <a:chExt cx="960" cy="213"/>
          </a:xfrm>
        </p:grpSpPr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96" y="2284"/>
                  <a:ext cx="28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96" y="2284"/>
                  <a:ext cx="284" cy="21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3599695" y="914567"/>
            <a:ext cx="1600200" cy="381001"/>
            <a:chOff x="2016" y="2064"/>
            <a:chExt cx="1008" cy="240"/>
          </a:xfrm>
        </p:grpSpPr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30" y="2064"/>
                  <a:ext cx="297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2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0" y="2064"/>
                  <a:ext cx="297" cy="2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1677612" y="3116958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Data analyst(s)</a:t>
            </a:r>
            <a:endParaRPr lang="en-US" dirty="0">
              <a:latin typeface="+mj-lt"/>
            </a:endParaRPr>
          </a:p>
        </p:txBody>
      </p:sp>
      <p:pic>
        <p:nvPicPr>
          <p:cNvPr id="5122" name="Picture 2" descr="C:\Dropbox\Research\Talks\14.06 AdaptiveSQ\Woman Using a Computer.svg.me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58855" y="1793320"/>
            <a:ext cx="848039" cy="102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/>
          <p:cNvSpPr/>
          <p:nvPr/>
        </p:nvSpPr>
        <p:spPr>
          <a:xfrm>
            <a:off x="990600" y="5592078"/>
            <a:ext cx="7531281" cy="881252"/>
          </a:xfrm>
          <a:prstGeom prst="roundRect">
            <a:avLst/>
          </a:prstGeom>
          <a:solidFill>
            <a:srgbClr val="92D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smtClean="0">
                <a:solidFill>
                  <a:prstClr val="black"/>
                </a:solidFill>
              </a:rPr>
              <a:t>Can measure correlations, moments, accuracy/loss </a:t>
            </a:r>
          </a:p>
          <a:p>
            <a:pPr lvl="0"/>
            <a:r>
              <a:rPr lang="en-US" sz="2000" dirty="0" smtClean="0">
                <a:solidFill>
                  <a:prstClr val="black"/>
                </a:solidFill>
              </a:rPr>
              <a:t>Run </a:t>
            </a:r>
            <a:r>
              <a:rPr lang="en-US" sz="2000" dirty="0">
                <a:solidFill>
                  <a:prstClr val="black"/>
                </a:solidFill>
              </a:rPr>
              <a:t>any </a:t>
            </a:r>
            <a:r>
              <a:rPr lang="en-US" sz="2000" dirty="0" smtClean="0">
                <a:solidFill>
                  <a:prstClr val="black"/>
                </a:solidFill>
              </a:rPr>
              <a:t>statistical query algorithm</a:t>
            </a:r>
            <a:endParaRPr lang="en-US" sz="2000" dirty="0">
              <a:solidFill>
                <a:prstClr val="black"/>
              </a:solidFill>
            </a:endParaRPr>
          </a:p>
        </p:txBody>
      </p:sp>
      <p:grpSp>
        <p:nvGrpSpPr>
          <p:cNvPr id="5123" name="Group 5122"/>
          <p:cNvGrpSpPr/>
          <p:nvPr/>
        </p:nvGrpSpPr>
        <p:grpSpPr>
          <a:xfrm>
            <a:off x="5618995" y="1145661"/>
            <a:ext cx="2400267" cy="2282253"/>
            <a:chOff x="5836050" y="1096336"/>
            <a:chExt cx="2400267" cy="2282253"/>
          </a:xfrm>
        </p:grpSpPr>
        <p:pic>
          <p:nvPicPr>
            <p:cNvPr id="5120" name="Picture 5119"/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050" y="1096336"/>
              <a:ext cx="2151895" cy="1888886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1" name="TextBox 5120"/>
                <p:cNvSpPr txBox="1"/>
                <p:nvPr/>
              </p:nvSpPr>
              <p:spPr>
                <a:xfrm>
                  <a:off x="5949794" y="3009257"/>
                  <a:ext cx="2286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∼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21" name="TextBox 5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794" y="3009257"/>
                  <a:ext cx="2286523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89139" y="5070670"/>
                <a:ext cx="6934200" cy="453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with prob.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39" y="5070670"/>
                <a:ext cx="6934200" cy="453522"/>
              </a:xfrm>
              <a:prstGeom prst="rect">
                <a:avLst/>
              </a:prstGeom>
              <a:blipFill rotWithShape="0">
                <a:blip r:embed="rId19"/>
                <a:stretch>
                  <a:fillRect t="-5405" b="-1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435431" y="800418"/>
            <a:ext cx="2677797" cy="2959195"/>
            <a:chOff x="5429884" y="1096336"/>
            <a:chExt cx="2677797" cy="2959195"/>
          </a:xfrm>
        </p:grpSpPr>
        <p:grpSp>
          <p:nvGrpSpPr>
            <p:cNvPr id="25" name="Group 24"/>
            <p:cNvGrpSpPr/>
            <p:nvPr/>
          </p:nvGrpSpPr>
          <p:grpSpPr>
            <a:xfrm>
              <a:off x="5429884" y="1096336"/>
              <a:ext cx="2677797" cy="2959195"/>
              <a:chOff x="5487789" y="1248578"/>
              <a:chExt cx="2677797" cy="2959195"/>
            </a:xfrm>
          </p:grpSpPr>
          <p:pic>
            <p:nvPicPr>
              <p:cNvPr id="26" name="Picture 2" descr="C:\Research\Talks\11.11 SQ and evolvability\crystal-ball.gif"/>
              <p:cNvPicPr>
                <a:picLocks noChangeAspect="1" noChangeArrowheads="1"/>
              </p:cNvPicPr>
              <p:nvPr/>
            </p:nvPicPr>
            <p:blipFill>
              <a:blip r:embed="rId2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7789" y="1248578"/>
                <a:ext cx="2486115" cy="22724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620506" y="3315221"/>
                <a:ext cx="254508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dirty="0" smtClean="0">
                    <a:latin typeface="+mj-lt"/>
                  </a:rPr>
                  <a:t>Statistical query oracle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sz="1600" dirty="0" smtClean="0">
                    <a:solidFill>
                      <a:schemeClr val="accent1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[Kearns 93]</a:t>
                </a:r>
                <a:endParaRPr lang="en-US" sz="1600" dirty="0">
                  <a:solidFill>
                    <a:schemeClr val="accent1">
                      <a:lumMod val="75000"/>
                    </a:schemeClr>
                  </a:solidFill>
                  <a:latin typeface="Berlin Sans FB" panose="020E0602020502020306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/>
                <p:cNvSpPr/>
                <p:nvPr/>
              </p:nvSpPr>
              <p:spPr>
                <a:xfrm>
                  <a:off x="6315601" y="2396648"/>
                  <a:ext cx="714679" cy="6934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2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 sz="3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601" y="2396648"/>
                  <a:ext cx="714679" cy="69342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007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220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 smtClean="0"/>
                  <a:t>non-adaptive</a:t>
                </a:r>
                <a:r>
                  <a:rPr lang="en-US" dirty="0" smtClean="0"/>
                  <a:t> query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samples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∼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Use empirical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22075"/>
              </a:xfrm>
              <a:blipFill rotWithShape="1">
                <a:blip r:embed="rId3"/>
                <a:stretch>
                  <a:fillRect l="-1111" t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non-adaptive SQs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4833" y="5562600"/>
                <a:ext cx="8229600" cy="6857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Data splitting: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log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833" y="5562600"/>
                <a:ext cx="8229600" cy="685799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adaptively-chosen SQs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2000" y="1418953"/>
            <a:ext cx="5947547" cy="1939065"/>
            <a:chOff x="715055" y="1618706"/>
            <a:chExt cx="5947547" cy="19390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CFEFC"/>
                </a:clrFrom>
                <a:clrTo>
                  <a:srgbClr val="FCFE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5055" y="1698171"/>
              <a:ext cx="1097417" cy="1859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ular Callout 4"/>
                <p:cNvSpPr/>
                <p:nvPr/>
              </p:nvSpPr>
              <p:spPr>
                <a:xfrm>
                  <a:off x="3127466" y="1618706"/>
                  <a:ext cx="3535136" cy="644979"/>
                </a:xfrm>
                <a:prstGeom prst="wedgeRoundRectCallout">
                  <a:avLst>
                    <a:gd name="adj1" fmla="val -88968"/>
                    <a:gd name="adj2" fmla="val 44187"/>
                    <a:gd name="adj3" fmla="val 16667"/>
                  </a:avLst>
                </a:prstGeom>
                <a:solidFill>
                  <a:schemeClr val="accent1"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>
                    <a:spcBef>
                      <a:spcPct val="20000"/>
                    </a:spcBef>
                  </a:pPr>
                  <a:r>
                    <a:rPr lang="en-US" sz="24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What if we use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400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?</a:t>
                  </a:r>
                  <a:endPara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Rounded Rectangular Callout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466" y="1618706"/>
                  <a:ext cx="3535136" cy="644979"/>
                </a:xfrm>
                <a:prstGeom prst="wedgeRoundRectCallout">
                  <a:avLst>
                    <a:gd name="adj1" fmla="val -88968"/>
                    <a:gd name="adj2" fmla="val 44187"/>
                    <a:gd name="adj3" fmla="val 16667"/>
                  </a:avLst>
                </a:prstGeom>
                <a:blipFill rotWithShape="0">
                  <a:blip r:embed="rId4"/>
                  <a:stretch>
                    <a:fillRect b="-76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611777" y="3586618"/>
                <a:ext cx="8075023" cy="1675216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𝛽</m:t>
                    </m:r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20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40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mbria Math"/>
                </a:endParaRPr>
              </a:p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000" b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Variable selection, boosting, bagging, step-wise regression .. </a:t>
                </a: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77" y="3586618"/>
                <a:ext cx="8075023" cy="1675216"/>
              </a:xfrm>
              <a:prstGeom prst="roundRect">
                <a:avLst/>
              </a:prstGeom>
              <a:blipFill rotWithShape="0">
                <a:blip r:embed="rId5"/>
                <a:stretch>
                  <a:fillRect t="-2182" b="-6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24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adaptive SQs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014385" y="3870148"/>
                <a:ext cx="7039030" cy="2378251"/>
              </a:xfrm>
              <a:prstGeom prst="roundRect">
                <a:avLst/>
              </a:prstGeom>
              <a:solidFill>
                <a:srgbClr val="92D050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Bassily,Nissim,Smith,Steinke,Stemmer,Ullman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 15]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endParaRPr lang="en-US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Generalizes to low-sensitivity analyses:  </a:t>
                </a: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b="0" dirty="0" smtClean="0">
                    <a:solidFill>
                      <a:prstClr val="black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0" dirty="0" smtClean="0">
                    <a:solidFill>
                      <a:prstClr val="black"/>
                    </a:solidFill>
                  </a:rPr>
                  <a:t> differ in a single element</a:t>
                </a:r>
              </a:p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b="0" dirty="0" smtClean="0">
                    <a:solidFill>
                      <a:prstClr val="black"/>
                    </a:solidFill>
                  </a:rPr>
                  <a:t>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b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85" y="3870148"/>
                <a:ext cx="7039030" cy="237825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1014385" y="1123479"/>
                <a:ext cx="7039030" cy="1619721"/>
              </a:xfrm>
              <a:prstGeom prst="roundRect">
                <a:avLst/>
              </a:prstGeom>
              <a:solidFill>
                <a:srgbClr val="92D050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[DFHPRR 14]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Exists an algorithm that can answer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adaptively chosen SQs with accuracy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b="0" i="1" dirty="0" smtClean="0">
                    <a:solidFill>
                      <a:prstClr val="black"/>
                    </a:solidFill>
                    <a:latin typeface="Cambria Math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for</a:t>
                </a:r>
                <a:endParaRPr lang="en-US" b="0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2.5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85" y="1123479"/>
                <a:ext cx="7039030" cy="1619721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7090990" y="2250429"/>
                <a:ext cx="1924850" cy="873772"/>
              </a:xfrm>
              <a:prstGeom prst="roundRect">
                <a:avLst/>
              </a:prstGeom>
              <a:solidFill>
                <a:srgbClr val="FFC000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600" dirty="0" smtClean="0">
                    <a:solidFill>
                      <a:prstClr val="black"/>
                    </a:solidFill>
                  </a:rPr>
                  <a:t>Data splitting:</a:t>
                </a:r>
              </a:p>
              <a:p>
                <a:pPr lvl="0"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990" y="2250429"/>
                <a:ext cx="1924850" cy="87377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29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ifferential </a:t>
            </a:r>
            <a:r>
              <a:rPr lang="en-US" dirty="0"/>
              <a:t>privacy </a:t>
            </a:r>
            <a:r>
              <a:rPr lang="en-US" sz="2400" dirty="0">
                <a:latin typeface="Berlin Sans FB" pitchFamily="34" charset="0"/>
              </a:rPr>
              <a:t>[</a:t>
            </a:r>
            <a:r>
              <a:rPr lang="en-US" sz="2400" dirty="0" err="1">
                <a:latin typeface="Berlin Sans FB" pitchFamily="34" charset="0"/>
              </a:rPr>
              <a:t>Dwork,McSherry,Nissim,Smith</a:t>
            </a:r>
            <a:r>
              <a:rPr lang="en-US" sz="2400" dirty="0">
                <a:latin typeface="Berlin Sans FB" pitchFamily="34" charset="0"/>
              </a:rPr>
              <a:t> 06]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501889" y="884237"/>
            <a:ext cx="8229600" cy="532405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/>
              <p:cNvSpPr/>
              <p:nvPr/>
            </p:nvSpPr>
            <p:spPr>
              <a:xfrm>
                <a:off x="532478" y="4533861"/>
                <a:ext cx="8188536" cy="1519140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Randomized algorithm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𝜖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</a:t>
                </a:r>
                <a:r>
                  <a:rPr lang="en-US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differentially private </a:t>
                </a:r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if for any two data sets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that differ in one element: </a:t>
                </a:r>
              </a:p>
              <a:p>
                <a:endPara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∀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𝑍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⊆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range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,  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Pr</m:t>
                          </m:r>
                        </m:e>
                        <m:lim>
                          <m:r>
                            <a:rPr lang="en-US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𝑍</m:t>
                          </m:r>
                        </m:e>
                      </m:d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𝜖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⋅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Pr</m:t>
                          </m:r>
                        </m:e>
                        <m:lim>
                          <m:r>
                            <a:rPr lang="en-US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𝑍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b="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7" name="Rounded 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78" y="4533861"/>
                <a:ext cx="8188536" cy="1519140"/>
              </a:xfrm>
              <a:prstGeom prst="roundRect">
                <a:avLst/>
              </a:prstGeom>
              <a:blipFill rotWithShape="1">
                <a:blip r:embed="rId2"/>
                <a:stretch>
                  <a:fillRect l="-223" t="-4016" r="-967" b="-2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1321177" y="1169265"/>
            <a:ext cx="5766150" cy="2766058"/>
            <a:chOff x="1321177" y="1169265"/>
            <a:chExt cx="5766150" cy="2766058"/>
          </a:xfrm>
        </p:grpSpPr>
        <p:grpSp>
          <p:nvGrpSpPr>
            <p:cNvPr id="39" name="Group 38"/>
            <p:cNvGrpSpPr/>
            <p:nvPr/>
          </p:nvGrpSpPr>
          <p:grpSpPr>
            <a:xfrm>
              <a:off x="1321177" y="1481349"/>
              <a:ext cx="5766150" cy="2453974"/>
              <a:chOff x="685800" y="964107"/>
              <a:chExt cx="7696200" cy="5131893"/>
            </a:xfrm>
          </p:grpSpPr>
          <p:sp>
            <p:nvSpPr>
              <p:cNvPr id="48" name="Line 9"/>
              <p:cNvSpPr>
                <a:spLocks noChangeShapeType="1"/>
              </p:cNvSpPr>
              <p:nvPr/>
            </p:nvSpPr>
            <p:spPr bwMode="auto">
              <a:xfrm flipV="1">
                <a:off x="685800" y="3671888"/>
                <a:ext cx="0" cy="1828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" name="Freeform 48"/>
              <p:cNvSpPr>
                <a:spLocks/>
              </p:cNvSpPr>
              <p:nvPr/>
            </p:nvSpPr>
            <p:spPr bwMode="auto">
              <a:xfrm>
                <a:off x="685800" y="3962400"/>
                <a:ext cx="7315200" cy="2044700"/>
              </a:xfrm>
              <a:custGeom>
                <a:avLst/>
                <a:gdLst>
                  <a:gd name="T0" fmla="*/ 0 w 4608"/>
                  <a:gd name="T1" fmla="*/ 2147483647 h 1288"/>
                  <a:gd name="T2" fmla="*/ 2147483647 w 4608"/>
                  <a:gd name="T3" fmla="*/ 2147483647 h 1288"/>
                  <a:gd name="T4" fmla="*/ 2147483647 w 4608"/>
                  <a:gd name="T5" fmla="*/ 2147483647 h 1288"/>
                  <a:gd name="T6" fmla="*/ 2147483647 w 4608"/>
                  <a:gd name="T7" fmla="*/ 2147483647 h 1288"/>
                  <a:gd name="T8" fmla="*/ 2147483647 w 4608"/>
                  <a:gd name="T9" fmla="*/ 2147483647 h 1288"/>
                  <a:gd name="T10" fmla="*/ 2147483647 w 4608"/>
                  <a:gd name="T11" fmla="*/ 2147483647 h 1288"/>
                  <a:gd name="T12" fmla="*/ 2147483647 w 4608"/>
                  <a:gd name="T13" fmla="*/ 2147483647 h 1288"/>
                  <a:gd name="T14" fmla="*/ 2147483647 w 4608"/>
                  <a:gd name="T15" fmla="*/ 2147483647 h 1288"/>
                  <a:gd name="T16" fmla="*/ 2147483647 w 4608"/>
                  <a:gd name="T17" fmla="*/ 2147483647 h 1288"/>
                  <a:gd name="T18" fmla="*/ 2147483647 w 4608"/>
                  <a:gd name="T19" fmla="*/ 2147483647 h 1288"/>
                  <a:gd name="T20" fmla="*/ 2147483647 w 4608"/>
                  <a:gd name="T21" fmla="*/ 2147483647 h 1288"/>
                  <a:gd name="T22" fmla="*/ 2147483647 w 4608"/>
                  <a:gd name="T23" fmla="*/ 2147483647 h 1288"/>
                  <a:gd name="T24" fmla="*/ 2147483647 w 4608"/>
                  <a:gd name="T25" fmla="*/ 2147483647 h 1288"/>
                  <a:gd name="T26" fmla="*/ 2147483647 w 4608"/>
                  <a:gd name="T27" fmla="*/ 2147483647 h 128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608"/>
                  <a:gd name="T43" fmla="*/ 0 h 1288"/>
                  <a:gd name="T44" fmla="*/ 4608 w 4608"/>
                  <a:gd name="T45" fmla="*/ 1288 h 128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608" h="1288">
                    <a:moveTo>
                      <a:pt x="0" y="1096"/>
                    </a:moveTo>
                    <a:cubicBezTo>
                      <a:pt x="192" y="1092"/>
                      <a:pt x="384" y="1088"/>
                      <a:pt x="528" y="1048"/>
                    </a:cubicBezTo>
                    <a:cubicBezTo>
                      <a:pt x="672" y="1008"/>
                      <a:pt x="760" y="944"/>
                      <a:pt x="864" y="856"/>
                    </a:cubicBezTo>
                    <a:cubicBezTo>
                      <a:pt x="968" y="768"/>
                      <a:pt x="1056" y="640"/>
                      <a:pt x="1152" y="520"/>
                    </a:cubicBezTo>
                    <a:cubicBezTo>
                      <a:pt x="1248" y="400"/>
                      <a:pt x="1352" y="216"/>
                      <a:pt x="1440" y="136"/>
                    </a:cubicBezTo>
                    <a:cubicBezTo>
                      <a:pt x="1528" y="56"/>
                      <a:pt x="1592" y="0"/>
                      <a:pt x="1680" y="40"/>
                    </a:cubicBezTo>
                    <a:cubicBezTo>
                      <a:pt x="1768" y="80"/>
                      <a:pt x="1904" y="296"/>
                      <a:pt x="1968" y="376"/>
                    </a:cubicBezTo>
                    <a:cubicBezTo>
                      <a:pt x="2032" y="456"/>
                      <a:pt x="2024" y="464"/>
                      <a:pt x="2064" y="520"/>
                    </a:cubicBezTo>
                    <a:cubicBezTo>
                      <a:pt x="2104" y="576"/>
                      <a:pt x="2128" y="656"/>
                      <a:pt x="2208" y="712"/>
                    </a:cubicBezTo>
                    <a:cubicBezTo>
                      <a:pt x="2288" y="768"/>
                      <a:pt x="2440" y="808"/>
                      <a:pt x="2544" y="856"/>
                    </a:cubicBezTo>
                    <a:cubicBezTo>
                      <a:pt x="2648" y="904"/>
                      <a:pt x="2704" y="952"/>
                      <a:pt x="2832" y="1000"/>
                    </a:cubicBezTo>
                    <a:cubicBezTo>
                      <a:pt x="2960" y="1048"/>
                      <a:pt x="3152" y="1104"/>
                      <a:pt x="3312" y="1144"/>
                    </a:cubicBezTo>
                    <a:cubicBezTo>
                      <a:pt x="3472" y="1184"/>
                      <a:pt x="3576" y="1216"/>
                      <a:pt x="3792" y="1240"/>
                    </a:cubicBezTo>
                    <a:cubicBezTo>
                      <a:pt x="4008" y="1264"/>
                      <a:pt x="4472" y="1280"/>
                      <a:pt x="4608" y="1288"/>
                    </a:cubicBezTo>
                  </a:path>
                </a:pathLst>
              </a:custGeom>
              <a:noFill/>
              <a:ln w="254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" name="Line 11"/>
              <p:cNvSpPr>
                <a:spLocks noChangeShapeType="1"/>
              </p:cNvSpPr>
              <p:nvPr/>
            </p:nvSpPr>
            <p:spPr bwMode="auto">
              <a:xfrm>
                <a:off x="838200" y="5943600"/>
                <a:ext cx="5410200" cy="14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8975" y="4246562"/>
                    <a:ext cx="993527" cy="94414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dirty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 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88975" y="4246562"/>
                    <a:ext cx="993527" cy="94414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333"/>
                    </a:stretch>
                  </a:blipFill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Freeform 51"/>
              <p:cNvSpPr>
                <a:spLocks/>
              </p:cNvSpPr>
              <p:nvPr/>
            </p:nvSpPr>
            <p:spPr bwMode="auto">
              <a:xfrm>
                <a:off x="1066800" y="3976688"/>
                <a:ext cx="7315200" cy="2044700"/>
              </a:xfrm>
              <a:custGeom>
                <a:avLst/>
                <a:gdLst>
                  <a:gd name="T0" fmla="*/ 0 w 4608"/>
                  <a:gd name="T1" fmla="*/ 2147483647 h 1288"/>
                  <a:gd name="T2" fmla="*/ 2147483647 w 4608"/>
                  <a:gd name="T3" fmla="*/ 2147483647 h 1288"/>
                  <a:gd name="T4" fmla="*/ 2147483647 w 4608"/>
                  <a:gd name="T5" fmla="*/ 2147483647 h 1288"/>
                  <a:gd name="T6" fmla="*/ 2147483647 w 4608"/>
                  <a:gd name="T7" fmla="*/ 2147483647 h 1288"/>
                  <a:gd name="T8" fmla="*/ 2147483647 w 4608"/>
                  <a:gd name="T9" fmla="*/ 2147483647 h 1288"/>
                  <a:gd name="T10" fmla="*/ 2147483647 w 4608"/>
                  <a:gd name="T11" fmla="*/ 2147483647 h 1288"/>
                  <a:gd name="T12" fmla="*/ 2147483647 w 4608"/>
                  <a:gd name="T13" fmla="*/ 2147483647 h 1288"/>
                  <a:gd name="T14" fmla="*/ 2147483647 w 4608"/>
                  <a:gd name="T15" fmla="*/ 2147483647 h 1288"/>
                  <a:gd name="T16" fmla="*/ 2147483647 w 4608"/>
                  <a:gd name="T17" fmla="*/ 2147483647 h 1288"/>
                  <a:gd name="T18" fmla="*/ 2147483647 w 4608"/>
                  <a:gd name="T19" fmla="*/ 2147483647 h 1288"/>
                  <a:gd name="T20" fmla="*/ 2147483647 w 4608"/>
                  <a:gd name="T21" fmla="*/ 2147483647 h 1288"/>
                  <a:gd name="T22" fmla="*/ 2147483647 w 4608"/>
                  <a:gd name="T23" fmla="*/ 2147483647 h 1288"/>
                  <a:gd name="T24" fmla="*/ 2147483647 w 4608"/>
                  <a:gd name="T25" fmla="*/ 2147483647 h 1288"/>
                  <a:gd name="T26" fmla="*/ 2147483647 w 4608"/>
                  <a:gd name="T27" fmla="*/ 2147483647 h 128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608"/>
                  <a:gd name="T43" fmla="*/ 0 h 1288"/>
                  <a:gd name="T44" fmla="*/ 4608 w 4608"/>
                  <a:gd name="T45" fmla="*/ 1288 h 128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608" h="1288">
                    <a:moveTo>
                      <a:pt x="0" y="1096"/>
                    </a:moveTo>
                    <a:cubicBezTo>
                      <a:pt x="192" y="1092"/>
                      <a:pt x="384" y="1088"/>
                      <a:pt x="528" y="1048"/>
                    </a:cubicBezTo>
                    <a:cubicBezTo>
                      <a:pt x="672" y="1008"/>
                      <a:pt x="760" y="944"/>
                      <a:pt x="864" y="856"/>
                    </a:cubicBezTo>
                    <a:cubicBezTo>
                      <a:pt x="968" y="768"/>
                      <a:pt x="1056" y="640"/>
                      <a:pt x="1152" y="520"/>
                    </a:cubicBezTo>
                    <a:cubicBezTo>
                      <a:pt x="1248" y="400"/>
                      <a:pt x="1352" y="216"/>
                      <a:pt x="1440" y="136"/>
                    </a:cubicBezTo>
                    <a:cubicBezTo>
                      <a:pt x="1528" y="56"/>
                      <a:pt x="1592" y="0"/>
                      <a:pt x="1680" y="40"/>
                    </a:cubicBezTo>
                    <a:cubicBezTo>
                      <a:pt x="1768" y="80"/>
                      <a:pt x="1904" y="296"/>
                      <a:pt x="1968" y="376"/>
                    </a:cubicBezTo>
                    <a:cubicBezTo>
                      <a:pt x="2032" y="456"/>
                      <a:pt x="2024" y="464"/>
                      <a:pt x="2064" y="520"/>
                    </a:cubicBezTo>
                    <a:cubicBezTo>
                      <a:pt x="2104" y="576"/>
                      <a:pt x="2128" y="656"/>
                      <a:pt x="2208" y="712"/>
                    </a:cubicBezTo>
                    <a:cubicBezTo>
                      <a:pt x="2288" y="768"/>
                      <a:pt x="2440" y="808"/>
                      <a:pt x="2544" y="856"/>
                    </a:cubicBezTo>
                    <a:cubicBezTo>
                      <a:pt x="2648" y="904"/>
                      <a:pt x="2704" y="952"/>
                      <a:pt x="2832" y="1000"/>
                    </a:cubicBezTo>
                    <a:cubicBezTo>
                      <a:pt x="2960" y="1048"/>
                      <a:pt x="3152" y="1104"/>
                      <a:pt x="3312" y="1144"/>
                    </a:cubicBezTo>
                    <a:cubicBezTo>
                      <a:pt x="3472" y="1184"/>
                      <a:pt x="3576" y="1216"/>
                      <a:pt x="3792" y="1240"/>
                    </a:cubicBezTo>
                    <a:cubicBezTo>
                      <a:pt x="4008" y="1264"/>
                      <a:pt x="4472" y="1280"/>
                      <a:pt x="4608" y="1288"/>
                    </a:cubicBezTo>
                  </a:path>
                </a:pathLst>
              </a:custGeom>
              <a:noFill/>
              <a:ln w="254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rot="5400000">
                <a:off x="3354388" y="4953000"/>
                <a:ext cx="2284412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10800000" flipV="1">
                <a:off x="4572000" y="3962400"/>
                <a:ext cx="1371600" cy="1066800"/>
              </a:xfrm>
              <a:prstGeom prst="straightConnector1">
                <a:avLst/>
              </a:prstGeom>
              <a:ln>
                <a:solidFill>
                  <a:srgbClr val="FF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rot="10800000" flipV="1">
                <a:off x="4572000" y="3962400"/>
                <a:ext cx="1524000" cy="1247775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13"/>
              <p:cNvSpPr txBox="1">
                <a:spLocks noChangeArrowheads="1"/>
              </p:cNvSpPr>
              <p:nvPr/>
            </p:nvSpPr>
            <p:spPr bwMode="auto">
              <a:xfrm>
                <a:off x="6190614" y="3532187"/>
                <a:ext cx="1627189" cy="3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ratio bounded</a:t>
                </a:r>
              </a:p>
            </p:txBody>
          </p:sp>
          <p:sp>
            <p:nvSpPr>
              <p:cNvPr id="57" name="Down Arrow 56"/>
              <p:cNvSpPr/>
              <p:nvPr/>
            </p:nvSpPr>
            <p:spPr>
              <a:xfrm rot="19627065">
                <a:off x="3917534" y="964107"/>
                <a:ext cx="304227" cy="84275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8" name="Down Arrow 57"/>
              <p:cNvSpPr/>
              <p:nvPr/>
            </p:nvSpPr>
            <p:spPr>
              <a:xfrm>
                <a:off x="4267200" y="3733800"/>
                <a:ext cx="533400" cy="381000"/>
              </a:xfrm>
              <a:prstGeom prst="downArrow">
                <a:avLst>
                  <a:gd name="adj1" fmla="val 50000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40" name="Down Arrow 39"/>
            <p:cNvSpPr/>
            <p:nvPr/>
          </p:nvSpPr>
          <p:spPr>
            <a:xfrm rot="1495600">
              <a:off x="4288949" y="1486780"/>
              <a:ext cx="227933" cy="40673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302783" y="1946623"/>
              <a:ext cx="1688463" cy="770148"/>
              <a:chOff x="3538844" y="1860852"/>
              <a:chExt cx="1401290" cy="127423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3633850" y="1876300"/>
                <a:ext cx="1306284" cy="1258785"/>
              </a:xfrm>
              <a:prstGeom prst="rect">
                <a:avLst/>
              </a:prstGeom>
              <a:solidFill>
                <a:schemeClr val="bg1">
                  <a:lumMod val="50000"/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7" name="Diagram 46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4" r:lo="rId5" r:qs="rId6" r:cs="rId7"/>
                  </a:graphicData>
                </a:graphic>
              </p:graphicFrame>
            </mc:Choice>
            <mc:Fallback xmlns="">
              <p:graphicFrame>
                <p:nvGraphicFramePr>
                  <p:cNvPr id="15" name="Diagram 14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263381423"/>
                      </p:ext>
                    </p:extLst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9" r:lo="rId10" r:qs="rId11" r:cs="rId12"/>
                  </a:graphicData>
                </a:graphic>
              </p:graphicFrame>
            </mc:Fallback>
          </mc:AlternateContent>
        </p:grpSp>
        <p:sp>
          <p:nvSpPr>
            <p:cNvPr id="42" name="TextBox 41"/>
            <p:cNvSpPr txBox="1"/>
            <p:nvPr/>
          </p:nvSpPr>
          <p:spPr>
            <a:xfrm>
              <a:off x="3391723" y="23315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stellar" panose="020A0402060406010301" pitchFamily="18" charset="0"/>
                </a:rPr>
                <a:t>M</a:t>
              </a:r>
              <a:endParaRPr lang="en-US" dirty="0">
                <a:latin typeface="Castellar" panose="020A0402060406010301" pitchFamily="18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546" y="1734293"/>
              <a:ext cx="483900" cy="70814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439023" y="1169265"/>
                  <a:ext cx="3799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023" y="1169265"/>
                  <a:ext cx="379912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409379" y="1184554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379" y="1184554"/>
                  <a:ext cx="434734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544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052847"/>
            <a:ext cx="2779618" cy="195036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718717" y="1658697"/>
            <a:ext cx="170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DP composes adaptively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64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42" y="646534"/>
            <a:ext cx="2385807" cy="2385807"/>
          </a:xfrm>
        </p:spPr>
      </p:pic>
      <p:sp>
        <p:nvSpPr>
          <p:cNvPr id="66" name="TextBox 65"/>
          <p:cNvSpPr txBox="1"/>
          <p:nvPr/>
        </p:nvSpPr>
        <p:spPr>
          <a:xfrm>
            <a:off x="2208496" y="1193920"/>
            <a:ext cx="196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DP implies generalization</a:t>
            </a:r>
            <a:endParaRPr lang="en-US" dirty="0">
              <a:latin typeface="Berlin Sans FB" panose="020E0602020502020306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029200" y="4086807"/>
                <a:ext cx="3886200" cy="2280402"/>
              </a:xfrm>
              <a:prstGeom prst="rect">
                <a:avLst/>
              </a:prstGeom>
              <a:solidFill>
                <a:schemeClr val="bg1">
                  <a:lumMod val="75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Composition </a:t>
                </a:r>
                <a:r>
                  <a:rPr lang="en-US" dirty="0">
                    <a:solidFill>
                      <a:prstClr val="black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i="0" dirty="0" smtClean="0"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-DP algorithms: 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for </a:t>
                </a:r>
                <a:r>
                  <a:rPr lang="en-US" dirty="0">
                    <a:solidFill>
                      <a:prstClr val="black"/>
                    </a:solidFill>
                  </a:rPr>
                  <a:t>every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is</a:t>
                </a:r>
              </a:p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𝜖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1/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-DP</a:t>
                </a:r>
              </a:p>
              <a:p>
                <a:pPr lvl="0"/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600" dirty="0" err="1" smtClean="0">
                    <a:solidFill>
                      <a:schemeClr val="accent1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Dwork,Rothblum,Vadhan</a:t>
                </a:r>
                <a:r>
                  <a:rPr lang="en-US" sz="1600" dirty="0" smtClean="0">
                    <a:solidFill>
                      <a:schemeClr val="accent1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10</a:t>
                </a:r>
                <a:r>
                  <a:rPr lang="en-US" sz="1600" dirty="0" smtClean="0">
                    <a:solidFill>
                      <a:schemeClr val="accent1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]</a:t>
                </a:r>
                <a:endParaRPr lang="en-US" sz="16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086807"/>
                <a:ext cx="3886200" cy="2280402"/>
              </a:xfrm>
              <a:prstGeom prst="rect">
                <a:avLst/>
              </a:prstGeom>
              <a:blipFill rotWithShape="1">
                <a:blip r:embed="rId4"/>
                <a:stretch>
                  <a:fillRect l="-12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57200" y="4086806"/>
            <a:ext cx="4343400" cy="2280403"/>
          </a:xfrm>
          <a:prstGeom prst="rect">
            <a:avLst/>
          </a:prstGeom>
          <a:solidFill>
            <a:schemeClr val="bg1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smtClean="0">
                <a:solidFill>
                  <a:srgbClr val="C00000"/>
                </a:solidFill>
              </a:rPr>
              <a:t>Differential privacy is stability</a:t>
            </a:r>
            <a:endParaRPr lang="en-US" sz="2000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Implies strongly uniform replace-one stability and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 Math"/>
              </a:rPr>
              <a:t>generalization in expectation</a:t>
            </a:r>
            <a:endParaRPr lang="en-US" dirty="0" smtClean="0">
              <a:solidFill>
                <a:prstClr val="black"/>
              </a:solidFill>
            </a:endParaRP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DP implies generalization with high probability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[DFHPRR 14, BNSSSU 15]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2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6" grpId="0"/>
      <p:bldP spid="27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perturbation </a:t>
            </a:r>
            <a:r>
              <a:rPr lang="en-US" sz="2400" dirty="0">
                <a:latin typeface="Berlin Sans FB" pitchFamily="34" charset="0"/>
              </a:rPr>
              <a:t>[</a:t>
            </a:r>
            <a:r>
              <a:rPr lang="en-US" sz="2400" dirty="0" smtClean="0">
                <a:latin typeface="Berlin Sans FB" pitchFamily="34" charset="0"/>
              </a:rPr>
              <a:t>DMNS </a:t>
            </a:r>
            <a:r>
              <a:rPr lang="en-US" sz="2400" dirty="0">
                <a:latin typeface="Berlin Sans FB" pitchFamily="34" charset="0"/>
              </a:rPr>
              <a:t>06]</a:t>
            </a:r>
            <a:r>
              <a:rPr lang="en-US" sz="2400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66800"/>
                <a:ext cx="8085333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Answer low-sensitivity query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samples achieves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worst-case sensitivity: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could be much larger than standard deviation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66800"/>
                <a:ext cx="8085333" cy="5334000"/>
              </a:xfrm>
              <a:blipFill rotWithShape="0">
                <a:blip r:embed="rId3"/>
                <a:stretch>
                  <a:fillRect l="-1131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4"/>
              <p:cNvSpPr/>
              <p:nvPr/>
            </p:nvSpPr>
            <p:spPr>
              <a:xfrm>
                <a:off x="6222670" y="2286000"/>
                <a:ext cx="2464130" cy="475013"/>
              </a:xfrm>
              <a:prstGeom prst="wedgeRoundRectCallout">
                <a:avLst>
                  <a:gd name="adj1" fmla="val -30278"/>
                  <a:gd name="adj2" fmla="val -206704"/>
                  <a:gd name="adj3" fmla="val 16667"/>
                </a:avLst>
              </a:prstGeom>
              <a:solidFill>
                <a:schemeClr val="accent5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Gaussian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ounded 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70" y="2286000"/>
                <a:ext cx="2464130" cy="475013"/>
              </a:xfrm>
              <a:prstGeom prst="wedgeRoundRectCallout">
                <a:avLst>
                  <a:gd name="adj1" fmla="val -30278"/>
                  <a:gd name="adj2" fmla="val -206704"/>
                  <a:gd name="adj3" fmla="val 16667"/>
                </a:avLst>
              </a:prstGeom>
              <a:blipFill rotWithShape="0">
                <a:blip r:embed="rId4"/>
                <a:stretch>
                  <a:fillRect b="-54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5"/>
              <p:cNvSpPr/>
              <p:nvPr/>
            </p:nvSpPr>
            <p:spPr>
              <a:xfrm>
                <a:off x="1219200" y="2209800"/>
                <a:ext cx="3048000" cy="551213"/>
              </a:xfrm>
              <a:prstGeom prst="wedgeRoundRectCallout">
                <a:avLst>
                  <a:gd name="adj1" fmla="val -13451"/>
                  <a:gd name="adj2" fmla="val -166915"/>
                  <a:gd name="adj3" fmla="val 16667"/>
                </a:avLst>
              </a:prstGeom>
              <a:solidFill>
                <a:schemeClr val="accent5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≤1/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209800"/>
                <a:ext cx="3048000" cy="551213"/>
              </a:xfrm>
              <a:prstGeom prst="wedgeRoundRectCallout">
                <a:avLst>
                  <a:gd name="adj1" fmla="val -13451"/>
                  <a:gd name="adj2" fmla="val -166915"/>
                  <a:gd name="adj3" fmla="val 16667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26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low-sensitivity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052484" y="1274748"/>
                <a:ext cx="7329515" cy="2535252"/>
              </a:xfrm>
              <a:prstGeom prst="roundRect">
                <a:avLst/>
              </a:prstGeom>
              <a:solidFill>
                <a:srgbClr val="92D050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[F, Steinke 17]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 Exists an algorithm that for any adaptively-chosen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⋅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i.i.d. samples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outputs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such that </a:t>
                </a:r>
                <a:r>
                  <a:rPr lang="en-US" sz="2000" dirty="0" err="1" smtClean="0">
                    <a:solidFill>
                      <a:prstClr val="black"/>
                    </a:solidFill>
                  </a:rPr>
                  <a:t>w.h.p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.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lvl="0"/>
                <a:endParaRPr lang="en-US" sz="2000" b="0" dirty="0" smtClean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2000" dirty="0">
                    <a:solidFill>
                      <a:prstClr val="black"/>
                    </a:solidFill>
                  </a:rPr>
                  <a:t>w</a:t>
                </a:r>
                <a:r>
                  <a:rPr lang="en-US" sz="2000" b="0" dirty="0" smtClean="0">
                    <a:solidFill>
                      <a:prstClr val="black"/>
                    </a:solidFill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𝐕𝐚𝐫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d>
                      </m:e>
                    </m:rad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484" y="1274748"/>
                <a:ext cx="7329515" cy="2535252"/>
              </a:xfrm>
              <a:prstGeom prst="roundRect">
                <a:avLst/>
              </a:prstGeom>
              <a:blipFill rotWithShape="1">
                <a:blip r:embed="rId2"/>
                <a:stretch>
                  <a:fillRect b="-9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52484" y="4114800"/>
                <a:ext cx="6859838" cy="22098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statistical queries: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→[−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samples get error that scales as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𝐕𝐚𝐫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Value perturbation: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2484" y="4114800"/>
                <a:ext cx="6859838" cy="2209800"/>
              </a:xfrm>
              <a:blipFill rotWithShape="0">
                <a:blip r:embed="rId3"/>
                <a:stretch>
                  <a:fillRect l="-978" t="-2755" b="-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02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Median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450630"/>
                  </p:ext>
                </p:extLst>
              </p:nvPr>
            </p:nvGraphicFramePr>
            <p:xfrm>
              <a:off x="1143000" y="1295400"/>
              <a:ext cx="670560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7943"/>
                    <a:gridCol w="957943"/>
                    <a:gridCol w="957943"/>
                    <a:gridCol w="957943"/>
                    <a:gridCol w="957943"/>
                    <a:gridCol w="957943"/>
                    <a:gridCol w="95794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450630"/>
                  </p:ext>
                </p:extLst>
              </p:nvPr>
            </p:nvGraphicFramePr>
            <p:xfrm>
              <a:off x="1143000" y="1295400"/>
              <a:ext cx="670560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7943"/>
                    <a:gridCol w="957943"/>
                    <a:gridCol w="957943"/>
                    <a:gridCol w="957943"/>
                    <a:gridCol w="957943"/>
                    <a:gridCol w="957943"/>
                    <a:gridCol w="95794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37" t="-1613" r="-60382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613" r="-5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274" t="-1613" r="-40318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274" t="-1613" r="-30318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274" t="-1613" r="-20318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101" t="-1613" r="-10189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911" t="-1613" r="-2548" b="-64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275850" y="1641063"/>
                <a:ext cx="4395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50" y="1641063"/>
                <a:ext cx="43954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095453" y="1751525"/>
            <a:ext cx="6741622" cy="1551116"/>
            <a:chOff x="1095453" y="1751525"/>
            <a:chExt cx="6741622" cy="1551116"/>
          </a:xfrm>
        </p:grpSpPr>
        <p:sp>
          <p:nvSpPr>
            <p:cNvPr id="7" name="Left Brace 6"/>
            <p:cNvSpPr/>
            <p:nvPr/>
          </p:nvSpPr>
          <p:spPr>
            <a:xfrm rot="16200000">
              <a:off x="1485900" y="1409700"/>
              <a:ext cx="228600" cy="914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2471159" y="1409700"/>
              <a:ext cx="228600" cy="914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3420811" y="1409697"/>
              <a:ext cx="228600" cy="914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5371745" y="1409698"/>
              <a:ext cx="228600" cy="914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 rot="16200000">
              <a:off x="6303949" y="1409697"/>
              <a:ext cx="228600" cy="914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e 11"/>
            <p:cNvSpPr/>
            <p:nvPr/>
          </p:nvSpPr>
          <p:spPr>
            <a:xfrm rot="16200000">
              <a:off x="7257162" y="1408625"/>
              <a:ext cx="228600" cy="914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95453" y="2069741"/>
              <a:ext cx="961947" cy="770148"/>
              <a:chOff x="3538844" y="1860852"/>
              <a:chExt cx="1401290" cy="127423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633850" y="1876300"/>
                <a:ext cx="1306284" cy="1258785"/>
              </a:xfrm>
              <a:prstGeom prst="rect">
                <a:avLst/>
              </a:prstGeom>
              <a:solidFill>
                <a:schemeClr val="bg1">
                  <a:lumMod val="50000"/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8" name="Diagram 37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4" r:lo="rId5" r:qs="rId6" r:cs="rId7"/>
                  </a:graphicData>
                </a:graphic>
              </p:graphicFrame>
            </mc:Choice>
            <mc:Fallback xmlns="">
              <p:graphicFrame>
                <p:nvGraphicFramePr>
                  <p:cNvPr id="38" name="Diagram 37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9" r:lo="rId10" r:qs="rId11" r:cs="rId12"/>
                  </a:graphicData>
                </a:graphic>
              </p:graphicFrame>
            </mc:Fallback>
          </mc:AlternateContent>
        </p:grpSp>
        <p:cxnSp>
          <p:nvCxnSpPr>
            <p:cNvPr id="17" name="Straight Arrow Connector 16"/>
            <p:cNvCxnSpPr>
              <a:stCxn id="37" idx="2"/>
              <a:endCxn id="20" idx="1"/>
            </p:cNvCxnSpPr>
            <p:nvPr/>
          </p:nvCxnSpPr>
          <p:spPr>
            <a:xfrm flipH="1">
              <a:off x="1600200" y="2839889"/>
              <a:ext cx="8836" cy="259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95453" y="2470557"/>
                  <a:ext cx="4885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stellar" panose="020A0402060406010301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453" y="2470557"/>
                  <a:ext cx="48853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600200" y="2914635"/>
                  <a:ext cx="4198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914635"/>
                  <a:ext cx="41981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Group 72"/>
            <p:cNvGrpSpPr/>
            <p:nvPr/>
          </p:nvGrpSpPr>
          <p:grpSpPr>
            <a:xfrm>
              <a:off x="2054420" y="2069741"/>
              <a:ext cx="961947" cy="770148"/>
              <a:chOff x="3538844" y="1860852"/>
              <a:chExt cx="1401290" cy="1274233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33850" y="1876300"/>
                <a:ext cx="1306284" cy="1258785"/>
              </a:xfrm>
              <a:prstGeom prst="rect">
                <a:avLst/>
              </a:prstGeom>
              <a:solidFill>
                <a:schemeClr val="bg1">
                  <a:lumMod val="50000"/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75" name="Diagram 74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15" r:lo="rId16" r:qs="rId17" r:cs="rId18"/>
                  </a:graphicData>
                </a:graphic>
              </p:graphicFrame>
            </mc:Choice>
            <mc:Fallback xmlns="">
              <p:graphicFrame>
                <p:nvGraphicFramePr>
                  <p:cNvPr id="75" name="Diagram 74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0" r:lo="rId21" r:qs="rId22" r:cs="rId23"/>
                  </a:graphicData>
                </a:graphic>
              </p:graphicFrame>
            </mc:Fallback>
          </mc:AlternateContent>
        </p:grpSp>
        <p:cxnSp>
          <p:nvCxnSpPr>
            <p:cNvPr id="76" name="Straight Arrow Connector 75"/>
            <p:cNvCxnSpPr>
              <a:stCxn id="74" idx="2"/>
              <a:endCxn id="78" idx="1"/>
            </p:cNvCxnSpPr>
            <p:nvPr/>
          </p:nvCxnSpPr>
          <p:spPr>
            <a:xfrm flipH="1">
              <a:off x="2559167" y="2839889"/>
              <a:ext cx="8836" cy="26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054420" y="2470557"/>
                  <a:ext cx="4885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stellar" panose="020A0402060406010301" pitchFamily="18" charset="0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4420" y="2470557"/>
                  <a:ext cx="488532" cy="369332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559167" y="2923972"/>
                  <a:ext cx="4198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9167" y="2923972"/>
                  <a:ext cx="419810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Group 78"/>
            <p:cNvGrpSpPr/>
            <p:nvPr/>
          </p:nvGrpSpPr>
          <p:grpSpPr>
            <a:xfrm>
              <a:off x="3042659" y="2069741"/>
              <a:ext cx="961947" cy="770148"/>
              <a:chOff x="3538844" y="1860852"/>
              <a:chExt cx="1401290" cy="1274233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633850" y="1876300"/>
                <a:ext cx="1306284" cy="1258785"/>
              </a:xfrm>
              <a:prstGeom prst="rect">
                <a:avLst/>
              </a:prstGeom>
              <a:solidFill>
                <a:schemeClr val="bg1">
                  <a:lumMod val="50000"/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1" name="Diagram 80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6" r:lo="rId27" r:qs="rId28" r:cs="rId29"/>
                  </a:graphicData>
                </a:graphic>
              </p:graphicFrame>
            </mc:Choice>
            <mc:Fallback xmlns="">
              <p:graphicFrame>
                <p:nvGraphicFramePr>
                  <p:cNvPr id="81" name="Diagram 80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31" r:lo="rId32" r:qs="rId33" r:cs="rId34"/>
                  </a:graphicData>
                </a:graphic>
              </p:graphicFrame>
            </mc:Fallback>
          </mc:AlternateContent>
        </p:grpSp>
        <p:cxnSp>
          <p:nvCxnSpPr>
            <p:cNvPr id="82" name="Straight Arrow Connector 81"/>
            <p:cNvCxnSpPr>
              <a:stCxn id="80" idx="2"/>
              <a:endCxn id="84" idx="1"/>
            </p:cNvCxnSpPr>
            <p:nvPr/>
          </p:nvCxnSpPr>
          <p:spPr>
            <a:xfrm flipH="1">
              <a:off x="3547406" y="2839889"/>
              <a:ext cx="8836" cy="2780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3042659" y="2470557"/>
                  <a:ext cx="4885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stellar" panose="020A0402060406010301" pitchFamily="18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2659" y="2470557"/>
                  <a:ext cx="488532" cy="369332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3547406" y="2933309"/>
                  <a:ext cx="4198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7406" y="2933309"/>
                  <a:ext cx="419810" cy="369332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/>
            <p:cNvGrpSpPr/>
            <p:nvPr/>
          </p:nvGrpSpPr>
          <p:grpSpPr>
            <a:xfrm>
              <a:off x="4927922" y="2069741"/>
              <a:ext cx="961947" cy="770148"/>
              <a:chOff x="3538844" y="1860852"/>
              <a:chExt cx="1401290" cy="1274233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3633850" y="1876300"/>
                <a:ext cx="1306284" cy="1258785"/>
              </a:xfrm>
              <a:prstGeom prst="rect">
                <a:avLst/>
              </a:prstGeom>
              <a:solidFill>
                <a:schemeClr val="bg1">
                  <a:lumMod val="50000"/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7" name="Diagram 86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37" r:lo="rId38" r:qs="rId39" r:cs="rId40"/>
                  </a:graphicData>
                </a:graphic>
              </p:graphicFrame>
            </mc:Choice>
            <mc:Fallback xmlns="">
              <p:graphicFrame>
                <p:nvGraphicFramePr>
                  <p:cNvPr id="87" name="Diagram 86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42" r:lo="rId43" r:qs="rId44" r:cs="rId45"/>
                  </a:graphicData>
                </a:graphic>
              </p:graphicFrame>
            </mc:Fallback>
          </mc:AlternateContent>
        </p:grpSp>
        <p:cxnSp>
          <p:nvCxnSpPr>
            <p:cNvPr id="88" name="Straight Arrow Connector 87"/>
            <p:cNvCxnSpPr>
              <a:stCxn id="86" idx="2"/>
              <a:endCxn id="90" idx="1"/>
            </p:cNvCxnSpPr>
            <p:nvPr/>
          </p:nvCxnSpPr>
          <p:spPr>
            <a:xfrm flipH="1">
              <a:off x="5432669" y="2839889"/>
              <a:ext cx="8836" cy="2387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4927922" y="2470557"/>
                  <a:ext cx="4885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stellar" panose="020A0402060406010301" pitchFamily="18" charset="0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922" y="2470557"/>
                  <a:ext cx="488532" cy="369332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5432669" y="2893944"/>
                  <a:ext cx="4198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669" y="2893944"/>
                  <a:ext cx="419810" cy="369332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r="-5507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1" name="Group 90"/>
            <p:cNvGrpSpPr/>
            <p:nvPr/>
          </p:nvGrpSpPr>
          <p:grpSpPr>
            <a:xfrm>
              <a:off x="5886889" y="2069741"/>
              <a:ext cx="961947" cy="770148"/>
              <a:chOff x="3538844" y="1860852"/>
              <a:chExt cx="1401290" cy="1274233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633850" y="1876300"/>
                <a:ext cx="1306284" cy="1258785"/>
              </a:xfrm>
              <a:prstGeom prst="rect">
                <a:avLst/>
              </a:prstGeom>
              <a:solidFill>
                <a:schemeClr val="bg1">
                  <a:lumMod val="50000"/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93" name="Diagram 92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48" r:lo="rId49" r:qs="rId50" r:cs="rId51"/>
                  </a:graphicData>
                </a:graphic>
              </p:graphicFrame>
            </mc:Choice>
            <mc:Fallback xmlns="">
              <p:graphicFrame>
                <p:nvGraphicFramePr>
                  <p:cNvPr id="93" name="Diagram 92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53" r:lo="rId54" r:qs="rId55" r:cs="rId56"/>
                  </a:graphicData>
                </a:graphic>
              </p:graphicFrame>
            </mc:Fallback>
          </mc:AlternateContent>
        </p:grpSp>
        <p:cxnSp>
          <p:nvCxnSpPr>
            <p:cNvPr id="94" name="Straight Arrow Connector 93"/>
            <p:cNvCxnSpPr>
              <a:stCxn id="92" idx="2"/>
              <a:endCxn id="96" idx="1"/>
            </p:cNvCxnSpPr>
            <p:nvPr/>
          </p:nvCxnSpPr>
          <p:spPr>
            <a:xfrm flipH="1">
              <a:off x="6391636" y="2839889"/>
              <a:ext cx="8836" cy="2480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5886889" y="2470557"/>
                  <a:ext cx="4885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stellar" panose="020A0402060406010301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889" y="2470557"/>
                  <a:ext cx="488532" cy="369332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391636" y="2903281"/>
                  <a:ext cx="4198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636" y="2903281"/>
                  <a:ext cx="419810" cy="369332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r="-5507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75128" y="2069741"/>
              <a:ext cx="961947" cy="770148"/>
              <a:chOff x="3538844" y="1860852"/>
              <a:chExt cx="1401290" cy="1274233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3633850" y="1876300"/>
                <a:ext cx="1306284" cy="1258785"/>
              </a:xfrm>
              <a:prstGeom prst="rect">
                <a:avLst/>
              </a:prstGeom>
              <a:solidFill>
                <a:schemeClr val="bg1">
                  <a:lumMod val="50000"/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99" name="Diagram 98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59" r:lo="rId60" r:qs="rId61" r:cs="rId62"/>
                  </a:graphicData>
                </a:graphic>
              </p:graphicFrame>
            </mc:Choice>
            <mc:Fallback xmlns="">
              <p:graphicFrame>
                <p:nvGraphicFramePr>
                  <p:cNvPr id="99" name="Diagram 98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64" r:lo="rId65" r:qs="rId66" r:cs="rId67"/>
                  </a:graphicData>
                </a:graphic>
              </p:graphicFrame>
            </mc:Fallback>
          </mc:AlternateContent>
        </p:grpSp>
        <p:cxnSp>
          <p:nvCxnSpPr>
            <p:cNvPr id="100" name="Straight Arrow Connector 99"/>
            <p:cNvCxnSpPr>
              <a:stCxn id="98" idx="2"/>
              <a:endCxn id="102" idx="1"/>
            </p:cNvCxnSpPr>
            <p:nvPr/>
          </p:nvCxnSpPr>
          <p:spPr>
            <a:xfrm flipH="1">
              <a:off x="7379875" y="2839889"/>
              <a:ext cx="8836" cy="2634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6875128" y="2470557"/>
                  <a:ext cx="4885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stellar" panose="020A0402060406010301" pitchFamily="18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128" y="2470557"/>
                  <a:ext cx="488532" cy="369332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379875" y="2912618"/>
                  <a:ext cx="41981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9875" y="2912618"/>
                  <a:ext cx="419810" cy="381515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4283646" y="2344672"/>
                  <a:ext cx="4395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646" y="2344672"/>
                  <a:ext cx="439544" cy="369332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1160672" y="4267200"/>
            <a:ext cx="6535528" cy="152400"/>
            <a:chOff x="1160672" y="4267200"/>
            <a:chExt cx="6535528" cy="152400"/>
          </a:xfrm>
        </p:grpSpPr>
        <p:cxnSp>
          <p:nvCxnSpPr>
            <p:cNvPr id="105" name="Straight Arrow Connector 104"/>
            <p:cNvCxnSpPr/>
            <p:nvPr/>
          </p:nvCxnSpPr>
          <p:spPr>
            <a:xfrm>
              <a:off x="1160672" y="4343400"/>
              <a:ext cx="65355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810105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578686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103928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3752807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275850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799925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495622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652930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938101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172188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840958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5732672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095451" y="4648200"/>
            <a:ext cx="7057947" cy="1103531"/>
            <a:chOff x="1095451" y="4648200"/>
            <a:chExt cx="7057947" cy="11035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1095451" y="5105400"/>
                  <a:ext cx="705794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+mj-lt"/>
                    </a:rPr>
                    <a:t>Find an </a:t>
                  </a:r>
                  <a:r>
                    <a:rPr lang="en-US" i="1" dirty="0" smtClean="0">
                      <a:solidFill>
                        <a:srgbClr val="C00000"/>
                      </a:solidFill>
                      <a:latin typeface="+mj-lt"/>
                    </a:rPr>
                    <a:t>approximate median </a:t>
                  </a:r>
                  <a:r>
                    <a:rPr lang="en-US" dirty="0" smtClean="0">
                      <a:latin typeface="+mj-lt"/>
                    </a:rPr>
                    <a:t>with DP relative to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endParaRPr lang="en-US" dirty="0" smtClean="0">
                    <a:latin typeface="+mj-lt"/>
                  </a:endParaRPr>
                </a:p>
                <a:p>
                  <a:r>
                    <a:rPr lang="en-US" dirty="0">
                      <a:latin typeface="+mj-lt"/>
                    </a:rPr>
                    <a:t>v</a:t>
                  </a:r>
                  <a:r>
                    <a:rPr lang="en-US" dirty="0" smtClean="0">
                      <a:latin typeface="+mj-lt"/>
                    </a:rPr>
                    <a:t>alue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a14:m>
                  <a:r>
                    <a:rPr lang="en-US" dirty="0" smtClean="0">
                      <a:latin typeface="+mj-lt"/>
                    </a:rPr>
                    <a:t> greater than bottom 1/3 and smaller than top 1/3 in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endParaRPr lang="en-US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451" y="5105400"/>
                  <a:ext cx="7057947" cy="646331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l="-778" t="-5660" b="-13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/>
            <p:cNvCxnSpPr/>
            <p:nvPr/>
          </p:nvCxnSpPr>
          <p:spPr>
            <a:xfrm>
              <a:off x="3752807" y="4648200"/>
              <a:ext cx="1419381" cy="0"/>
            </a:xfrm>
            <a:prstGeom prst="line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4167310" y="4648200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310" y="4648200"/>
                  <a:ext cx="374141" cy="369332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4172" y="1219200"/>
                <a:ext cx="4311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2" y="1219200"/>
                <a:ext cx="431144" cy="461665"/>
              </a:xfrm>
              <a:prstGeom prst="rect">
                <a:avLst/>
              </a:prstGeom>
              <a:blipFill rotWithShape="1"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001000" y="1277929"/>
                <a:ext cx="970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𝑡𝑚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1277929"/>
                <a:ext cx="970073" cy="369332"/>
              </a:xfrm>
              <a:prstGeom prst="rect">
                <a:avLst/>
              </a:prstGeom>
              <a:blipFill rotWithShape="1"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7958" y="3858971"/>
                <a:ext cx="405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58" y="3858971"/>
                <a:ext cx="405559" cy="369332"/>
              </a:xfrm>
              <a:prstGeom prst="rect">
                <a:avLst/>
              </a:prstGeom>
              <a:blipFill rotWithShape="0"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49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5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11430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Requires discretization: ground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0" i="0" dirty="0" smtClean="0"/>
                  <a:t>Upper bound: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b="0" i="0" dirty="0" smtClean="0"/>
                  <a:t> samples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Lower </a:t>
                </a:r>
                <a:r>
                  <a:rPr lang="en-US" sz="2000" dirty="0"/>
                  <a:t>bound: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samples </a:t>
                </a:r>
                <a:endParaRPr lang="en-US" sz="2000" b="0" i="0" dirty="0" smtClean="0"/>
              </a:p>
              <a:p>
                <a:pPr marL="0" indent="0">
                  <a:buNone/>
                </a:pPr>
                <a:r>
                  <a:rPr lang="en-US" sz="1800" b="0" i="0" dirty="0" smtClean="0">
                    <a:solidFill>
                      <a:schemeClr val="accent1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800" b="0" i="0" dirty="0" err="1" smtClean="0">
                    <a:solidFill>
                      <a:schemeClr val="accent1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Bun,Nissim,Stemmer,Vadhan</a:t>
                </a:r>
                <a:r>
                  <a:rPr lang="en-US" sz="1800" b="0" i="0" dirty="0" smtClean="0">
                    <a:solidFill>
                      <a:schemeClr val="accent1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 15]</a:t>
                </a:r>
                <a:endParaRPr lang="en-US" sz="2000" dirty="0">
                  <a:solidFill>
                    <a:srgbClr val="C00000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1143000"/>
              </a:xfrm>
              <a:blipFill rotWithShape="0">
                <a:blip r:embed="rId2"/>
                <a:stretch>
                  <a:fillRect l="-444" t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60672" y="4343400"/>
            <a:ext cx="6459328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810105" y="4267200"/>
            <a:ext cx="4989820" cy="152400"/>
            <a:chOff x="1810105" y="4267200"/>
            <a:chExt cx="498982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10105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578686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103928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2807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275850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799925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95622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652930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38101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72188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40958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732672" y="4267200"/>
              <a:ext cx="0" cy="152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160672" y="2667000"/>
            <a:ext cx="6383128" cy="1539240"/>
            <a:chOff x="1160672" y="2667000"/>
            <a:chExt cx="6383128" cy="153924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4495622" y="2667000"/>
              <a:ext cx="16257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52930" y="3200400"/>
              <a:ext cx="28517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938101" y="3581400"/>
              <a:ext cx="23408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172188" y="3886200"/>
              <a:ext cx="5604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732672" y="4038600"/>
              <a:ext cx="10828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99925" y="4206240"/>
              <a:ext cx="74387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840958" y="4136574"/>
              <a:ext cx="958967" cy="54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275850" y="3200400"/>
              <a:ext cx="21977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103928" y="3886200"/>
              <a:ext cx="648879" cy="125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578686" y="4034620"/>
              <a:ext cx="516250" cy="31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752807" y="3577213"/>
              <a:ext cx="523043" cy="41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810105" y="4148757"/>
              <a:ext cx="768581" cy="100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160672" y="4206240"/>
              <a:ext cx="6494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>
            <a:off x="1160672" y="4345290"/>
            <a:ext cx="6459328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/>
              <p:cNvSpPr txBox="1">
                <a:spLocks/>
              </p:cNvSpPr>
              <p:nvPr/>
            </p:nvSpPr>
            <p:spPr>
              <a:xfrm>
                <a:off x="533400" y="4648200"/>
                <a:ext cx="8229600" cy="1676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Exponential mechanism </a:t>
                </a:r>
                <a:r>
                  <a:rPr lang="en-US" sz="1800" dirty="0" smtClean="0">
                    <a:solidFill>
                      <a:schemeClr val="accent1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800" dirty="0" err="1" smtClean="0">
                    <a:solidFill>
                      <a:schemeClr val="accent1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McSherry</a:t>
                </a:r>
                <a:r>
                  <a:rPr lang="en-US" sz="1800" dirty="0" smtClean="0">
                    <a:solidFill>
                      <a:schemeClr val="accent1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, </a:t>
                </a:r>
                <a:r>
                  <a:rPr lang="en-US" sz="1800" dirty="0" err="1" smtClean="0">
                    <a:solidFill>
                      <a:schemeClr val="accent1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Talwar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sz="1800" dirty="0" smtClean="0">
                    <a:solidFill>
                      <a:schemeClr val="accent1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07]</a:t>
                </a: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 </a:t>
                </a:r>
                <a:endParaRPr lang="en-US" sz="2000" i="1" dirty="0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w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ith prob.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en-US" sz="20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</m:e>
                                  <m:lim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endParaRPr lang="en-US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Uses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samples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900" dirty="0" smtClean="0">
                    <a:solidFill>
                      <a:srgbClr val="C00000"/>
                    </a:solidFill>
                  </a:rPr>
                  <a:t>Stability and confidence amplification for the price of one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log</m:t>
                    </m:r>
                  </m:oMath>
                </a14:m>
                <a:r>
                  <a:rPr lang="en-US" sz="1900" dirty="0" smtClean="0">
                    <a:solidFill>
                      <a:srgbClr val="C00000"/>
                    </a:solidFill>
                  </a:rPr>
                  <a:t> factor!</a:t>
                </a:r>
                <a:endParaRPr lang="en-US" sz="1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229600" cy="1676400"/>
              </a:xfrm>
              <a:prstGeom prst="rect">
                <a:avLst/>
              </a:prstGeom>
              <a:blipFill rotWithShape="0">
                <a:blip r:embed="rId3"/>
                <a:stretch>
                  <a:fillRect l="-741" t="-3636" b="-4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134010" y="4448448"/>
                <a:ext cx="385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010" y="4448448"/>
                <a:ext cx="38529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21544" y="3767242"/>
                <a:ext cx="405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44" y="3767242"/>
                <a:ext cx="40555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41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Adaptive data analysis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Basic techniques</a:t>
            </a:r>
          </a:p>
          <a:p>
            <a:pPr marL="457200" lvl="1" indent="0"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Dwork</a:t>
            </a:r>
            <a:r>
              <a:rPr lang="en-US" dirty="0" smtClean="0"/>
              <a:t>, </a:t>
            </a:r>
            <a:r>
              <a:rPr lang="en-US" dirty="0" err="1" smtClean="0"/>
              <a:t>Hardt</a:t>
            </a:r>
            <a:r>
              <a:rPr lang="en-US" dirty="0" smtClean="0"/>
              <a:t>, </a:t>
            </a:r>
            <a:r>
              <a:rPr lang="en-US" dirty="0" err="1" smtClean="0"/>
              <a:t>Pitassi</a:t>
            </a:r>
            <a:r>
              <a:rPr lang="en-US" dirty="0" smtClean="0"/>
              <a:t>, </a:t>
            </a:r>
            <a:r>
              <a:rPr lang="en-US" dirty="0" err="1" smtClean="0"/>
              <a:t>Reingold</a:t>
            </a:r>
            <a:r>
              <a:rPr lang="en-US" dirty="0" smtClean="0"/>
              <a:t>, Roth </a:t>
            </a:r>
            <a:r>
              <a:rPr lang="en-US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[DFHPRR 14,15]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New results </a:t>
            </a:r>
            <a:r>
              <a:rPr lang="en-US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[F, Steinke 17]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Open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38345" y="3041201"/>
            <a:ext cx="5274587" cy="1071333"/>
            <a:chOff x="990600" y="2015085"/>
            <a:chExt cx="5274587" cy="1071333"/>
          </a:xfrm>
        </p:grpSpPr>
        <p:pic>
          <p:nvPicPr>
            <p:cNvPr id="5" name="Picture 2" descr="C:\Dropbox\Research\Talks\14.06 AdaptiveSQ\aaron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334000" y="2068962"/>
              <a:ext cx="931187" cy="992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Dropbox\Research\Talks\14.06 AdaptiveSQ\mortiz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1729" y="2057400"/>
              <a:ext cx="1015224" cy="1015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Dropbox\Research\Talks\14.06 AdaptiveSQ\omer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EFF1F5"/>
                </a:clrFrom>
                <a:clrTo>
                  <a:srgbClr val="EFF1F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447" y="2149499"/>
              <a:ext cx="937894" cy="936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5" descr="C:\Dropbox\Research\Talks\14.06 AdaptiveSQ\cynthia.jp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BFBFD"/>
                </a:clrFrom>
                <a:clrTo>
                  <a:srgbClr val="FBFB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027110"/>
              <a:ext cx="1396376" cy="1047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asted-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276953" y="2015085"/>
              <a:ext cx="978006" cy="1071333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1026" name="Picture 2" descr="C:\dropbox\Research\Talks\17 Adaptive DA\steink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05" y="4800600"/>
            <a:ext cx="870262" cy="11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3139" y="1175365"/>
            <a:ext cx="2755686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5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410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Differential privacy approximately preserves quantiles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dirty="0"/>
                  <a:t>I</a:t>
                </a:r>
                <a:r>
                  <a:rPr lang="en-US" sz="2000" dirty="0" smtClean="0"/>
                  <a:t>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 smtClean="0"/>
                  <a:t> is within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 smtClean="0"/>
                  <a:t> empirical quantiles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 smtClean="0"/>
                  <a:t> is within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 smtClean="0"/>
                  <a:t> true quantiles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 smtClean="0"/>
                  <a:t> is within mean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±2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 smtClean="0"/>
                  <a:t> is well-concentrated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/>
                  <a:t> then easy to prove high probability bounds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410200"/>
              </a:xfrm>
              <a:blipFill rotWithShape="1">
                <a:blip r:embed="rId2"/>
                <a:stretch>
                  <a:fillRect l="-1111" t="-1577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066800" y="1676400"/>
                <a:ext cx="7329515" cy="2057400"/>
              </a:xfrm>
              <a:prstGeom prst="roundRect">
                <a:avLst/>
              </a:prstGeom>
              <a:solidFill>
                <a:srgbClr val="92D050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[F, Steinke 17]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be a DP algorithm that 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outputs a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and a value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Then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w.h.p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. 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676400"/>
                <a:ext cx="7329515" cy="20574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9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318815"/>
                <a:ext cx="81534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Any algorithm for answering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adaptively </a:t>
                </a:r>
                <a:r>
                  <a:rPr lang="en-US" dirty="0">
                    <a:solidFill>
                      <a:prstClr val="black"/>
                    </a:solidFill>
                  </a:rPr>
                  <a:t>chosen SQs with accuracy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i="1" dirty="0">
                    <a:solidFill>
                      <a:prstClr val="black"/>
                    </a:solidFill>
                    <a:latin typeface="Cambria Math"/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requires*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solidFill>
                      <a:prstClr val="black"/>
                    </a:solidFill>
                    <a:latin typeface="Cambria Math"/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samples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800" dirty="0" err="1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Hardt</a:t>
                </a:r>
                <a:r>
                  <a:rPr lang="en-US" sz="18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, Ullman 14; Steinke, Ullman 15]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prstClr val="black"/>
                    </a:solidFill>
                  </a:rPr>
                  <a:t>*in sufficiently high dimension or under crypto assumptions 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Verification of responses to queries: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is the number of queries that failed verification</a:t>
                </a:r>
              </a:p>
              <a:p>
                <a:pPr lvl="1"/>
                <a:r>
                  <a:rPr lang="en-US" dirty="0" smtClean="0"/>
                  <a:t>Data splitting if overfitting </a:t>
                </a:r>
                <a:r>
                  <a:rPr lang="en-US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[DFHPRR </a:t>
                </a: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14]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Reusable holdout 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[DFHPRR </a:t>
                </a: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15]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Maintaining public leaderboard in a competition 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   [Blum, </a:t>
                </a:r>
                <a:r>
                  <a:rPr lang="en-US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Hardt</a:t>
                </a: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15]</a:t>
                </a:r>
                <a:endParaRPr lang="en-US" dirty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318815"/>
                <a:ext cx="8153400" cy="4525963"/>
              </a:xfrm>
              <a:blipFill rotWithShape="0">
                <a:blip r:embed="rId2"/>
                <a:stretch>
                  <a:fillRect l="-1121" t="-1884" r="-673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9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Analysts without side information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dirty="0" smtClean="0"/>
              </a:p>
              <a:p>
                <a:r>
                  <a:rPr lang="en-US" sz="2000" dirty="0" smtClean="0"/>
                  <a:t>Queries depend only on previous answers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Fixed “natural” analyst/Learning algorithm</a:t>
                </a:r>
              </a:p>
              <a:p>
                <a:pPr lvl="1"/>
                <a:r>
                  <a:rPr lang="en-US" sz="1600" dirty="0" smtClean="0"/>
                  <a:t>Gradient descent for stochastic convex optimization</a:t>
                </a:r>
                <a:endParaRPr lang="en-US" sz="1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634983" y="2262980"/>
                <a:ext cx="8188536" cy="1066801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Does there exist an </a:t>
                </a:r>
                <a:r>
                  <a:rPr lang="en-US" sz="2000" smtClean="0">
                    <a:solidFill>
                      <a:schemeClr val="tx1"/>
                    </a:solidFill>
                  </a:rPr>
                  <a:t>SQ analyst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whose queries </a:t>
                </a:r>
                <a:r>
                  <a:rPr lang="en-US" sz="2000" dirty="0">
                    <a:solidFill>
                      <a:schemeClr val="tx1"/>
                    </a:solidFill>
                  </a:rPr>
                  <a:t>require more than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samples to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answer? 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(with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0.1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accuracy/confidence)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3" y="2262980"/>
                <a:ext cx="8188536" cy="1066801"/>
              </a:xfrm>
              <a:prstGeom prst="roundRect">
                <a:avLst/>
              </a:prstGeom>
              <a:blipFill rotWithShape="0">
                <a:blip r:embed="rId4"/>
                <a:stretch>
                  <a:fillRect l="-149" b="-1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3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convex </a:t>
            </a:r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25136" y="990600"/>
                <a:ext cx="6537664" cy="12037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 smtClean="0"/>
                  <a:t>Convex body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𝔹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≐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≤1}</m:t>
                    </m:r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2000" dirty="0"/>
                  <a:t>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convex </a:t>
                </a:r>
                <a:r>
                  <a:rPr lang="en-US" sz="2000" dirty="0" smtClean="0"/>
                  <a:t>1-Lipschitz functions </a:t>
                </a:r>
                <a:endParaRPr lang="en-US" sz="20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convex</m:t>
                          </m:r>
                          <m:r>
                            <a:rPr lang="en-US" sz="20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∀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00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sz="200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itchFamily="34" charset="0"/>
                  <a:buNone/>
                </a:pPr>
                <a:endParaRPr lang="en-US" sz="200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36" y="990600"/>
                <a:ext cx="6537664" cy="1203758"/>
              </a:xfrm>
              <a:prstGeom prst="rect">
                <a:avLst/>
              </a:prstGeom>
              <a:blipFill rotWithShape="0">
                <a:blip r:embed="rId2"/>
                <a:stretch>
                  <a:fillRect l="-840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25136" y="2362200"/>
                <a:ext cx="7754588" cy="1371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prstClr val="black"/>
                    </a:solidFill>
                    <a:latin typeface="Century Gothic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entury Gothic"/>
                  </a:rPr>
                  <a:t>sampled i.i.d. from unknown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entury Gothic"/>
                  </a:rPr>
                  <a:t> over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Minimize </a:t>
                </a:r>
                <a:r>
                  <a:rPr lang="en-US" dirty="0" smtClean="0">
                    <a:solidFill>
                      <a:srgbClr val="C00000"/>
                    </a:solidFill>
                    <a:latin typeface="+mj-lt"/>
                  </a:rPr>
                  <a:t>true (expected) objective: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)≐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over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s.t.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limLow>
                      <m:limLow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lim>
                    </m:limLow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36" y="2362200"/>
                <a:ext cx="7754588" cy="1371600"/>
              </a:xfrm>
              <a:prstGeom prst="rect">
                <a:avLst/>
              </a:prstGeom>
              <a:blipFill rotWithShape="0">
                <a:blip r:embed="rId3"/>
                <a:stretch>
                  <a:fillRect l="-708" t="-4444" b="-1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590800" y="4384994"/>
            <a:ext cx="3439854" cy="1700550"/>
            <a:chOff x="1066800" y="4658828"/>
            <a:chExt cx="3439854" cy="1476391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066800" y="5943600"/>
              <a:ext cx="3124200" cy="138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143000" y="4800600"/>
              <a:ext cx="0" cy="1334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1091184" y="4947250"/>
              <a:ext cx="2997246" cy="970726"/>
            </a:xfrm>
            <a:custGeom>
              <a:avLst/>
              <a:gdLst>
                <a:gd name="connsiteX0" fmla="*/ 0 w 2997246"/>
                <a:gd name="connsiteY0" fmla="*/ 423326 h 970726"/>
                <a:gd name="connsiteX1" fmla="*/ 121920 w 2997246"/>
                <a:gd name="connsiteY1" fmla="*/ 636686 h 970726"/>
                <a:gd name="connsiteX2" fmla="*/ 329184 w 2997246"/>
                <a:gd name="connsiteY2" fmla="*/ 825662 h 970726"/>
                <a:gd name="connsiteX3" fmla="*/ 670560 w 2997246"/>
                <a:gd name="connsiteY3" fmla="*/ 923198 h 970726"/>
                <a:gd name="connsiteX4" fmla="*/ 1103376 w 2997246"/>
                <a:gd name="connsiteY4" fmla="*/ 965870 h 970726"/>
                <a:gd name="connsiteX5" fmla="*/ 1463040 w 2997246"/>
                <a:gd name="connsiteY5" fmla="*/ 813470 h 970726"/>
                <a:gd name="connsiteX6" fmla="*/ 1828800 w 2997246"/>
                <a:gd name="connsiteY6" fmla="*/ 612302 h 970726"/>
                <a:gd name="connsiteX7" fmla="*/ 2791968 w 2997246"/>
                <a:gd name="connsiteY7" fmla="*/ 100238 h 970726"/>
                <a:gd name="connsiteX8" fmla="*/ 2980944 w 2997246"/>
                <a:gd name="connsiteY8" fmla="*/ 8798 h 970726"/>
                <a:gd name="connsiteX9" fmla="*/ 2974848 w 2997246"/>
                <a:gd name="connsiteY9" fmla="*/ 8798 h 97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7246" h="970726">
                  <a:moveTo>
                    <a:pt x="0" y="423326"/>
                  </a:moveTo>
                  <a:cubicBezTo>
                    <a:pt x="33528" y="496478"/>
                    <a:pt x="67056" y="569630"/>
                    <a:pt x="121920" y="636686"/>
                  </a:cubicBezTo>
                  <a:cubicBezTo>
                    <a:pt x="176784" y="703742"/>
                    <a:pt x="237744" y="777910"/>
                    <a:pt x="329184" y="825662"/>
                  </a:cubicBezTo>
                  <a:cubicBezTo>
                    <a:pt x="420624" y="873414"/>
                    <a:pt x="541528" y="899830"/>
                    <a:pt x="670560" y="923198"/>
                  </a:cubicBezTo>
                  <a:cubicBezTo>
                    <a:pt x="799592" y="946566"/>
                    <a:pt x="971296" y="984158"/>
                    <a:pt x="1103376" y="965870"/>
                  </a:cubicBezTo>
                  <a:cubicBezTo>
                    <a:pt x="1235456" y="947582"/>
                    <a:pt x="1342136" y="872398"/>
                    <a:pt x="1463040" y="813470"/>
                  </a:cubicBezTo>
                  <a:cubicBezTo>
                    <a:pt x="1583944" y="754542"/>
                    <a:pt x="1828800" y="612302"/>
                    <a:pt x="1828800" y="612302"/>
                  </a:cubicBezTo>
                  <a:lnTo>
                    <a:pt x="2791968" y="100238"/>
                  </a:lnTo>
                  <a:cubicBezTo>
                    <a:pt x="2983992" y="-346"/>
                    <a:pt x="2950464" y="24038"/>
                    <a:pt x="2980944" y="8798"/>
                  </a:cubicBezTo>
                  <a:cubicBezTo>
                    <a:pt x="3011424" y="-6442"/>
                    <a:pt x="2993136" y="1178"/>
                    <a:pt x="2974848" y="8798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085088" y="5151120"/>
              <a:ext cx="3003342" cy="984099"/>
            </a:xfrm>
            <a:custGeom>
              <a:avLst/>
              <a:gdLst>
                <a:gd name="connsiteX0" fmla="*/ 0 w 3122502"/>
                <a:gd name="connsiteY0" fmla="*/ 0 h 984099"/>
                <a:gd name="connsiteX1" fmla="*/ 298704 w 3122502"/>
                <a:gd name="connsiteY1" fmla="*/ 737616 h 984099"/>
                <a:gd name="connsiteX2" fmla="*/ 829056 w 3122502"/>
                <a:gd name="connsiteY2" fmla="*/ 902208 h 984099"/>
                <a:gd name="connsiteX3" fmla="*/ 1993392 w 3122502"/>
                <a:gd name="connsiteY3" fmla="*/ 969264 h 984099"/>
                <a:gd name="connsiteX4" fmla="*/ 3005328 w 3122502"/>
                <a:gd name="connsiteY4" fmla="*/ 621792 h 984099"/>
                <a:gd name="connsiteX5" fmla="*/ 3060192 w 3122502"/>
                <a:gd name="connsiteY5" fmla="*/ 597408 h 98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22502" h="984099">
                  <a:moveTo>
                    <a:pt x="0" y="0"/>
                  </a:moveTo>
                  <a:cubicBezTo>
                    <a:pt x="80264" y="293624"/>
                    <a:pt x="160528" y="587248"/>
                    <a:pt x="298704" y="737616"/>
                  </a:cubicBezTo>
                  <a:cubicBezTo>
                    <a:pt x="436880" y="887984"/>
                    <a:pt x="546608" y="863600"/>
                    <a:pt x="829056" y="902208"/>
                  </a:cubicBezTo>
                  <a:cubicBezTo>
                    <a:pt x="1111504" y="940816"/>
                    <a:pt x="1630680" y="1016000"/>
                    <a:pt x="1993392" y="969264"/>
                  </a:cubicBezTo>
                  <a:cubicBezTo>
                    <a:pt x="2356104" y="922528"/>
                    <a:pt x="2827528" y="683768"/>
                    <a:pt x="3005328" y="621792"/>
                  </a:cubicBezTo>
                  <a:cubicBezTo>
                    <a:pt x="3183128" y="559816"/>
                    <a:pt x="3121660" y="578612"/>
                    <a:pt x="3060192" y="597408"/>
                  </a:cubicBezTo>
                </a:path>
              </a:pathLst>
            </a:cu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1085088" y="5498592"/>
              <a:ext cx="2999232" cy="347472"/>
            </a:xfrm>
            <a:custGeom>
              <a:avLst/>
              <a:gdLst>
                <a:gd name="connsiteX0" fmla="*/ 0 w 2999232"/>
                <a:gd name="connsiteY0" fmla="*/ 347472 h 347472"/>
                <a:gd name="connsiteX1" fmla="*/ 2749296 w 2999232"/>
                <a:gd name="connsiteY1" fmla="*/ 30480 h 347472"/>
                <a:gd name="connsiteX2" fmla="*/ 2999232 w 2999232"/>
                <a:gd name="connsiteY2" fmla="*/ 0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9232" h="347472">
                  <a:moveTo>
                    <a:pt x="0" y="347472"/>
                  </a:moveTo>
                  <a:lnTo>
                    <a:pt x="2749296" y="30480"/>
                  </a:lnTo>
                  <a:lnTo>
                    <a:pt x="2999232" y="0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085088" y="5017008"/>
              <a:ext cx="2980944" cy="870693"/>
            </a:xfrm>
            <a:custGeom>
              <a:avLst/>
              <a:gdLst>
                <a:gd name="connsiteX0" fmla="*/ 0 w 2980944"/>
                <a:gd name="connsiteY0" fmla="*/ 0 h 870693"/>
                <a:gd name="connsiteX1" fmla="*/ 1749552 w 2980944"/>
                <a:gd name="connsiteY1" fmla="*/ 835152 h 870693"/>
                <a:gd name="connsiteX2" fmla="*/ 2639568 w 2980944"/>
                <a:gd name="connsiteY2" fmla="*/ 658368 h 870693"/>
                <a:gd name="connsiteX3" fmla="*/ 2980944 w 2980944"/>
                <a:gd name="connsiteY3" fmla="*/ 128016 h 870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0944" h="870693">
                  <a:moveTo>
                    <a:pt x="0" y="0"/>
                  </a:moveTo>
                  <a:cubicBezTo>
                    <a:pt x="654812" y="362712"/>
                    <a:pt x="1309624" y="725424"/>
                    <a:pt x="1749552" y="835152"/>
                  </a:cubicBezTo>
                  <a:cubicBezTo>
                    <a:pt x="2189480" y="944880"/>
                    <a:pt x="2434336" y="776224"/>
                    <a:pt x="2639568" y="658368"/>
                  </a:cubicBezTo>
                  <a:cubicBezTo>
                    <a:pt x="2844800" y="540512"/>
                    <a:pt x="2912872" y="334264"/>
                    <a:pt x="2980944" y="128016"/>
                  </a:cubicBezTo>
                </a:path>
              </a:pathLst>
            </a:cu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93464" y="4658828"/>
                  <a:ext cx="413190" cy="13627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i="1" dirty="0" smtClean="0">
                    <a:latin typeface="Cambria Math" panose="02040503050406030204" pitchFamily="18" charset="0"/>
                  </a:endParaRPr>
                </a:p>
                <a:p>
                  <a:endParaRPr lang="en-US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400" b="0" i="1" dirty="0" smtClean="0">
                    <a:latin typeface="Cambria Math" panose="02040503050406030204" pitchFamily="18" charset="0"/>
                  </a:endParaRPr>
                </a:p>
                <a:p>
                  <a:endParaRPr lang="en-US" sz="14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  <a:p>
                  <a:endParaRPr lang="en-US" sz="1200" b="0" dirty="0" smtClean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464" y="4658828"/>
                  <a:ext cx="413190" cy="13627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2171351" y="4842048"/>
            <a:ext cx="3427825" cy="1088542"/>
            <a:chOff x="2018951" y="4973950"/>
            <a:chExt cx="3427825" cy="1088542"/>
          </a:xfrm>
        </p:grpSpPr>
        <p:sp>
          <p:nvSpPr>
            <p:cNvPr id="36" name="Freeform 35"/>
            <p:cNvSpPr/>
            <p:nvPr/>
          </p:nvSpPr>
          <p:spPr>
            <a:xfrm>
              <a:off x="2447544" y="5231233"/>
              <a:ext cx="2999232" cy="831259"/>
            </a:xfrm>
            <a:custGeom>
              <a:avLst/>
              <a:gdLst>
                <a:gd name="connsiteX0" fmla="*/ 0 w 2950464"/>
                <a:gd name="connsiteY0" fmla="*/ 0 h 831259"/>
                <a:gd name="connsiteX1" fmla="*/ 1170432 w 2950464"/>
                <a:gd name="connsiteY1" fmla="*/ 762000 h 831259"/>
                <a:gd name="connsiteX2" fmla="*/ 2182368 w 2950464"/>
                <a:gd name="connsiteY2" fmla="*/ 719328 h 831259"/>
                <a:gd name="connsiteX3" fmla="*/ 2950464 w 2950464"/>
                <a:gd name="connsiteY3" fmla="*/ 85344 h 83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0464" h="831259">
                  <a:moveTo>
                    <a:pt x="0" y="0"/>
                  </a:moveTo>
                  <a:cubicBezTo>
                    <a:pt x="403352" y="321056"/>
                    <a:pt x="806704" y="642112"/>
                    <a:pt x="1170432" y="762000"/>
                  </a:cubicBezTo>
                  <a:cubicBezTo>
                    <a:pt x="1534160" y="881888"/>
                    <a:pt x="1885696" y="832104"/>
                    <a:pt x="2182368" y="719328"/>
                  </a:cubicBezTo>
                  <a:cubicBezTo>
                    <a:pt x="2479040" y="606552"/>
                    <a:pt x="2950464" y="85344"/>
                    <a:pt x="2950464" y="85344"/>
                  </a:cubicBezTo>
                </a:path>
              </a:pathLst>
            </a:custGeom>
            <a:noFill/>
            <a:ln w="444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018951" y="4973950"/>
                  <a:ext cx="506805" cy="692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050" dirty="0" smtClean="0"/>
                </a:p>
                <a:p>
                  <a:endParaRPr lang="en-US" sz="1050" dirty="0"/>
                </a:p>
                <a:p>
                  <a:endParaRPr lang="en-US" sz="1050" b="0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8951" y="4973950"/>
                  <a:ext cx="506805" cy="69249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464595" y="5864406"/>
                <a:ext cx="372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595" y="5864406"/>
                <a:ext cx="3727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48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24758" y="974793"/>
                <a:ext cx="7510452" cy="239381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  <a:latin typeface="Century Gothic"/>
                  </a:rPr>
                  <a:t>ERM via projected gradient descent: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)≐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/>
                <a:r>
                  <a:rPr lang="en-US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/>
                <a:r>
                  <a:rPr lang="en-US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/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Project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/>
                          </a:rPr>
                          <m:t>⋅</m:t>
                        </m:r>
                        <m:r>
                          <a:rPr lang="en-US" b="0" i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/>
                          </a:rPr>
                          <m:t>𝛻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/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58" y="974793"/>
                <a:ext cx="7510452" cy="2393813"/>
              </a:xfrm>
              <a:prstGeom prst="rect">
                <a:avLst/>
              </a:prstGeom>
              <a:blipFill rotWithShape="0">
                <a:blip r:embed="rId3"/>
                <a:stretch>
                  <a:fillRect l="-649" b="-239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646529" y="5059497"/>
                <a:ext cx="7754588" cy="15246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</a:pPr>
                <a:r>
                  <a:rPr lang="en-US" sz="1800" dirty="0" smtClean="0"/>
                  <a:t>Overall: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𝑑</m:t>
                    </m:r>
                    <m:r>
                      <a:rPr lang="en-US" sz="1800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prstClr val="black"/>
                    </a:solidFill>
                  </a:rPr>
                  <a:t> statistical queries with accuracy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1800" dirty="0" smtClean="0">
                    <a:solidFill>
                      <a:prstClr val="black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adaptive</a:t>
                </a:r>
                <a:r>
                  <a:rPr lang="en-US" sz="1800" dirty="0" smtClean="0">
                    <a:solidFill>
                      <a:prstClr val="black"/>
                    </a:solidFill>
                  </a:rPr>
                  <a:t> rounds</a:t>
                </a:r>
              </a:p>
              <a:p>
                <a:r>
                  <a:rPr lang="en-US" sz="1800" dirty="0" smtClean="0">
                    <a:solidFill>
                      <a:prstClr val="black"/>
                    </a:solidFill>
                  </a:rPr>
                  <a:t>Sample splitting: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log</m:t>
                            </m:r>
                            <m: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1800" dirty="0" smtClean="0">
                    <a:solidFill>
                      <a:prstClr val="black"/>
                    </a:solidFill>
                  </a:rPr>
                  <a:t> samples</a:t>
                </a:r>
              </a:p>
              <a:p>
                <a:r>
                  <a:rPr lang="en-US" sz="1800" dirty="0" smtClean="0">
                    <a:solidFill>
                      <a:prstClr val="black"/>
                    </a:solidFill>
                  </a:rPr>
                  <a:t>DP: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1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</m:rad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solidFill>
                      <a:prstClr val="black"/>
                    </a:solidFill>
                  </a:rPr>
                  <a:t> </a:t>
                </a:r>
                <a:r>
                  <a:rPr lang="en-US" sz="1800" dirty="0" smtClean="0">
                    <a:solidFill>
                      <a:prstClr val="black"/>
                    </a:solidFill>
                  </a:rPr>
                  <a:t>samples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29" y="5059497"/>
                <a:ext cx="7754588" cy="1524658"/>
              </a:xfrm>
              <a:prstGeom prst="rect">
                <a:avLst/>
              </a:prstGeom>
              <a:blipFill rotWithShape="0">
                <a:blip r:embed="rId4"/>
                <a:stretch>
                  <a:fillRect l="-472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663216" y="1828253"/>
            <a:ext cx="2929351" cy="1014574"/>
            <a:chOff x="4663216" y="1828253"/>
            <a:chExt cx="2929351" cy="1014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24400" y="1828253"/>
                  <a:ext cx="2868167" cy="763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𝛻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1828253"/>
                  <a:ext cx="2868167" cy="76309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 10"/>
            <p:cNvSpPr/>
            <p:nvPr/>
          </p:nvSpPr>
          <p:spPr>
            <a:xfrm rot="18885452">
              <a:off x="4425929" y="2093070"/>
              <a:ext cx="987044" cy="512469"/>
            </a:xfrm>
            <a:custGeom>
              <a:avLst/>
              <a:gdLst>
                <a:gd name="connsiteX0" fmla="*/ 0 w 618255"/>
                <a:gd name="connsiteY0" fmla="*/ 0 h 521933"/>
                <a:gd name="connsiteX1" fmla="*/ 67586 w 618255"/>
                <a:gd name="connsiteY1" fmla="*/ 238539 h 521933"/>
                <a:gd name="connsiteX2" fmla="*/ 310101 w 618255"/>
                <a:gd name="connsiteY2" fmla="*/ 433346 h 521933"/>
                <a:gd name="connsiteX3" fmla="*/ 584421 w 618255"/>
                <a:gd name="connsiteY3" fmla="*/ 512859 h 521933"/>
                <a:gd name="connsiteX4" fmla="*/ 604299 w 618255"/>
                <a:gd name="connsiteY4" fmla="*/ 516835 h 521933"/>
                <a:gd name="connsiteX0" fmla="*/ 0 w 618255"/>
                <a:gd name="connsiteY0" fmla="*/ 0 h 521933"/>
                <a:gd name="connsiteX1" fmla="*/ 67586 w 618255"/>
                <a:gd name="connsiteY1" fmla="*/ 238539 h 521933"/>
                <a:gd name="connsiteX2" fmla="*/ 548635 w 618255"/>
                <a:gd name="connsiteY2" fmla="*/ 340932 h 521933"/>
                <a:gd name="connsiteX3" fmla="*/ 584421 w 618255"/>
                <a:gd name="connsiteY3" fmla="*/ 512859 h 521933"/>
                <a:gd name="connsiteX4" fmla="*/ 604299 w 618255"/>
                <a:gd name="connsiteY4" fmla="*/ 516835 h 521933"/>
                <a:gd name="connsiteX0" fmla="*/ 0 w 618255"/>
                <a:gd name="connsiteY0" fmla="*/ 0 h 521933"/>
                <a:gd name="connsiteX1" fmla="*/ 243285 w 618255"/>
                <a:gd name="connsiteY1" fmla="*/ 78274 h 521933"/>
                <a:gd name="connsiteX2" fmla="*/ 548635 w 618255"/>
                <a:gd name="connsiteY2" fmla="*/ 340932 h 521933"/>
                <a:gd name="connsiteX3" fmla="*/ 584421 w 618255"/>
                <a:gd name="connsiteY3" fmla="*/ 512859 h 521933"/>
                <a:gd name="connsiteX4" fmla="*/ 604299 w 618255"/>
                <a:gd name="connsiteY4" fmla="*/ 516835 h 521933"/>
                <a:gd name="connsiteX0" fmla="*/ 0 w 1210972"/>
                <a:gd name="connsiteY0" fmla="*/ 0 h 655420"/>
                <a:gd name="connsiteX1" fmla="*/ 836002 w 1210972"/>
                <a:gd name="connsiteY1" fmla="*/ 211761 h 655420"/>
                <a:gd name="connsiteX2" fmla="*/ 1141352 w 1210972"/>
                <a:gd name="connsiteY2" fmla="*/ 474419 h 655420"/>
                <a:gd name="connsiteX3" fmla="*/ 1177138 w 1210972"/>
                <a:gd name="connsiteY3" fmla="*/ 646346 h 655420"/>
                <a:gd name="connsiteX4" fmla="*/ 1197016 w 1210972"/>
                <a:gd name="connsiteY4" fmla="*/ 650322 h 655420"/>
                <a:gd name="connsiteX0" fmla="*/ 0 w 1210972"/>
                <a:gd name="connsiteY0" fmla="*/ 0 h 655420"/>
                <a:gd name="connsiteX1" fmla="*/ 756913 w 1210972"/>
                <a:gd name="connsiteY1" fmla="*/ 209245 h 655420"/>
                <a:gd name="connsiteX2" fmla="*/ 1141352 w 1210972"/>
                <a:gd name="connsiteY2" fmla="*/ 474419 h 655420"/>
                <a:gd name="connsiteX3" fmla="*/ 1177138 w 1210972"/>
                <a:gd name="connsiteY3" fmla="*/ 646346 h 655420"/>
                <a:gd name="connsiteX4" fmla="*/ 1197016 w 1210972"/>
                <a:gd name="connsiteY4" fmla="*/ 650322 h 655420"/>
                <a:gd name="connsiteX0" fmla="*/ 0 w 1210972"/>
                <a:gd name="connsiteY0" fmla="*/ 0 h 655420"/>
                <a:gd name="connsiteX1" fmla="*/ 287736 w 1210972"/>
                <a:gd name="connsiteY1" fmla="*/ 63161 h 655420"/>
                <a:gd name="connsiteX2" fmla="*/ 756913 w 1210972"/>
                <a:gd name="connsiteY2" fmla="*/ 209245 h 655420"/>
                <a:gd name="connsiteX3" fmla="*/ 1141352 w 1210972"/>
                <a:gd name="connsiteY3" fmla="*/ 474419 h 655420"/>
                <a:gd name="connsiteX4" fmla="*/ 1177138 w 1210972"/>
                <a:gd name="connsiteY4" fmla="*/ 646346 h 655420"/>
                <a:gd name="connsiteX5" fmla="*/ 1197016 w 1210972"/>
                <a:gd name="connsiteY5" fmla="*/ 650322 h 655420"/>
                <a:gd name="connsiteX0" fmla="*/ 0 w 1745027"/>
                <a:gd name="connsiteY0" fmla="*/ 0 h 809217"/>
                <a:gd name="connsiteX1" fmla="*/ 287736 w 1745027"/>
                <a:gd name="connsiteY1" fmla="*/ 63161 h 809217"/>
                <a:gd name="connsiteX2" fmla="*/ 756913 w 1745027"/>
                <a:gd name="connsiteY2" fmla="*/ 209245 h 809217"/>
                <a:gd name="connsiteX3" fmla="*/ 1141352 w 1745027"/>
                <a:gd name="connsiteY3" fmla="*/ 474419 h 809217"/>
                <a:gd name="connsiteX4" fmla="*/ 1177138 w 1745027"/>
                <a:gd name="connsiteY4" fmla="*/ 646346 h 809217"/>
                <a:gd name="connsiteX5" fmla="*/ 1745027 w 1745027"/>
                <a:gd name="connsiteY5" fmla="*/ 809217 h 809217"/>
                <a:gd name="connsiteX0" fmla="*/ 0 w 1745027"/>
                <a:gd name="connsiteY0" fmla="*/ 0 h 809217"/>
                <a:gd name="connsiteX1" fmla="*/ 287736 w 1745027"/>
                <a:gd name="connsiteY1" fmla="*/ 63161 h 809217"/>
                <a:gd name="connsiteX2" fmla="*/ 756913 w 1745027"/>
                <a:gd name="connsiteY2" fmla="*/ 209245 h 809217"/>
                <a:gd name="connsiteX3" fmla="*/ 1141352 w 1745027"/>
                <a:gd name="connsiteY3" fmla="*/ 474419 h 809217"/>
                <a:gd name="connsiteX4" fmla="*/ 1254361 w 1745027"/>
                <a:gd name="connsiteY4" fmla="*/ 490264 h 809217"/>
                <a:gd name="connsiteX5" fmla="*/ 1745027 w 1745027"/>
                <a:gd name="connsiteY5" fmla="*/ 809217 h 809217"/>
                <a:gd name="connsiteX0" fmla="*/ 0 w 1745027"/>
                <a:gd name="connsiteY0" fmla="*/ 0 h 809217"/>
                <a:gd name="connsiteX1" fmla="*/ 287736 w 1745027"/>
                <a:gd name="connsiteY1" fmla="*/ 63161 h 809217"/>
                <a:gd name="connsiteX2" fmla="*/ 756913 w 1745027"/>
                <a:gd name="connsiteY2" fmla="*/ 209245 h 809217"/>
                <a:gd name="connsiteX3" fmla="*/ 1254361 w 1745027"/>
                <a:gd name="connsiteY3" fmla="*/ 490264 h 809217"/>
                <a:gd name="connsiteX4" fmla="*/ 1745027 w 1745027"/>
                <a:gd name="connsiteY4" fmla="*/ 809217 h 809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5027" h="809217">
                  <a:moveTo>
                    <a:pt x="0" y="0"/>
                  </a:moveTo>
                  <a:cubicBezTo>
                    <a:pt x="41755" y="17647"/>
                    <a:pt x="161584" y="28287"/>
                    <a:pt x="287736" y="63161"/>
                  </a:cubicBezTo>
                  <a:cubicBezTo>
                    <a:pt x="413888" y="98035"/>
                    <a:pt x="595809" y="138061"/>
                    <a:pt x="756913" y="209245"/>
                  </a:cubicBezTo>
                  <a:cubicBezTo>
                    <a:pt x="918017" y="280429"/>
                    <a:pt x="1089675" y="390269"/>
                    <a:pt x="1254361" y="490264"/>
                  </a:cubicBezTo>
                  <a:lnTo>
                    <a:pt x="1745027" y="809217"/>
                  </a:lnTo>
                </a:path>
              </a:pathLst>
            </a:custGeom>
            <a:noFill/>
            <a:ln>
              <a:head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649696" y="3581400"/>
                <a:ext cx="7754588" cy="1600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</a:pPr>
                <a:r>
                  <a:rPr lang="en-US" sz="1800" dirty="0" smtClean="0">
                    <a:solidFill>
                      <a:srgbClr val="C00000"/>
                    </a:solidFill>
                  </a:rPr>
                  <a:t>Sample complexity is unknown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Uniform convergence: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samples (tight </a:t>
                </a:r>
                <a:r>
                  <a:rPr lang="en-US" sz="18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[F. 16</a:t>
                </a:r>
                <a:r>
                  <a:rPr lang="en-US" sz="18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]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)</a:t>
                </a:r>
                <a:endParaRPr lang="en-US" sz="1800" dirty="0" smtClean="0">
                  <a:solidFill>
                    <a:prstClr val="black"/>
                  </a:solidFill>
                </a:endParaRPr>
              </a:p>
              <a:p>
                <a:r>
                  <a:rPr lang="en-US" sz="1800" dirty="0" smtClean="0">
                    <a:solidFill>
                      <a:prstClr val="black"/>
                    </a:solidFill>
                  </a:rPr>
                  <a:t>SGD solves using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samples </a:t>
                </a:r>
                <a:r>
                  <a:rPr lang="en-US" sz="18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800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Robbins,Monro</a:t>
                </a:r>
                <a:r>
                  <a:rPr lang="en-US" sz="18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51; </a:t>
                </a:r>
                <a:r>
                  <a:rPr lang="en-US" sz="1800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Polyak</a:t>
                </a:r>
                <a:r>
                  <a:rPr lang="en-US" sz="18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90</a:t>
                </a:r>
                <a:r>
                  <a:rPr lang="en-US" sz="18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]</a:t>
                </a:r>
                <a:endParaRPr lang="en-US" sz="1800" dirty="0">
                  <a:solidFill>
                    <a:schemeClr val="tx2"/>
                  </a:solidFill>
                </a:endParaRPr>
              </a:p>
              <a:p>
                <a:pPr marL="0" lvl="0" indent="0">
                  <a:buNone/>
                </a:pPr>
                <a:endParaRPr lang="en-US" sz="1800" dirty="0" smtClean="0">
                  <a:solidFill>
                    <a:prstClr val="black"/>
                  </a:solidFill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96" y="3581400"/>
                <a:ext cx="7754588" cy="1600200"/>
              </a:xfrm>
              <a:prstGeom prst="rect">
                <a:avLst/>
              </a:prstGeom>
              <a:blipFill rotWithShape="0">
                <a:blip r:embed="rId6"/>
                <a:stretch>
                  <a:fillRect l="-708" t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5636152" y="2759225"/>
                <a:ext cx="3379688" cy="873772"/>
              </a:xfrm>
              <a:prstGeom prst="roundRect">
                <a:avLst/>
              </a:prstGeom>
              <a:solidFill>
                <a:srgbClr val="FFC000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dirty="0">
                    <a:solidFill>
                      <a:prstClr val="black"/>
                    </a:solidFill>
                    <a:latin typeface="Century Gothic"/>
                  </a:rPr>
                  <a:t>Fresh samples: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𝛻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prstClr val="black"/>
                                </a:solidFill>
                                <a:latin typeface="Century Gothic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𝛻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≤1/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>
                  <a:solidFill>
                    <a:prstClr val="black"/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152" y="2759225"/>
                <a:ext cx="3379688" cy="873772"/>
              </a:xfrm>
              <a:prstGeom prst="roundRect">
                <a:avLst/>
              </a:prstGeom>
              <a:blipFill rotWithShape="0">
                <a:blip r:embed="rId7"/>
                <a:stretch>
                  <a:fillRect l="-3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47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uiExpand="1" build="p"/>
      <p:bldP spid="12" grpId="0" uiExpand="1" build="p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Real-valued analyses (without any assumptions)</a:t>
            </a:r>
          </a:p>
          <a:p>
            <a:r>
              <a:rPr lang="en-US" dirty="0" smtClean="0"/>
              <a:t>Going beyond tools from DP</a:t>
            </a:r>
          </a:p>
          <a:p>
            <a:pPr lvl="1"/>
            <a:r>
              <a:rPr lang="en-US" dirty="0" smtClean="0"/>
              <a:t>Other notions of stability for outcomes</a:t>
            </a:r>
          </a:p>
          <a:p>
            <a:pPr lvl="1"/>
            <a:r>
              <a:rPr lang="en-US" dirty="0" smtClean="0"/>
              <a:t>Max/mutual information</a:t>
            </a:r>
          </a:p>
          <a:p>
            <a:r>
              <a:rPr lang="en-US" dirty="0" smtClean="0"/>
              <a:t>Generalization beyond uniform convergence</a:t>
            </a:r>
          </a:p>
          <a:p>
            <a:r>
              <a:rPr lang="en-US" dirty="0" smtClean="0"/>
              <a:t>Using these techniques in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3" descr="C:\Users\vitaly\AppData\Local\Microsoft\Windows\Temporary Internet Files\Content.IE5\G49OVCOI\MC900441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2324425" cy="274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8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" name="Up Arrow 17"/>
          <p:cNvSpPr/>
          <p:nvPr/>
        </p:nvSpPr>
        <p:spPr>
          <a:xfrm rot="18093213">
            <a:off x="6078687" y="1473258"/>
            <a:ext cx="519748" cy="674972"/>
          </a:xfrm>
          <a:prstGeom prst="upArrow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53043" y="417097"/>
            <a:ext cx="1562100" cy="2179374"/>
            <a:chOff x="3953043" y="417097"/>
            <a:chExt cx="1562100" cy="2179374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3043" y="417097"/>
              <a:ext cx="1562100" cy="13416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03830" y="1888585"/>
              <a:ext cx="13604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Learning </a:t>
              </a:r>
            </a:p>
            <a:p>
              <a:r>
                <a:rPr lang="en-US" sz="2000" dirty="0" smtClean="0">
                  <a:latin typeface="+mj-lt"/>
                </a:rPr>
                <a:t>problem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07793" y="4466546"/>
            <a:ext cx="4004897" cy="2258859"/>
            <a:chOff x="2407793" y="4466546"/>
            <a:chExt cx="4004897" cy="225885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232" y="4466546"/>
              <a:ext cx="2724729" cy="1838731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4343400" y="5486400"/>
              <a:ext cx="2069290" cy="523220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Stencil" panose="040409050D0802020404" pitchFamily="82" charset="0"/>
                </a:rPr>
                <a:t>XGBoost</a:t>
              </a:r>
              <a:r>
                <a:rPr lang="en-US" sz="1400" dirty="0" smtClean="0">
                  <a:latin typeface="Stencil" panose="040409050D0802020404" pitchFamily="82" charset="0"/>
                </a:rPr>
                <a:t> SVRG </a:t>
              </a:r>
              <a:r>
                <a:rPr lang="en-US" sz="1400" dirty="0" err="1" smtClean="0">
                  <a:latin typeface="Stencil" panose="040409050D0802020404" pitchFamily="82" charset="0"/>
                </a:rPr>
                <a:t>Adagrad</a:t>
              </a:r>
              <a:r>
                <a:rPr lang="en-US" sz="1400" dirty="0" smtClean="0">
                  <a:latin typeface="Stencil" panose="040409050D0802020404" pitchFamily="82" charset="0"/>
                </a:rPr>
                <a:t>  SVM</a:t>
              </a:r>
              <a:endParaRPr lang="en-US" sz="1400" dirty="0">
                <a:latin typeface="Stencil" panose="040409050D0802020404" pitchFamily="82" charset="0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2657538">
              <a:off x="2407793" y="5058797"/>
              <a:ext cx="804274" cy="651275"/>
            </a:xfrm>
            <a:prstGeom prst="rightArrow">
              <a:avLst/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53886" y="6325295"/>
              <a:ext cx="1360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Analysis</a:t>
              </a:r>
              <a:endParaRPr lang="en-US" sz="2000" dirty="0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61623" y="2427947"/>
            <a:ext cx="2647901" cy="3091384"/>
            <a:chOff x="6361623" y="2427947"/>
            <a:chExt cx="2647901" cy="3091384"/>
          </a:xfrm>
        </p:grpSpPr>
        <p:sp>
          <p:nvSpPr>
            <p:cNvPr id="15" name="Right Arrow 14"/>
            <p:cNvSpPr/>
            <p:nvPr/>
          </p:nvSpPr>
          <p:spPr>
            <a:xfrm rot="19195481">
              <a:off x="6361623" y="4868056"/>
              <a:ext cx="804274" cy="651275"/>
            </a:xfrm>
            <a:prstGeom prst="rightArrow">
              <a:avLst/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15200" y="4083249"/>
              <a:ext cx="1360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Model</a:t>
              </a:r>
              <a:endParaRPr lang="en-US" sz="2000" dirty="0">
                <a:latin typeface="+mj-lt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82" y="2427947"/>
              <a:ext cx="2359542" cy="1610653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76200" y="1596251"/>
            <a:ext cx="3374295" cy="2997279"/>
            <a:chOff x="76200" y="1596251"/>
            <a:chExt cx="3374295" cy="299727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" y="2514600"/>
              <a:ext cx="3374295" cy="1707394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295400" y="4193420"/>
              <a:ext cx="8644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Data</a:t>
              </a:r>
            </a:p>
          </p:txBody>
        </p:sp>
        <p:sp>
          <p:nvSpPr>
            <p:cNvPr id="32" name="Right Arrow 31"/>
            <p:cNvSpPr/>
            <p:nvPr/>
          </p:nvSpPr>
          <p:spPr>
            <a:xfrm rot="8279463">
              <a:off x="2400221" y="1596251"/>
              <a:ext cx="804274" cy="651275"/>
            </a:xfrm>
            <a:prstGeom prst="rightArrow">
              <a:avLst/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3822" y="4547363"/>
                <a:ext cx="2275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22" y="4547363"/>
                <a:ext cx="227530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69877" y="2576074"/>
                <a:ext cx="18365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0" dirty="0" smtClean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Distribution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 </a:t>
                </a:r>
              </a:p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over domain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877" y="2576074"/>
                <a:ext cx="1836593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264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19611" y="1397027"/>
                <a:ext cx="22733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0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=?</a:t>
                </a:r>
                <a:endParaRPr lang="en-US" sz="2000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611" y="1397027"/>
                <a:ext cx="2273315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7576" r="-214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258378" y="4483359"/>
                <a:ext cx="124790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378" y="4483359"/>
                <a:ext cx="1247906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207705" y="6332156"/>
                <a:ext cx="4131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05" y="6332156"/>
                <a:ext cx="413190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83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31" grpId="0"/>
      <p:bldP spid="6" grpId="0"/>
      <p:bldP spid="7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045218" y="2552678"/>
            <a:ext cx="2755076" cy="2269945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inference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01198425"/>
              </p:ext>
            </p:extLst>
          </p:nvPr>
        </p:nvGraphicFramePr>
        <p:xfrm>
          <a:off x="1539032" y="838343"/>
          <a:ext cx="5767448" cy="171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8755241"/>
              </p:ext>
            </p:extLst>
          </p:nvPr>
        </p:nvGraphicFramePr>
        <p:xfrm>
          <a:off x="2510825" y="2537228"/>
          <a:ext cx="3610101" cy="2268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Down Arrow 6"/>
          <p:cNvSpPr/>
          <p:nvPr/>
        </p:nvSpPr>
        <p:spPr>
          <a:xfrm>
            <a:off x="4044723" y="4872860"/>
            <a:ext cx="637312" cy="339657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6248400" y="5257801"/>
                <a:ext cx="2417404" cy="838199"/>
              </a:xfrm>
              <a:prstGeom prst="roundRect">
                <a:avLst/>
              </a:prstGeom>
              <a:solidFill>
                <a:schemeClr val="accent1">
                  <a:alpha val="9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Generalization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g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uarantees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257801"/>
                <a:ext cx="2417404" cy="838199"/>
              </a:xfrm>
              <a:prstGeom prst="roundRect">
                <a:avLst/>
              </a:prstGeom>
              <a:blipFill rotWithShape="0">
                <a:blip r:embed="rId13"/>
                <a:stretch>
                  <a:fillRect b="-51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9036" y="3409711"/>
                <a:ext cx="200740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Algorithm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36" y="3409711"/>
                <a:ext cx="2007409" cy="954107"/>
              </a:xfrm>
              <a:prstGeom prst="rect">
                <a:avLst/>
              </a:prstGeom>
              <a:blipFill rotWithShape="0">
                <a:blip r:embed="rId14"/>
                <a:stretch>
                  <a:fillRect l="-6079" t="-7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415" y="1105214"/>
                <a:ext cx="27404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i.i.d</a:t>
                </a:r>
                <a:r>
                  <a:rPr lang="en-US" sz="2000" dirty="0" smtClean="0"/>
                  <a:t>. samples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5" y="1105214"/>
                <a:ext cx="2740418" cy="707886"/>
              </a:xfrm>
              <a:prstGeom prst="rect">
                <a:avLst/>
              </a:prstGeom>
              <a:blipFill rotWithShape="0">
                <a:blip r:embed="rId15"/>
                <a:stretch>
                  <a:fillRect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6120926" y="2995665"/>
            <a:ext cx="268054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Theory</a:t>
            </a:r>
          </a:p>
          <a:p>
            <a:pPr lvl="1"/>
            <a:r>
              <a:rPr lang="en-US" dirty="0" smtClean="0"/>
              <a:t>Model complexity</a:t>
            </a:r>
          </a:p>
          <a:p>
            <a:pPr lvl="1"/>
            <a:r>
              <a:rPr lang="en-US" dirty="0" err="1" smtClean="0"/>
              <a:t>Rademacher</a:t>
            </a:r>
            <a:r>
              <a:rPr lang="en-US" dirty="0" smtClean="0"/>
              <a:t> </a:t>
            </a:r>
            <a:r>
              <a:rPr lang="en-US" dirty="0" err="1" smtClean="0"/>
              <a:t>compl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Stability</a:t>
            </a:r>
          </a:p>
          <a:p>
            <a:pPr lvl="1"/>
            <a:r>
              <a:rPr lang="en-US" dirty="0" smtClean="0"/>
              <a:t>Online-to-batch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6987824" y="4805415"/>
            <a:ext cx="637312" cy="339657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50804" y="5529543"/>
                <a:ext cx="11439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804" y="5529543"/>
                <a:ext cx="1143903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34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Graphic spid="5" grpId="0">
        <p:bldAsOne/>
      </p:bldGraphic>
      <p:bldGraphic spid="6" grpId="0">
        <p:bldAsOne/>
      </p:bldGraphic>
      <p:bldP spid="9" grpId="0" animBg="1"/>
      <p:bldP spid="10" grpId="0"/>
      <p:bldP spid="12" grpId="0"/>
      <p:bldP spid="40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Data analysis is </a:t>
            </a:r>
            <a:r>
              <a:rPr lang="en-US" dirty="0" smtClean="0">
                <a:solidFill>
                  <a:srgbClr val="FF0000"/>
                </a:solidFill>
              </a:rPr>
              <a:t>adaptive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Content Placeholder 2"/>
          <p:cNvSpPr>
            <a:spLocks noGrp="1"/>
          </p:cNvSpPr>
          <p:nvPr>
            <p:ph idx="1"/>
          </p:nvPr>
        </p:nvSpPr>
        <p:spPr>
          <a:xfrm>
            <a:off x="6355075" y="2927701"/>
            <a:ext cx="2959532" cy="27023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Exploratory data analysis</a:t>
            </a:r>
          </a:p>
          <a:p>
            <a:pPr marL="0" indent="0">
              <a:buNone/>
            </a:pPr>
            <a:r>
              <a:rPr lang="en-US" sz="1600" dirty="0" smtClean="0"/>
              <a:t>Feature selection</a:t>
            </a:r>
          </a:p>
          <a:p>
            <a:pPr marL="0" indent="0">
              <a:buNone/>
            </a:pPr>
            <a:r>
              <a:rPr lang="en-US" sz="1600" dirty="0" smtClean="0"/>
              <a:t>Model stacking</a:t>
            </a:r>
          </a:p>
          <a:p>
            <a:pPr marL="0" indent="0">
              <a:buNone/>
            </a:pPr>
            <a:r>
              <a:rPr lang="en-US" sz="1600" dirty="0" smtClean="0"/>
              <a:t>Hyper-parameter tuning</a:t>
            </a:r>
          </a:p>
          <a:p>
            <a:pPr marL="0" indent="0">
              <a:buNone/>
            </a:pPr>
            <a:r>
              <a:rPr lang="en-US" sz="1600" dirty="0" smtClean="0"/>
              <a:t>Shared datasets</a:t>
            </a:r>
          </a:p>
          <a:p>
            <a:pPr marL="0" indent="0">
              <a:buNone/>
            </a:pPr>
            <a:r>
              <a:rPr lang="en-US" sz="1600" dirty="0" smtClean="0"/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250" y="1033671"/>
            <a:ext cx="7800230" cy="859165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Steps depend on previous analyses of the </a:t>
            </a:r>
            <a:r>
              <a:rPr lang="en-US" sz="2400" dirty="0" smtClean="0">
                <a:solidFill>
                  <a:srgbClr val="FF0000"/>
                </a:solidFill>
              </a:rPr>
              <a:t>same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dataset</a:t>
            </a:r>
          </a:p>
        </p:txBody>
      </p:sp>
      <p:grpSp>
        <p:nvGrpSpPr>
          <p:cNvPr id="35" name="Group 6"/>
          <p:cNvGrpSpPr>
            <a:grpSpLocks/>
          </p:cNvGrpSpPr>
          <p:nvPr/>
        </p:nvGrpSpPr>
        <p:grpSpPr bwMode="auto">
          <a:xfrm>
            <a:off x="2286000" y="4251667"/>
            <a:ext cx="1600200" cy="381000"/>
            <a:chOff x="2016" y="2064"/>
            <a:chExt cx="1008" cy="240"/>
          </a:xfrm>
        </p:grpSpPr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26" y="2064"/>
                  <a:ext cx="306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3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6" y="2064"/>
                  <a:ext cx="306" cy="22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9"/>
          <p:cNvGrpSpPr>
            <a:grpSpLocks/>
          </p:cNvGrpSpPr>
          <p:nvPr/>
        </p:nvGrpSpPr>
        <p:grpSpPr bwMode="auto">
          <a:xfrm>
            <a:off x="2324100" y="2935634"/>
            <a:ext cx="1524000" cy="338138"/>
            <a:chOff x="2016" y="2292"/>
            <a:chExt cx="960" cy="213"/>
          </a:xfrm>
        </p:grpSpPr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12"/>
          <p:cNvGrpSpPr>
            <a:grpSpLocks/>
          </p:cNvGrpSpPr>
          <p:nvPr/>
        </p:nvGrpSpPr>
        <p:grpSpPr bwMode="auto">
          <a:xfrm>
            <a:off x="2286000" y="3261067"/>
            <a:ext cx="1600200" cy="381000"/>
            <a:chOff x="2016" y="2064"/>
            <a:chExt cx="1008" cy="240"/>
          </a:xfrm>
        </p:grpSpPr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1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15"/>
          <p:cNvGrpSpPr>
            <a:grpSpLocks/>
          </p:cNvGrpSpPr>
          <p:nvPr/>
        </p:nvGrpSpPr>
        <p:grpSpPr bwMode="auto">
          <a:xfrm>
            <a:off x="2324100" y="3630959"/>
            <a:ext cx="1524000" cy="338138"/>
            <a:chOff x="2016" y="2292"/>
            <a:chExt cx="960" cy="213"/>
          </a:xfrm>
        </p:grpSpPr>
        <p:sp>
          <p:nvSpPr>
            <p:cNvPr id="46" name="Line 16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Line 18"/>
          <p:cNvSpPr>
            <a:spLocks noChangeShapeType="1"/>
          </p:cNvSpPr>
          <p:nvPr/>
        </p:nvSpPr>
        <p:spPr bwMode="auto">
          <a:xfrm>
            <a:off x="3048000" y="4088154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" name="Group 19"/>
          <p:cNvGrpSpPr>
            <a:grpSpLocks/>
          </p:cNvGrpSpPr>
          <p:nvPr/>
        </p:nvGrpSpPr>
        <p:grpSpPr bwMode="auto">
          <a:xfrm>
            <a:off x="2324100" y="4608859"/>
            <a:ext cx="1524000" cy="338138"/>
            <a:chOff x="2016" y="2284"/>
            <a:chExt cx="960" cy="213"/>
          </a:xfrm>
        </p:grpSpPr>
        <p:sp>
          <p:nvSpPr>
            <p:cNvPr id="52" name="Line 2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96" y="2284"/>
                  <a:ext cx="28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3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96" y="2284"/>
                  <a:ext cx="284" cy="21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22"/>
          <p:cNvGrpSpPr>
            <a:grpSpLocks/>
          </p:cNvGrpSpPr>
          <p:nvPr/>
        </p:nvGrpSpPr>
        <p:grpSpPr bwMode="auto">
          <a:xfrm>
            <a:off x="2286000" y="2564163"/>
            <a:ext cx="1600200" cy="381001"/>
            <a:chOff x="2016" y="2064"/>
            <a:chExt cx="1008" cy="240"/>
          </a:xfrm>
        </p:grpSpPr>
        <p:sp>
          <p:nvSpPr>
            <p:cNvPr id="55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23" y="2064"/>
                  <a:ext cx="309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2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3" y="2064"/>
                  <a:ext cx="309" cy="2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TextBox 56"/>
          <p:cNvSpPr txBox="1"/>
          <p:nvPr/>
        </p:nvSpPr>
        <p:spPr>
          <a:xfrm>
            <a:off x="421142" y="5188839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Data analyst(s)</a:t>
            </a:r>
            <a:endParaRPr lang="en-US" dirty="0">
              <a:latin typeface="+mj-lt"/>
            </a:endParaRPr>
          </a:p>
        </p:txBody>
      </p:sp>
      <p:pic>
        <p:nvPicPr>
          <p:cNvPr id="58" name="Picture 7" descr="C:\Users\vitaly\Pictures\Picture2.pn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42" y="2598112"/>
            <a:ext cx="1415684" cy="13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Dropbox\Research\Talks\14.06 AdaptiveSQ\Woman Using a Computer.svg.me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1344" y="4069623"/>
            <a:ext cx="848039" cy="102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3991683" y="2795257"/>
            <a:ext cx="2151895" cy="2258218"/>
            <a:chOff x="5836050" y="1096336"/>
            <a:chExt cx="2151895" cy="2258218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050" y="1096336"/>
              <a:ext cx="2151895" cy="1888886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667711" y="2985222"/>
                  <a:ext cx="3799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711" y="2985222"/>
                  <a:ext cx="379911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171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uiExpand="1" build="p"/>
      <p:bldP spid="4" grpId="0" animBg="1"/>
      <p:bldP spid="49" grpId="0" animBg="1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00"/>
            <a:ext cx="1783139" cy="2380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7748" y="4611435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“Quiet </a:t>
            </a:r>
            <a:r>
              <a:rPr lang="en-US" dirty="0"/>
              <a:t>scandal of </a:t>
            </a:r>
            <a:r>
              <a:rPr lang="en-US" dirty="0" smtClean="0"/>
              <a:t>statistics”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[Leo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Breiman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, 1992]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81485" y="763668"/>
            <a:ext cx="5154838" cy="2585372"/>
            <a:chOff x="1742959" y="1154338"/>
            <a:chExt cx="5154838" cy="2585372"/>
          </a:xfrm>
        </p:grpSpPr>
        <p:pic>
          <p:nvPicPr>
            <p:cNvPr id="1026" name="Picture 2" descr="C:\dropbox\Research\Talks\16.06 JAFOE\1194984476257642059parchment_paper_landsca_.svg.hi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959" y="1154338"/>
              <a:ext cx="5154838" cy="2585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092228" y="1754526"/>
              <a:ext cx="412786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Viner Hand ITC" panose="03070502030502020203" pitchFamily="66" charset="0"/>
                </a:rPr>
                <a:t>Thou shalt not test </a:t>
              </a:r>
            </a:p>
            <a:p>
              <a:pPr algn="ctr"/>
              <a:r>
                <a:rPr lang="en-US" sz="2800" dirty="0" smtClean="0">
                  <a:latin typeface="Viner Hand ITC" panose="03070502030502020203" pitchFamily="66" charset="0"/>
                </a:rPr>
                <a:t>hypotheses suggested </a:t>
              </a:r>
            </a:p>
            <a:p>
              <a:pPr algn="ctr"/>
              <a:r>
                <a:rPr lang="en-US" sz="2800" dirty="0">
                  <a:latin typeface="Viner Hand ITC" panose="03070502030502020203" pitchFamily="66" charset="0"/>
                </a:rPr>
                <a:t>b</a:t>
              </a:r>
              <a:r>
                <a:rPr lang="en-US" sz="2800" dirty="0" smtClean="0">
                  <a:latin typeface="Viner Hand ITC" panose="03070502030502020203" pitchFamily="66" charset="0"/>
                </a:rPr>
                <a:t>y data</a:t>
              </a:r>
              <a:endParaRPr lang="en-US" sz="2800" dirty="0">
                <a:latin typeface="Viner Hand ITC" panose="0307050203050202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207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227"/>
            <a:ext cx="9144000" cy="762000"/>
          </a:xfrm>
        </p:spPr>
        <p:txBody>
          <a:bodyPr/>
          <a:lstStyle/>
          <a:p>
            <a:r>
              <a:rPr lang="en-US" dirty="0" smtClean="0"/>
              <a:t>ML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392950" y="4964164"/>
            <a:ext cx="316804" cy="339657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3912120" y="1207477"/>
            <a:ext cx="1365392" cy="1040486"/>
            <a:chOff x="2818361" y="1044915"/>
            <a:chExt cx="1365392" cy="1040486"/>
          </a:xfrm>
        </p:grpSpPr>
        <p:sp>
          <p:nvSpPr>
            <p:cNvPr id="10" name="Oval 9"/>
            <p:cNvSpPr/>
            <p:nvPr/>
          </p:nvSpPr>
          <p:spPr>
            <a:xfrm>
              <a:off x="2843461" y="1110356"/>
              <a:ext cx="1258112" cy="416194"/>
            </a:xfrm>
            <a:prstGeom prst="ellipse">
              <a:avLst/>
            </a:prstGeom>
          </p:spPr>
          <p:style>
            <a:lnRef idx="0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1" name="Group 10"/>
            <p:cNvGrpSpPr/>
            <p:nvPr/>
          </p:nvGrpSpPr>
          <p:grpSpPr>
            <a:xfrm>
              <a:off x="3225190" y="1437374"/>
              <a:ext cx="438876" cy="418052"/>
              <a:chOff x="2566654" y="445703"/>
              <a:chExt cx="366264" cy="36626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566654" y="445703"/>
                <a:ext cx="366264" cy="36626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Oval 5"/>
              <p:cNvSpPr/>
              <p:nvPr/>
            </p:nvSpPr>
            <p:spPr>
              <a:xfrm>
                <a:off x="2620292" y="499341"/>
                <a:ext cx="258988" cy="2589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dirty="0" smtClean="0">
                    <a:solidFill>
                      <a:prstClr val="white"/>
                    </a:solidFill>
                  </a:rPr>
                  <a:t>Data</a:t>
                </a:r>
                <a:endParaRPr lang="en-US" sz="9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963107" y="1162594"/>
              <a:ext cx="438876" cy="418052"/>
              <a:chOff x="2304571" y="170923"/>
              <a:chExt cx="366264" cy="366264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304571" y="170923"/>
                <a:ext cx="366264" cy="36626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1545236"/>
                  <a:satOff val="16843"/>
                  <a:lumOff val="-3530"/>
                  <a:alphaOff val="0"/>
                </a:schemeClr>
              </a:fillRef>
              <a:effectRef idx="0">
                <a:schemeClr val="accent4">
                  <a:hueOff val="1545236"/>
                  <a:satOff val="16843"/>
                  <a:lumOff val="-353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Oval 7"/>
              <p:cNvSpPr/>
              <p:nvPr/>
            </p:nvSpPr>
            <p:spPr>
              <a:xfrm>
                <a:off x="2358209" y="224561"/>
                <a:ext cx="258988" cy="2589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dirty="0" smtClean="0">
                    <a:solidFill>
                      <a:prstClr val="white"/>
                    </a:solidFill>
                  </a:rPr>
                  <a:t>Data</a:t>
                </a:r>
                <a:endParaRPr lang="en-US" sz="9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337511" y="1074039"/>
              <a:ext cx="438876" cy="418052"/>
              <a:chOff x="2678975" y="82368"/>
              <a:chExt cx="366264" cy="366264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678975" y="82368"/>
                <a:ext cx="366264" cy="36626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3090473"/>
                  <a:satOff val="33685"/>
                  <a:lumOff val="-7059"/>
                  <a:alphaOff val="0"/>
                </a:schemeClr>
              </a:fillRef>
              <a:effectRef idx="0">
                <a:schemeClr val="accent4">
                  <a:hueOff val="3090473"/>
                  <a:satOff val="33685"/>
                  <a:lumOff val="-7059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Oval 9"/>
              <p:cNvSpPr/>
              <p:nvPr/>
            </p:nvSpPr>
            <p:spPr>
              <a:xfrm>
                <a:off x="2732613" y="136006"/>
                <a:ext cx="258988" cy="2589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dirty="0" smtClean="0">
                    <a:solidFill>
                      <a:prstClr val="white"/>
                    </a:solidFill>
                  </a:rPr>
                  <a:t>Data</a:t>
                </a:r>
                <a:endParaRPr lang="en-US" sz="9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Shape 13"/>
            <p:cNvSpPr/>
            <p:nvPr/>
          </p:nvSpPr>
          <p:spPr>
            <a:xfrm>
              <a:off x="2818361" y="1044915"/>
              <a:ext cx="1365392" cy="1040486"/>
            </a:xfrm>
            <a:prstGeom prst="funnel">
              <a:avLst/>
            </a:pr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1" name="Group 20"/>
          <p:cNvGrpSpPr/>
          <p:nvPr/>
        </p:nvGrpSpPr>
        <p:grpSpPr>
          <a:xfrm>
            <a:off x="2061226" y="2683220"/>
            <a:ext cx="438876" cy="418052"/>
            <a:chOff x="2304571" y="170923"/>
            <a:chExt cx="366264" cy="366264"/>
          </a:xfrm>
        </p:grpSpPr>
        <p:sp>
          <p:nvSpPr>
            <p:cNvPr id="22" name="Oval 21"/>
            <p:cNvSpPr/>
            <p:nvPr/>
          </p:nvSpPr>
          <p:spPr>
            <a:xfrm>
              <a:off x="2304571" y="170923"/>
              <a:ext cx="366264" cy="3662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545236"/>
                <a:satOff val="16843"/>
                <a:lumOff val="-3530"/>
                <a:alphaOff val="0"/>
              </a:schemeClr>
            </a:fillRef>
            <a:effectRef idx="0">
              <a:schemeClr val="accent4">
                <a:hueOff val="1545236"/>
                <a:satOff val="16843"/>
                <a:lumOff val="-353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7"/>
            <p:cNvSpPr/>
            <p:nvPr/>
          </p:nvSpPr>
          <p:spPr>
            <a:xfrm>
              <a:off x="2358209" y="224561"/>
              <a:ext cx="258988" cy="2589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 smtClean="0">
                  <a:solidFill>
                    <a:prstClr val="white"/>
                  </a:solidFill>
                </a:rPr>
                <a:t>Data</a:t>
              </a:r>
              <a:endParaRPr lang="en-US" sz="9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45959" y="2683220"/>
            <a:ext cx="438876" cy="418052"/>
            <a:chOff x="2678975" y="82368"/>
            <a:chExt cx="366264" cy="366264"/>
          </a:xfrm>
        </p:grpSpPr>
        <p:sp>
          <p:nvSpPr>
            <p:cNvPr id="25" name="Oval 24"/>
            <p:cNvSpPr/>
            <p:nvPr/>
          </p:nvSpPr>
          <p:spPr>
            <a:xfrm>
              <a:off x="2678975" y="82368"/>
              <a:ext cx="366264" cy="3662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3090473"/>
                <a:satOff val="33685"/>
                <a:lumOff val="-7059"/>
                <a:alphaOff val="0"/>
              </a:schemeClr>
            </a:fillRef>
            <a:effectRef idx="0">
              <a:schemeClr val="accent4">
                <a:hueOff val="3090473"/>
                <a:satOff val="33685"/>
                <a:lumOff val="-70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9"/>
            <p:cNvSpPr/>
            <p:nvPr/>
          </p:nvSpPr>
          <p:spPr>
            <a:xfrm>
              <a:off x="2732613" y="136006"/>
              <a:ext cx="258988" cy="2589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 smtClean="0">
                  <a:solidFill>
                    <a:prstClr val="white"/>
                  </a:solidFill>
                </a:rPr>
                <a:t>Data</a:t>
              </a:r>
              <a:endParaRPr 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27" name="Shape 26"/>
          <p:cNvSpPr/>
          <p:nvPr/>
        </p:nvSpPr>
        <p:spPr>
          <a:xfrm>
            <a:off x="1817406" y="2519807"/>
            <a:ext cx="1365392" cy="1040486"/>
          </a:xfrm>
          <a:prstGeom prst="funnel">
            <a:avLst/>
          </a:prstGeom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Oval 27"/>
          <p:cNvSpPr/>
          <p:nvPr/>
        </p:nvSpPr>
        <p:spPr>
          <a:xfrm>
            <a:off x="1905000" y="2590800"/>
            <a:ext cx="1258112" cy="416194"/>
          </a:xfrm>
          <a:prstGeom prst="ellipse">
            <a:avLst/>
          </a:prstGeom>
        </p:spPr>
        <p:style>
          <a:lnRef idx="0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Oval 28"/>
          <p:cNvSpPr/>
          <p:nvPr/>
        </p:nvSpPr>
        <p:spPr>
          <a:xfrm>
            <a:off x="5922296" y="2484107"/>
            <a:ext cx="1258112" cy="416194"/>
          </a:xfrm>
          <a:prstGeom prst="ellipse">
            <a:avLst/>
          </a:prstGeom>
        </p:spPr>
        <p:style>
          <a:lnRef idx="0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6304025" y="2811125"/>
            <a:ext cx="438876" cy="418052"/>
            <a:chOff x="2566654" y="445703"/>
            <a:chExt cx="366264" cy="366264"/>
          </a:xfrm>
        </p:grpSpPr>
        <p:sp>
          <p:nvSpPr>
            <p:cNvPr id="31" name="Oval 30"/>
            <p:cNvSpPr/>
            <p:nvPr/>
          </p:nvSpPr>
          <p:spPr>
            <a:xfrm>
              <a:off x="2566654" y="445703"/>
              <a:ext cx="366264" cy="3662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Oval 5"/>
            <p:cNvSpPr/>
            <p:nvPr/>
          </p:nvSpPr>
          <p:spPr>
            <a:xfrm>
              <a:off x="2620292" y="499341"/>
              <a:ext cx="258988" cy="2589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 smtClean="0">
                  <a:solidFill>
                    <a:prstClr val="white"/>
                  </a:solidFill>
                </a:rPr>
                <a:t>Data</a:t>
              </a:r>
              <a:endParaRPr 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Shape 32"/>
          <p:cNvSpPr/>
          <p:nvPr/>
        </p:nvSpPr>
        <p:spPr>
          <a:xfrm>
            <a:off x="5868656" y="2484107"/>
            <a:ext cx="1365392" cy="1040486"/>
          </a:xfrm>
          <a:prstGeom prst="funnel">
            <a:avLst/>
          </a:prstGeom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Down Arrow 33"/>
          <p:cNvSpPr/>
          <p:nvPr/>
        </p:nvSpPr>
        <p:spPr>
          <a:xfrm rot="17350762">
            <a:off x="5172181" y="1987846"/>
            <a:ext cx="321310" cy="861641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Down Arrow 37"/>
          <p:cNvSpPr/>
          <p:nvPr/>
        </p:nvSpPr>
        <p:spPr>
          <a:xfrm rot="3911194">
            <a:off x="3643415" y="2018055"/>
            <a:ext cx="316804" cy="816274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Down Arrow 38"/>
          <p:cNvSpPr/>
          <p:nvPr/>
        </p:nvSpPr>
        <p:spPr>
          <a:xfrm>
            <a:off x="2341699" y="3502017"/>
            <a:ext cx="316804" cy="169828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2" name="Picture 3" descr="C:\Dropbox\Research\Talks\14.06 AdaptiveSQ\125 close-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061" y="3923967"/>
            <a:ext cx="1522815" cy="8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>
            <a:endCxn id="42" idx="1"/>
          </p:cNvCxnSpPr>
          <p:nvPr/>
        </p:nvCxnSpPr>
        <p:spPr>
          <a:xfrm flipV="1">
            <a:off x="3752344" y="4359057"/>
            <a:ext cx="2015717" cy="178728"/>
          </a:xfrm>
          <a:prstGeom prst="bentConnector3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wn Arrow 43"/>
          <p:cNvSpPr/>
          <p:nvPr/>
        </p:nvSpPr>
        <p:spPr>
          <a:xfrm>
            <a:off x="6392950" y="3496285"/>
            <a:ext cx="316804" cy="193498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TextBox 44"/>
          <p:cNvSpPr txBox="1"/>
          <p:nvPr/>
        </p:nvSpPr>
        <p:spPr>
          <a:xfrm>
            <a:off x="3205207" y="2938909"/>
            <a:ext cx="1094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Training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62588" y="2890053"/>
            <a:ext cx="10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Testing</a:t>
            </a:r>
            <a:endParaRPr lang="en-US" sz="2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5527583" y="5357340"/>
                <a:ext cx="2213256" cy="705769"/>
              </a:xfrm>
              <a:prstGeom prst="roundRect">
                <a:avLst/>
              </a:prstGeom>
              <a:solidFill>
                <a:schemeClr val="accent1">
                  <a:alpha val="9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Test error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 smtClean="0">
                  <a:solidFill>
                    <a:prstClr val="white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≈</m:t>
                          </m:r>
                          <m:r>
                            <a:rPr lang="en-U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83" y="5357340"/>
                <a:ext cx="2213256" cy="705769"/>
              </a:xfrm>
              <a:prstGeom prst="roundRect">
                <a:avLst/>
              </a:prstGeom>
              <a:blipFill rotWithShape="0">
                <a:blip r:embed="rId3"/>
                <a:stretch>
                  <a:fillRect b="-3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41313" y="4005709"/>
                <a:ext cx="375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313" y="4005709"/>
                <a:ext cx="37574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447801" y="3853308"/>
            <a:ext cx="2009606" cy="1371877"/>
            <a:chOff x="-293566" y="5307693"/>
            <a:chExt cx="2882927" cy="1838731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3566" y="5307693"/>
              <a:ext cx="2724730" cy="1838731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520069" y="6305275"/>
              <a:ext cx="2069292" cy="536269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Stencil" panose="040409050D0802020404" pitchFamily="82" charset="0"/>
                </a:rPr>
                <a:t>Lasso  k-NN  SVM C4.5 Kernels</a:t>
              </a:r>
              <a:endParaRPr lang="en-US" sz="1000" dirty="0">
                <a:latin typeface="Stencil" panose="040409050D0802020404" pitchFamily="82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7" y="822069"/>
            <a:ext cx="2292233" cy="149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7093632" y="5209277"/>
            <a:ext cx="316804" cy="229772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654005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3200" kern="1200">
                <a:solidFill>
                  <a:srgbClr val="FFE38B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ML practice now</a:t>
            </a:r>
            <a:endParaRPr lang="en-US" dirty="0"/>
          </a:p>
        </p:txBody>
      </p:sp>
      <p:cxnSp>
        <p:nvCxnSpPr>
          <p:cNvPr id="43" name="Elbow Connector 42"/>
          <p:cNvCxnSpPr/>
          <p:nvPr/>
        </p:nvCxnSpPr>
        <p:spPr>
          <a:xfrm flipV="1">
            <a:off x="4758455" y="4625835"/>
            <a:ext cx="1506948" cy="341777"/>
          </a:xfrm>
          <a:prstGeom prst="bentConnector3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6228264" y="5492567"/>
                <a:ext cx="2306135" cy="743615"/>
              </a:xfrm>
              <a:prstGeom prst="roundRect">
                <a:avLst/>
              </a:prstGeom>
              <a:solidFill>
                <a:schemeClr val="accent1">
                  <a:alpha val="9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Test error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i="1" dirty="0" smtClean="0">
                  <a:solidFill>
                    <a:prstClr val="white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≈</m:t>
                          </m:r>
                          <m:r>
                            <a:rPr lang="en-U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264" y="5492567"/>
                <a:ext cx="2306135" cy="743615"/>
              </a:xfrm>
              <a:prstGeom prst="round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027356" y="4021042"/>
            <a:ext cx="1148417" cy="1841730"/>
            <a:chOff x="2010814" y="4346525"/>
            <a:chExt cx="1148417" cy="1841730"/>
          </a:xfrm>
        </p:grpSpPr>
        <p:sp>
          <p:nvSpPr>
            <p:cNvPr id="77" name="Freeform 76"/>
            <p:cNvSpPr/>
            <p:nvPr/>
          </p:nvSpPr>
          <p:spPr>
            <a:xfrm>
              <a:off x="2010814" y="4346525"/>
              <a:ext cx="1148417" cy="182140"/>
            </a:xfrm>
            <a:custGeom>
              <a:avLst/>
              <a:gdLst>
                <a:gd name="connsiteX0" fmla="*/ 1205576 w 1205576"/>
                <a:gd name="connsiteY0" fmla="*/ 351079 h 399569"/>
                <a:gd name="connsiteX1" fmla="*/ 923889 w 1205576"/>
                <a:gd name="connsiteY1" fmla="*/ 54 h 399569"/>
                <a:gd name="connsiteX2" fmla="*/ 57159 w 1205576"/>
                <a:gd name="connsiteY2" fmla="*/ 372748 h 399569"/>
                <a:gd name="connsiteX3" fmla="*/ 78828 w 1205576"/>
                <a:gd name="connsiteY3" fmla="*/ 372748 h 399569"/>
                <a:gd name="connsiteX0" fmla="*/ 1179569 w 1179569"/>
                <a:gd name="connsiteY0" fmla="*/ 355410 h 404221"/>
                <a:gd name="connsiteX1" fmla="*/ 542523 w 1179569"/>
                <a:gd name="connsiteY1" fmla="*/ 52 h 404221"/>
                <a:gd name="connsiteX2" fmla="*/ 31152 w 1179569"/>
                <a:gd name="connsiteY2" fmla="*/ 377079 h 404221"/>
                <a:gd name="connsiteX3" fmla="*/ 52821 w 1179569"/>
                <a:gd name="connsiteY3" fmla="*/ 377079 h 404221"/>
                <a:gd name="connsiteX0" fmla="*/ 1185247 w 1185247"/>
                <a:gd name="connsiteY0" fmla="*/ 355410 h 404221"/>
                <a:gd name="connsiteX1" fmla="*/ 626207 w 1185247"/>
                <a:gd name="connsiteY1" fmla="*/ 52 h 404221"/>
                <a:gd name="connsiteX2" fmla="*/ 36830 w 1185247"/>
                <a:gd name="connsiteY2" fmla="*/ 377079 h 404221"/>
                <a:gd name="connsiteX3" fmla="*/ 58499 w 1185247"/>
                <a:gd name="connsiteY3" fmla="*/ 377079 h 404221"/>
                <a:gd name="connsiteX0" fmla="*/ 1179254 w 1179254"/>
                <a:gd name="connsiteY0" fmla="*/ 346747 h 394916"/>
                <a:gd name="connsiteX1" fmla="*/ 537875 w 1179254"/>
                <a:gd name="connsiteY1" fmla="*/ 56 h 394916"/>
                <a:gd name="connsiteX2" fmla="*/ 30837 w 1179254"/>
                <a:gd name="connsiteY2" fmla="*/ 368416 h 394916"/>
                <a:gd name="connsiteX3" fmla="*/ 52506 w 1179254"/>
                <a:gd name="connsiteY3" fmla="*/ 368416 h 394916"/>
                <a:gd name="connsiteX0" fmla="*/ 1148417 w 1148417"/>
                <a:gd name="connsiteY0" fmla="*/ 346747 h 368416"/>
                <a:gd name="connsiteX1" fmla="*/ 507038 w 1148417"/>
                <a:gd name="connsiteY1" fmla="*/ 56 h 368416"/>
                <a:gd name="connsiteX2" fmla="*/ 0 w 1148417"/>
                <a:gd name="connsiteY2" fmla="*/ 368416 h 368416"/>
                <a:gd name="connsiteX0" fmla="*/ 1148417 w 1148417"/>
                <a:gd name="connsiteY0" fmla="*/ 351078 h 372747"/>
                <a:gd name="connsiteX1" fmla="*/ 585043 w 1148417"/>
                <a:gd name="connsiteY1" fmla="*/ 54 h 372747"/>
                <a:gd name="connsiteX2" fmla="*/ 0 w 1148417"/>
                <a:gd name="connsiteY2" fmla="*/ 372747 h 372747"/>
                <a:gd name="connsiteX0" fmla="*/ 1148417 w 1148417"/>
                <a:gd name="connsiteY0" fmla="*/ 355410 h 377079"/>
                <a:gd name="connsiteX1" fmla="*/ 502704 w 1148417"/>
                <a:gd name="connsiteY1" fmla="*/ 52 h 377079"/>
                <a:gd name="connsiteX2" fmla="*/ 0 w 1148417"/>
                <a:gd name="connsiteY2" fmla="*/ 377079 h 377079"/>
                <a:gd name="connsiteX0" fmla="*/ 1148417 w 1148417"/>
                <a:gd name="connsiteY0" fmla="*/ 162083 h 183752"/>
                <a:gd name="connsiteX1" fmla="*/ 606712 w 1148417"/>
                <a:gd name="connsiteY1" fmla="*/ 1740 h 183752"/>
                <a:gd name="connsiteX2" fmla="*/ 0 w 1148417"/>
                <a:gd name="connsiteY2" fmla="*/ 183752 h 183752"/>
                <a:gd name="connsiteX0" fmla="*/ 1148417 w 1148417"/>
                <a:gd name="connsiteY0" fmla="*/ 162083 h 183752"/>
                <a:gd name="connsiteX1" fmla="*/ 606712 w 1148417"/>
                <a:gd name="connsiteY1" fmla="*/ 1740 h 183752"/>
                <a:gd name="connsiteX2" fmla="*/ 0 w 1148417"/>
                <a:gd name="connsiteY2" fmla="*/ 183752 h 183752"/>
                <a:gd name="connsiteX0" fmla="*/ 1148417 w 1148417"/>
                <a:gd name="connsiteY0" fmla="*/ 160471 h 182140"/>
                <a:gd name="connsiteX1" fmla="*/ 606712 w 1148417"/>
                <a:gd name="connsiteY1" fmla="*/ 128 h 182140"/>
                <a:gd name="connsiteX2" fmla="*/ 0 w 1148417"/>
                <a:gd name="connsiteY2" fmla="*/ 182140 h 18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8417" h="182140">
                  <a:moveTo>
                    <a:pt x="1148417" y="160471"/>
                  </a:moveTo>
                  <a:cubicBezTo>
                    <a:pt x="1020936" y="69826"/>
                    <a:pt x="763446" y="-3483"/>
                    <a:pt x="606712" y="128"/>
                  </a:cubicBezTo>
                  <a:cubicBezTo>
                    <a:pt x="449978" y="3739"/>
                    <a:pt x="80895" y="120747"/>
                    <a:pt x="0" y="18214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 rot="10800000">
              <a:off x="2010814" y="6006115"/>
              <a:ext cx="1148417" cy="182140"/>
            </a:xfrm>
            <a:custGeom>
              <a:avLst/>
              <a:gdLst>
                <a:gd name="connsiteX0" fmla="*/ 1205576 w 1205576"/>
                <a:gd name="connsiteY0" fmla="*/ 351079 h 399569"/>
                <a:gd name="connsiteX1" fmla="*/ 923889 w 1205576"/>
                <a:gd name="connsiteY1" fmla="*/ 54 h 399569"/>
                <a:gd name="connsiteX2" fmla="*/ 57159 w 1205576"/>
                <a:gd name="connsiteY2" fmla="*/ 372748 h 399569"/>
                <a:gd name="connsiteX3" fmla="*/ 78828 w 1205576"/>
                <a:gd name="connsiteY3" fmla="*/ 372748 h 399569"/>
                <a:gd name="connsiteX0" fmla="*/ 1179569 w 1179569"/>
                <a:gd name="connsiteY0" fmla="*/ 355410 h 404221"/>
                <a:gd name="connsiteX1" fmla="*/ 542523 w 1179569"/>
                <a:gd name="connsiteY1" fmla="*/ 52 h 404221"/>
                <a:gd name="connsiteX2" fmla="*/ 31152 w 1179569"/>
                <a:gd name="connsiteY2" fmla="*/ 377079 h 404221"/>
                <a:gd name="connsiteX3" fmla="*/ 52821 w 1179569"/>
                <a:gd name="connsiteY3" fmla="*/ 377079 h 404221"/>
                <a:gd name="connsiteX0" fmla="*/ 1185247 w 1185247"/>
                <a:gd name="connsiteY0" fmla="*/ 355410 h 404221"/>
                <a:gd name="connsiteX1" fmla="*/ 626207 w 1185247"/>
                <a:gd name="connsiteY1" fmla="*/ 52 h 404221"/>
                <a:gd name="connsiteX2" fmla="*/ 36830 w 1185247"/>
                <a:gd name="connsiteY2" fmla="*/ 377079 h 404221"/>
                <a:gd name="connsiteX3" fmla="*/ 58499 w 1185247"/>
                <a:gd name="connsiteY3" fmla="*/ 377079 h 404221"/>
                <a:gd name="connsiteX0" fmla="*/ 1179254 w 1179254"/>
                <a:gd name="connsiteY0" fmla="*/ 346747 h 394916"/>
                <a:gd name="connsiteX1" fmla="*/ 537875 w 1179254"/>
                <a:gd name="connsiteY1" fmla="*/ 56 h 394916"/>
                <a:gd name="connsiteX2" fmla="*/ 30837 w 1179254"/>
                <a:gd name="connsiteY2" fmla="*/ 368416 h 394916"/>
                <a:gd name="connsiteX3" fmla="*/ 52506 w 1179254"/>
                <a:gd name="connsiteY3" fmla="*/ 368416 h 394916"/>
                <a:gd name="connsiteX0" fmla="*/ 1148417 w 1148417"/>
                <a:gd name="connsiteY0" fmla="*/ 346747 h 368416"/>
                <a:gd name="connsiteX1" fmla="*/ 507038 w 1148417"/>
                <a:gd name="connsiteY1" fmla="*/ 56 h 368416"/>
                <a:gd name="connsiteX2" fmla="*/ 0 w 1148417"/>
                <a:gd name="connsiteY2" fmla="*/ 368416 h 368416"/>
                <a:gd name="connsiteX0" fmla="*/ 1148417 w 1148417"/>
                <a:gd name="connsiteY0" fmla="*/ 351078 h 372747"/>
                <a:gd name="connsiteX1" fmla="*/ 585043 w 1148417"/>
                <a:gd name="connsiteY1" fmla="*/ 54 h 372747"/>
                <a:gd name="connsiteX2" fmla="*/ 0 w 1148417"/>
                <a:gd name="connsiteY2" fmla="*/ 372747 h 372747"/>
                <a:gd name="connsiteX0" fmla="*/ 1148417 w 1148417"/>
                <a:gd name="connsiteY0" fmla="*/ 355410 h 377079"/>
                <a:gd name="connsiteX1" fmla="*/ 502704 w 1148417"/>
                <a:gd name="connsiteY1" fmla="*/ 52 h 377079"/>
                <a:gd name="connsiteX2" fmla="*/ 0 w 1148417"/>
                <a:gd name="connsiteY2" fmla="*/ 377079 h 377079"/>
                <a:gd name="connsiteX0" fmla="*/ 1148417 w 1148417"/>
                <a:gd name="connsiteY0" fmla="*/ 162083 h 183752"/>
                <a:gd name="connsiteX1" fmla="*/ 606712 w 1148417"/>
                <a:gd name="connsiteY1" fmla="*/ 1740 h 183752"/>
                <a:gd name="connsiteX2" fmla="*/ 0 w 1148417"/>
                <a:gd name="connsiteY2" fmla="*/ 183752 h 183752"/>
                <a:gd name="connsiteX0" fmla="*/ 1148417 w 1148417"/>
                <a:gd name="connsiteY0" fmla="*/ 162083 h 183752"/>
                <a:gd name="connsiteX1" fmla="*/ 606712 w 1148417"/>
                <a:gd name="connsiteY1" fmla="*/ 1740 h 183752"/>
                <a:gd name="connsiteX2" fmla="*/ 0 w 1148417"/>
                <a:gd name="connsiteY2" fmla="*/ 183752 h 183752"/>
                <a:gd name="connsiteX0" fmla="*/ 1148417 w 1148417"/>
                <a:gd name="connsiteY0" fmla="*/ 160471 h 182140"/>
                <a:gd name="connsiteX1" fmla="*/ 606712 w 1148417"/>
                <a:gd name="connsiteY1" fmla="*/ 128 h 182140"/>
                <a:gd name="connsiteX2" fmla="*/ 0 w 1148417"/>
                <a:gd name="connsiteY2" fmla="*/ 182140 h 18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8417" h="182140">
                  <a:moveTo>
                    <a:pt x="1148417" y="160471"/>
                  </a:moveTo>
                  <a:cubicBezTo>
                    <a:pt x="1020936" y="69826"/>
                    <a:pt x="763446" y="-3483"/>
                    <a:pt x="606712" y="128"/>
                  </a:cubicBezTo>
                  <a:cubicBezTo>
                    <a:pt x="449978" y="3739"/>
                    <a:pt x="80895" y="120747"/>
                    <a:pt x="0" y="18214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378616" y="4373000"/>
                  <a:ext cx="3789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8616" y="4373000"/>
                  <a:ext cx="3789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2316977" y="5769680"/>
                  <a:ext cx="4548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977" y="5769680"/>
                  <a:ext cx="45486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888748" y="5085619"/>
                <a:ext cx="375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748" y="5085619"/>
                <a:ext cx="37574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9765" l="7000" r="92778">
                        <a14:foregroundMark x1="27111" y1="21765" x2="27111" y2="21765"/>
                        <a14:foregroundMark x1="60444" y1="7529" x2="60444" y2="7529"/>
                        <a14:foregroundMark x1="26000" y1="22941" x2="26000" y2="22941"/>
                        <a14:foregroundMark x1="60444" y1="8588" x2="60444" y2="8588"/>
                        <a14:foregroundMark x1="61000" y1="9765" x2="61000" y2="9765"/>
                        <a14:foregroundMark x1="66444" y1="8118" x2="66444" y2="8118"/>
                        <a14:foregroundMark x1="58889" y1="97059" x2="62111" y2="91882"/>
                        <a14:foregroundMark x1="30889" y1="8118" x2="33000" y2="9176"/>
                        <a14:foregroundMark x1="68000" y1="26353" x2="68000" y2="26353"/>
                        <a14:foregroundMark x1="65333" y1="13176" x2="65333" y2="131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7" y="723957"/>
            <a:ext cx="1647832" cy="1556286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9050" y="971221"/>
            <a:ext cx="8634388" cy="4709410"/>
            <a:chOff x="19050" y="971221"/>
            <a:chExt cx="8634388" cy="4709410"/>
          </a:xfrm>
        </p:grpSpPr>
        <p:pic>
          <p:nvPicPr>
            <p:cNvPr id="42" name="Picture 3" descr="C:\Dropbox\Research\Talks\14.06 AdaptiveSQ\125 close-up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6155" y="4231069"/>
              <a:ext cx="1711864" cy="978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Down Arrow 43"/>
            <p:cNvSpPr/>
            <p:nvPr/>
          </p:nvSpPr>
          <p:spPr>
            <a:xfrm>
              <a:off x="7069747" y="3952475"/>
              <a:ext cx="316804" cy="193498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Down Arrow 55"/>
            <p:cNvSpPr/>
            <p:nvPr/>
          </p:nvSpPr>
          <p:spPr>
            <a:xfrm>
              <a:off x="1171280" y="3945568"/>
              <a:ext cx="316804" cy="202884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Down Arrow 64"/>
            <p:cNvSpPr/>
            <p:nvPr/>
          </p:nvSpPr>
          <p:spPr>
            <a:xfrm>
              <a:off x="3524843" y="3978624"/>
              <a:ext cx="316804" cy="211918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Shape 62"/>
            <p:cNvSpPr/>
            <p:nvPr/>
          </p:nvSpPr>
          <p:spPr>
            <a:xfrm>
              <a:off x="3000550" y="2996414"/>
              <a:ext cx="1365392" cy="1040486"/>
            </a:xfrm>
            <a:prstGeom prst="funnel">
              <a:avLst/>
            </a:pr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99677" y="4428912"/>
              <a:ext cx="1715861" cy="1077401"/>
            </a:xfrm>
            <a:prstGeom prst="rect">
              <a:avLst/>
            </a:prstGeom>
          </p:spPr>
        </p:pic>
        <p:grpSp>
          <p:nvGrpSpPr>
            <p:cNvPr id="75" name="Group 74"/>
            <p:cNvGrpSpPr/>
            <p:nvPr/>
          </p:nvGrpSpPr>
          <p:grpSpPr>
            <a:xfrm>
              <a:off x="351998" y="4381484"/>
              <a:ext cx="1945694" cy="1299147"/>
              <a:chOff x="-293566" y="5307693"/>
              <a:chExt cx="2882927" cy="1838731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1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93566" y="5307693"/>
                <a:ext cx="2724730" cy="1838731"/>
              </a:xfrm>
              <a:prstGeom prst="rect">
                <a:avLst/>
              </a:prstGeom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20070" y="6305275"/>
                <a:ext cx="2069291" cy="56629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>
                    <a:latin typeface="Stencil" panose="040409050D0802020404" pitchFamily="82" charset="0"/>
                  </a:rPr>
                  <a:t>XGBoost</a:t>
                </a:r>
                <a:r>
                  <a:rPr lang="en-US" sz="1000" dirty="0" smtClean="0">
                    <a:latin typeface="Stencil" panose="040409050D0802020404" pitchFamily="82" charset="0"/>
                  </a:rPr>
                  <a:t> SVRG </a:t>
                </a:r>
                <a:r>
                  <a:rPr lang="en-US" sz="1000" dirty="0" err="1" smtClean="0">
                    <a:latin typeface="Stencil" panose="040409050D0802020404" pitchFamily="82" charset="0"/>
                  </a:rPr>
                  <a:t>Tensorflow</a:t>
                </a:r>
                <a:endParaRPr lang="en-US" sz="1000" dirty="0">
                  <a:latin typeface="Stencil" panose="040409050D0802020404" pitchFamily="82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7730108" y="3719657"/>
              <a:ext cx="923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Testing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56411" y="971221"/>
              <a:ext cx="1365392" cy="1040486"/>
              <a:chOff x="2606766" y="1010977"/>
              <a:chExt cx="1365392" cy="1040486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660406" y="1069872"/>
                <a:ext cx="1258112" cy="416194"/>
              </a:xfrm>
              <a:prstGeom prst="ellipse">
                <a:avLst/>
              </a:prstGeom>
            </p:spPr>
            <p:style>
              <a:lnRef idx="0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50000"/>
                  <a:alpha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50000"/>
                  <a:alpha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grpSp>
            <p:nvGrpSpPr>
              <p:cNvPr id="11" name="Group 10"/>
              <p:cNvGrpSpPr/>
              <p:nvPr/>
            </p:nvGrpSpPr>
            <p:grpSpPr>
              <a:xfrm>
                <a:off x="3225190" y="1437374"/>
                <a:ext cx="438876" cy="418052"/>
                <a:chOff x="2566654" y="445703"/>
                <a:chExt cx="366264" cy="366264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2566654" y="445703"/>
                  <a:ext cx="366264" cy="366264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" name="Oval 5"/>
                <p:cNvSpPr/>
                <p:nvPr/>
              </p:nvSpPr>
              <p:spPr>
                <a:xfrm>
                  <a:off x="2620292" y="499341"/>
                  <a:ext cx="258988" cy="25898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1430" tIns="11430" rIns="11430" bIns="11430" numCol="1" spcCol="1270" anchor="ctr" anchorCtr="0">
                  <a:noAutofit/>
                </a:bodyPr>
                <a:lstStyle/>
                <a:p>
                  <a:pPr algn="ctr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 smtClean="0">
                      <a:solidFill>
                        <a:prstClr val="white"/>
                      </a:solidFill>
                    </a:rPr>
                    <a:t>Data</a:t>
                  </a:r>
                  <a:endParaRPr lang="en-US" sz="900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2963107" y="1162594"/>
                <a:ext cx="438876" cy="418052"/>
                <a:chOff x="2304571" y="170923"/>
                <a:chExt cx="366264" cy="366264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2304571" y="170923"/>
                  <a:ext cx="366264" cy="366264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1545236"/>
                    <a:satOff val="16843"/>
                    <a:lumOff val="-3530"/>
                    <a:alphaOff val="0"/>
                  </a:schemeClr>
                </a:fillRef>
                <a:effectRef idx="0">
                  <a:schemeClr val="accent4">
                    <a:hueOff val="1545236"/>
                    <a:satOff val="16843"/>
                    <a:lumOff val="-353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8" name="Oval 7"/>
                <p:cNvSpPr/>
                <p:nvPr/>
              </p:nvSpPr>
              <p:spPr>
                <a:xfrm>
                  <a:off x="2358209" y="224561"/>
                  <a:ext cx="258988" cy="25898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1430" tIns="11430" rIns="11430" bIns="11430" numCol="1" spcCol="1270" anchor="ctr" anchorCtr="0">
                  <a:noAutofit/>
                </a:bodyPr>
                <a:lstStyle/>
                <a:p>
                  <a:pPr algn="ctr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 smtClean="0">
                      <a:solidFill>
                        <a:prstClr val="white"/>
                      </a:solidFill>
                    </a:rPr>
                    <a:t>Data</a:t>
                  </a:r>
                  <a:endParaRPr lang="en-US" sz="900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337511" y="1074039"/>
                <a:ext cx="438876" cy="418052"/>
                <a:chOff x="2678975" y="82368"/>
                <a:chExt cx="366264" cy="366264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2678975" y="82368"/>
                  <a:ext cx="366264" cy="366264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3090473"/>
                    <a:satOff val="33685"/>
                    <a:lumOff val="-7059"/>
                    <a:alphaOff val="0"/>
                  </a:schemeClr>
                </a:fillRef>
                <a:effectRef idx="0">
                  <a:schemeClr val="accent4">
                    <a:hueOff val="3090473"/>
                    <a:satOff val="33685"/>
                    <a:lumOff val="-7059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6" name="Oval 9"/>
                <p:cNvSpPr/>
                <p:nvPr/>
              </p:nvSpPr>
              <p:spPr>
                <a:xfrm>
                  <a:off x="2732613" y="136006"/>
                  <a:ext cx="258988" cy="25898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1430" tIns="11430" rIns="11430" bIns="11430" numCol="1" spcCol="1270" anchor="ctr" anchorCtr="0">
                  <a:noAutofit/>
                </a:bodyPr>
                <a:lstStyle/>
                <a:p>
                  <a:pPr algn="ctr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 smtClean="0">
                      <a:solidFill>
                        <a:prstClr val="white"/>
                      </a:solidFill>
                    </a:rPr>
                    <a:t>Data</a:t>
                  </a:r>
                  <a:endParaRPr lang="en-US" sz="90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" name="Shape 13"/>
              <p:cNvSpPr/>
              <p:nvPr/>
            </p:nvSpPr>
            <p:spPr>
              <a:xfrm>
                <a:off x="2606766" y="1010977"/>
                <a:ext cx="1365392" cy="1040486"/>
              </a:xfrm>
              <a:prstGeom prst="funnel">
                <a:avLst/>
              </a:prstGeom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Group 29"/>
            <p:cNvGrpSpPr/>
            <p:nvPr/>
          </p:nvGrpSpPr>
          <p:grpSpPr>
            <a:xfrm>
              <a:off x="6977690" y="3160149"/>
              <a:ext cx="438876" cy="418052"/>
              <a:chOff x="2566654" y="445703"/>
              <a:chExt cx="366264" cy="36626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566654" y="445703"/>
                <a:ext cx="366264" cy="36626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Oval 5"/>
              <p:cNvSpPr/>
              <p:nvPr/>
            </p:nvSpPr>
            <p:spPr>
              <a:xfrm>
                <a:off x="2620292" y="499341"/>
                <a:ext cx="258988" cy="2589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dirty="0" smtClean="0">
                    <a:solidFill>
                      <a:prstClr val="white"/>
                    </a:solidFill>
                  </a:rPr>
                  <a:t>Data</a:t>
                </a:r>
                <a:endParaRPr lang="en-US" sz="9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Shape 32"/>
            <p:cNvSpPr/>
            <p:nvPr/>
          </p:nvSpPr>
          <p:spPr>
            <a:xfrm>
              <a:off x="6540673" y="2963358"/>
              <a:ext cx="1365392" cy="1040486"/>
            </a:xfrm>
            <a:prstGeom prst="funnel">
              <a:avLst/>
            </a:pr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Down Arrow 33"/>
            <p:cNvSpPr/>
            <p:nvPr/>
          </p:nvSpPr>
          <p:spPr>
            <a:xfrm rot="17759919">
              <a:off x="5556275" y="1789113"/>
              <a:ext cx="397383" cy="1077188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Down Arrow 37"/>
            <p:cNvSpPr/>
            <p:nvPr/>
          </p:nvSpPr>
          <p:spPr>
            <a:xfrm rot="3457077">
              <a:off x="2557824" y="1913807"/>
              <a:ext cx="381534" cy="912640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TextBox 44"/>
            <p:cNvSpPr txBox="1"/>
            <p:nvPr/>
          </p:nvSpPr>
          <p:spPr>
            <a:xfrm>
              <a:off x="19050" y="3719657"/>
              <a:ext cx="104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Training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890807" y="3126771"/>
              <a:ext cx="438876" cy="418052"/>
              <a:chOff x="2304571" y="170923"/>
              <a:chExt cx="366264" cy="366264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304571" y="170923"/>
                <a:ext cx="366264" cy="36626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1545236"/>
                  <a:satOff val="16843"/>
                  <a:lumOff val="-3530"/>
                  <a:alphaOff val="0"/>
                </a:schemeClr>
              </a:fillRef>
              <a:effectRef idx="0">
                <a:schemeClr val="accent4">
                  <a:hueOff val="1545236"/>
                  <a:satOff val="16843"/>
                  <a:lumOff val="-353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0" name="Oval 7"/>
              <p:cNvSpPr/>
              <p:nvPr/>
            </p:nvSpPr>
            <p:spPr>
              <a:xfrm>
                <a:off x="2358209" y="224561"/>
                <a:ext cx="258988" cy="2589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dirty="0" smtClean="0">
                    <a:solidFill>
                      <a:prstClr val="white"/>
                    </a:solidFill>
                  </a:rPr>
                  <a:t>Data</a:t>
                </a:r>
                <a:endParaRPr lang="en-US" sz="9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4" name="Shape 53"/>
            <p:cNvSpPr/>
            <p:nvPr/>
          </p:nvSpPr>
          <p:spPr>
            <a:xfrm>
              <a:off x="646987" y="2963358"/>
              <a:ext cx="1365392" cy="1040486"/>
            </a:xfrm>
            <a:prstGeom prst="funnel">
              <a:avLst/>
            </a:pr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Oval 7"/>
            <p:cNvSpPr/>
            <p:nvPr/>
          </p:nvSpPr>
          <p:spPr>
            <a:xfrm>
              <a:off x="3308637" y="3221049"/>
              <a:ext cx="310332" cy="295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 smtClean="0">
                  <a:solidFill>
                    <a:prstClr val="white"/>
                  </a:solidFill>
                </a:rPr>
                <a:t>Data</a:t>
              </a:r>
              <a:endParaRPr lang="en-US" sz="900" dirty="0">
                <a:solidFill>
                  <a:prstClr val="white"/>
                </a:solidFill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3729103" y="3159827"/>
              <a:ext cx="438876" cy="418052"/>
              <a:chOff x="2678975" y="82368"/>
              <a:chExt cx="366264" cy="366264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2678975" y="82368"/>
                <a:ext cx="366264" cy="36626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3090473"/>
                  <a:satOff val="33685"/>
                  <a:lumOff val="-7059"/>
                  <a:alphaOff val="0"/>
                </a:schemeClr>
              </a:fillRef>
              <a:effectRef idx="0">
                <a:schemeClr val="accent4">
                  <a:hueOff val="3090473"/>
                  <a:satOff val="33685"/>
                  <a:lumOff val="-7059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2" name="Oval 9"/>
              <p:cNvSpPr/>
              <p:nvPr/>
            </p:nvSpPr>
            <p:spPr>
              <a:xfrm>
                <a:off x="2732613" y="136006"/>
                <a:ext cx="258988" cy="2589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dirty="0" smtClean="0">
                    <a:solidFill>
                      <a:prstClr val="white"/>
                    </a:solidFill>
                  </a:rPr>
                  <a:t>Data</a:t>
                </a:r>
                <a:endParaRPr lang="en-US" sz="9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Oval 63"/>
            <p:cNvSpPr/>
            <p:nvPr/>
          </p:nvSpPr>
          <p:spPr>
            <a:xfrm>
              <a:off x="3054189" y="3054767"/>
              <a:ext cx="1258112" cy="416194"/>
            </a:xfrm>
            <a:prstGeom prst="ellipse">
              <a:avLst/>
            </a:prstGeom>
          </p:spPr>
          <p:style>
            <a:lnRef idx="0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Oval 54"/>
            <p:cNvSpPr/>
            <p:nvPr/>
          </p:nvSpPr>
          <p:spPr>
            <a:xfrm>
              <a:off x="716124" y="3017632"/>
              <a:ext cx="1258112" cy="416194"/>
            </a:xfrm>
            <a:prstGeom prst="ellipse">
              <a:avLst/>
            </a:prstGeom>
          </p:spPr>
          <p:style>
            <a:lnRef idx="0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TextBox 67"/>
            <p:cNvSpPr txBox="1"/>
            <p:nvPr/>
          </p:nvSpPr>
          <p:spPr>
            <a:xfrm>
              <a:off x="4148967" y="3714707"/>
              <a:ext cx="1243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Validation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Down Arrow 70"/>
            <p:cNvSpPr/>
            <p:nvPr/>
          </p:nvSpPr>
          <p:spPr>
            <a:xfrm rot="573277">
              <a:off x="3815710" y="2186985"/>
              <a:ext cx="381534" cy="628147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Oval 28"/>
            <p:cNvSpPr/>
            <p:nvPr/>
          </p:nvSpPr>
          <p:spPr>
            <a:xfrm>
              <a:off x="6594313" y="3005354"/>
              <a:ext cx="1258112" cy="416194"/>
            </a:xfrm>
            <a:prstGeom prst="ellipse">
              <a:avLst/>
            </a:prstGeom>
          </p:spPr>
          <p:style>
            <a:lnRef idx="0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423218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data analysis [DFHPRR 14]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429000" y="2593340"/>
            <a:ext cx="1600200" cy="381000"/>
            <a:chOff x="2016" y="2064"/>
            <a:chExt cx="1008" cy="240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26" y="2064"/>
                  <a:ext cx="306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6" y="2064"/>
                  <a:ext cx="306" cy="22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39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467100" y="1277307"/>
            <a:ext cx="1524000" cy="338138"/>
            <a:chOff x="2016" y="2292"/>
            <a:chExt cx="960" cy="213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3429000" y="1602740"/>
            <a:ext cx="1600200" cy="381000"/>
            <a:chOff x="2016" y="2064"/>
            <a:chExt cx="1008" cy="240"/>
          </a:xfrm>
        </p:grpSpPr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1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3467100" y="1972632"/>
            <a:ext cx="1524000" cy="338138"/>
            <a:chOff x="2016" y="2292"/>
            <a:chExt cx="960" cy="213"/>
          </a:xfrm>
        </p:grpSpPr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191000" y="2429827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3467100" y="2950532"/>
            <a:ext cx="1524000" cy="338138"/>
            <a:chOff x="2016" y="2284"/>
            <a:chExt cx="960" cy="213"/>
          </a:xfrm>
        </p:grpSpPr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96" y="2284"/>
                  <a:ext cx="28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96" y="2284"/>
                  <a:ext cx="284" cy="21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3429000" y="905836"/>
            <a:ext cx="1600200" cy="381001"/>
            <a:chOff x="2016" y="2064"/>
            <a:chExt cx="1008" cy="240"/>
          </a:xfrm>
        </p:grpSpPr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23" y="2064"/>
                  <a:ext cx="309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2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3" y="2064"/>
                  <a:ext cx="309" cy="2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1511983" y="315452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Data analyst(s)</a:t>
            </a:r>
            <a:endParaRPr lang="en-US" dirty="0">
              <a:latin typeface="+mj-lt"/>
            </a:endParaRPr>
          </a:p>
        </p:txBody>
      </p:sp>
      <p:pic>
        <p:nvPicPr>
          <p:cNvPr id="28" name="Picture 7" descr="C:\Users\vitaly\Pictures\Picture2.pn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42" y="1560749"/>
            <a:ext cx="1415684" cy="13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3" name="Group 5122"/>
          <p:cNvGrpSpPr/>
          <p:nvPr/>
        </p:nvGrpSpPr>
        <p:grpSpPr>
          <a:xfrm>
            <a:off x="5501563" y="1087849"/>
            <a:ext cx="2247900" cy="2063470"/>
            <a:chOff x="5836050" y="1096336"/>
            <a:chExt cx="2400267" cy="2282253"/>
          </a:xfrm>
        </p:grpSpPr>
        <p:pic>
          <p:nvPicPr>
            <p:cNvPr id="5120" name="Picture 5119"/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050" y="1096336"/>
              <a:ext cx="2151895" cy="1888886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1" name="TextBox 5120"/>
                <p:cNvSpPr txBox="1"/>
                <p:nvPr/>
              </p:nvSpPr>
              <p:spPr>
                <a:xfrm>
                  <a:off x="5949794" y="3009257"/>
                  <a:ext cx="2286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∼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21" name="TextBox 5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794" y="3009257"/>
                  <a:ext cx="2286523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23484" y="4800600"/>
                <a:ext cx="8297030" cy="1064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srgbClr val="C00000"/>
                    </a:solidFill>
                    <a:latin typeface="+mj-lt"/>
                  </a:rPr>
                  <a:t>Goal: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+mj-lt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i="0" dirty="0" smtClean="0">
                    <a:latin typeface="+mj-lt"/>
                  </a:rPr>
                  <a:t>’s  “close” to running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+mj-lt"/>
                  </a:rPr>
                  <a:t> on fresh samples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+mj-lt"/>
                  </a:rPr>
                  <a:t>Each analysis is a query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+mj-lt"/>
                  </a:rPr>
                  <a:t>Design algorithm for answering adaptively-chosen queries 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4" y="4800600"/>
                <a:ext cx="8297030" cy="1064907"/>
              </a:xfrm>
              <a:prstGeom prst="rect">
                <a:avLst/>
              </a:prstGeom>
              <a:blipFill rotWithShape="1">
                <a:blip r:embed="rId19"/>
                <a:stretch>
                  <a:fillRect l="-734" t="-2874" r="-734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5257800" y="1066800"/>
            <a:ext cx="3416856" cy="2997281"/>
            <a:chOff x="5257800" y="1066800"/>
            <a:chExt cx="3416856" cy="2997281"/>
          </a:xfrm>
        </p:grpSpPr>
        <p:sp>
          <p:nvSpPr>
            <p:cNvPr id="3" name="Rectangle 2"/>
            <p:cNvSpPr/>
            <p:nvPr/>
          </p:nvSpPr>
          <p:spPr>
            <a:xfrm>
              <a:off x="5257800" y="1066800"/>
              <a:ext cx="3352800" cy="2797226"/>
            </a:xfrm>
            <a:prstGeom prst="rect">
              <a:avLst/>
            </a:prstGeom>
            <a:solidFill>
              <a:schemeClr val="bg2">
                <a:lumMod val="90000"/>
                <a:alpha val="27000"/>
              </a:schemeClr>
            </a:solidFill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r>
                <a:rPr lang="en-US" dirty="0" smtClean="0">
                  <a:solidFill>
                    <a:schemeClr val="tx1"/>
                  </a:solidFill>
                  <a:latin typeface="+mj-lt"/>
                </a:rPr>
                <a:t> Algorithm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31" name="Picture 2" descr="C:\Dropbox\Research\Talks\14.06 AdaptiveSQ\pink-seal.jpg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3064639"/>
              <a:ext cx="1207056" cy="999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7105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 Mod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684</Words>
  <Application>Microsoft Office PowerPoint</Application>
  <PresentationFormat>On-screen Show (4:3)</PresentationFormat>
  <Paragraphs>346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Berlin Sans FB</vt:lpstr>
      <vt:lpstr>Calibri</vt:lpstr>
      <vt:lpstr>Cambria Math</vt:lpstr>
      <vt:lpstr>Castellar</vt:lpstr>
      <vt:lpstr>Century Gothic</vt:lpstr>
      <vt:lpstr>Courier New</vt:lpstr>
      <vt:lpstr>Palatino Linotype</vt:lpstr>
      <vt:lpstr>Rockwell</vt:lpstr>
      <vt:lpstr>Stencil</vt:lpstr>
      <vt:lpstr>Symbol</vt:lpstr>
      <vt:lpstr>Viner Hand ITC</vt:lpstr>
      <vt:lpstr>Wingdings</vt:lpstr>
      <vt:lpstr>Executive Mod</vt:lpstr>
      <vt:lpstr>PowerPoint Presentation</vt:lpstr>
      <vt:lpstr>Overview</vt:lpstr>
      <vt:lpstr>PowerPoint Presentation</vt:lpstr>
      <vt:lpstr>Statistical inference</vt:lpstr>
      <vt:lpstr>Data analysis is adaptive</vt:lpstr>
      <vt:lpstr>PowerPoint Presentation</vt:lpstr>
      <vt:lpstr>ML practice</vt:lpstr>
      <vt:lpstr>PowerPoint Presentation</vt:lpstr>
      <vt:lpstr>Adaptive data analysis [DFHPRR 14]</vt:lpstr>
      <vt:lpstr>Adaptive statistical queries</vt:lpstr>
      <vt:lpstr>Answering non-adaptive SQs</vt:lpstr>
      <vt:lpstr>Answering adaptively-chosen SQs</vt:lpstr>
      <vt:lpstr>Answering adaptive SQs</vt:lpstr>
      <vt:lpstr>Differential privacy [Dwork,McSherry,Nissim,Smith 06] </vt:lpstr>
      <vt:lpstr>PowerPoint Presentation</vt:lpstr>
      <vt:lpstr>Value perturbation [DMNS 06] </vt:lpstr>
      <vt:lpstr>Beyond low-sensitivity</vt:lpstr>
      <vt:lpstr>Stable Median</vt:lpstr>
      <vt:lpstr>Median algorithms</vt:lpstr>
      <vt:lpstr>Analysis</vt:lpstr>
      <vt:lpstr>Limits</vt:lpstr>
      <vt:lpstr>Open problems</vt:lpstr>
      <vt:lpstr>Stochastic convex optimization</vt:lpstr>
      <vt:lpstr>Gradient descent </vt:lpstr>
      <vt:lpstr>Conclusions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2017-05-09T00:40:06Z</dcterms:created>
  <dcterms:modified xsi:type="dcterms:W3CDTF">2017-05-09T00:40:58Z</dcterms:modified>
</cp:coreProperties>
</file>