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5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99" r:id="rId2"/>
    <p:sldId id="363" r:id="rId3"/>
    <p:sldId id="404" r:id="rId4"/>
    <p:sldId id="405" r:id="rId5"/>
    <p:sldId id="407" r:id="rId6"/>
    <p:sldId id="389" r:id="rId7"/>
    <p:sldId id="365" r:id="rId8"/>
    <p:sldId id="369" r:id="rId9"/>
    <p:sldId id="367" r:id="rId10"/>
    <p:sldId id="398" r:id="rId11"/>
    <p:sldId id="390" r:id="rId12"/>
    <p:sldId id="391" r:id="rId13"/>
    <p:sldId id="400" r:id="rId14"/>
    <p:sldId id="339" r:id="rId15"/>
    <p:sldId id="393" r:id="rId16"/>
    <p:sldId id="408" r:id="rId17"/>
    <p:sldId id="409" r:id="rId18"/>
    <p:sldId id="410" r:id="rId19"/>
    <p:sldId id="395" r:id="rId20"/>
    <p:sldId id="401" r:id="rId21"/>
    <p:sldId id="3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0F"/>
    <a:srgbClr val="EFE125"/>
    <a:srgbClr val="6076B4"/>
    <a:srgbClr val="FF1515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1" autoAdjust="0"/>
    <p:restoredTop sz="97555" autoAdjust="0"/>
  </p:normalViewPr>
  <p:slideViewPr>
    <p:cSldViewPr snapToGrid="0">
      <p:cViewPr varScale="1">
        <p:scale>
          <a:sx n="117" d="100"/>
          <a:sy n="117" d="100"/>
        </p:scale>
        <p:origin x="12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M_ADMIN\Documen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M_ADMIN\Documen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M_ADMIN\Documen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Correlations with grade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Sheet5!$A$101:$AX$101</c:f>
              <c:numCache>
                <c:formatCode>General</c:formatCode>
                <c:ptCount val="50"/>
                <c:pt idx="0">
                  <c:v>-0.29866868509978667</c:v>
                </c:pt>
                <c:pt idx="1">
                  <c:v>-0.13623468719222676</c:v>
                </c:pt>
                <c:pt idx="2">
                  <c:v>-0.11075766509728692</c:v>
                </c:pt>
                <c:pt idx="3">
                  <c:v>-0.10343632514523356</c:v>
                </c:pt>
                <c:pt idx="4">
                  <c:v>-0.10173413046903748</c:v>
                </c:pt>
                <c:pt idx="5">
                  <c:v>-9.9790635908670405E-2</c:v>
                </c:pt>
                <c:pt idx="6">
                  <c:v>-9.009683105756032E-2</c:v>
                </c:pt>
                <c:pt idx="7">
                  <c:v>-8.5349060657422607E-2</c:v>
                </c:pt>
                <c:pt idx="8">
                  <c:v>-8.3844382138029847E-2</c:v>
                </c:pt>
                <c:pt idx="9">
                  <c:v>-7.666865795089936E-2</c:v>
                </c:pt>
                <c:pt idx="10">
                  <c:v>-7.5268091903477094E-2</c:v>
                </c:pt>
                <c:pt idx="11">
                  <c:v>-7.1888230897157721E-2</c:v>
                </c:pt>
                <c:pt idx="12">
                  <c:v>-6.7643706756795291E-2</c:v>
                </c:pt>
                <c:pt idx="13">
                  <c:v>-6.245635715781353E-2</c:v>
                </c:pt>
                <c:pt idx="14">
                  <c:v>-5.4070329928670023E-2</c:v>
                </c:pt>
                <c:pt idx="15">
                  <c:v>-5.2993933069779835E-2</c:v>
                </c:pt>
                <c:pt idx="16">
                  <c:v>-4.9664496276563851E-2</c:v>
                </c:pt>
                <c:pt idx="17">
                  <c:v>-4.5740621984204373E-2</c:v>
                </c:pt>
                <c:pt idx="18">
                  <c:v>-4.2155953263435707E-2</c:v>
                </c:pt>
                <c:pt idx="19">
                  <c:v>-3.1113871548986417E-2</c:v>
                </c:pt>
                <c:pt idx="20">
                  <c:v>-1.484044158086608E-2</c:v>
                </c:pt>
                <c:pt idx="21">
                  <c:v>-1.3890931413843361E-2</c:v>
                </c:pt>
                <c:pt idx="22">
                  <c:v>-5.2277103782193864E-3</c:v>
                </c:pt>
                <c:pt idx="23">
                  <c:v>-4.1904700569058489E-3</c:v>
                </c:pt>
                <c:pt idx="24">
                  <c:v>-2.173416129914188E-3</c:v>
                </c:pt>
                <c:pt idx="25">
                  <c:v>4.3390055788479357E-3</c:v>
                </c:pt>
                <c:pt idx="26">
                  <c:v>1.1062817681697238E-2</c:v>
                </c:pt>
                <c:pt idx="27">
                  <c:v>2.3669244566280303E-2</c:v>
                </c:pt>
                <c:pt idx="28">
                  <c:v>3.17953047339085E-2</c:v>
                </c:pt>
                <c:pt idx="29">
                  <c:v>3.5230037320146498E-2</c:v>
                </c:pt>
                <c:pt idx="30">
                  <c:v>4.0172224726410612E-2</c:v>
                </c:pt>
                <c:pt idx="31">
                  <c:v>4.3971138863797478E-2</c:v>
                </c:pt>
                <c:pt idx="32">
                  <c:v>4.8896168939797709E-2</c:v>
                </c:pt>
                <c:pt idx="33">
                  <c:v>7.4589478188601135E-2</c:v>
                </c:pt>
                <c:pt idx="34">
                  <c:v>7.6120020033475344E-2</c:v>
                </c:pt>
                <c:pt idx="35">
                  <c:v>7.6590705962551769E-2</c:v>
                </c:pt>
                <c:pt idx="36">
                  <c:v>9.1959893480871066E-2</c:v>
                </c:pt>
                <c:pt idx="37">
                  <c:v>9.2084185209639763E-2</c:v>
                </c:pt>
                <c:pt idx="38">
                  <c:v>9.8541589619578984E-2</c:v>
                </c:pt>
                <c:pt idx="39">
                  <c:v>9.9918458110478767E-2</c:v>
                </c:pt>
                <c:pt idx="40">
                  <c:v>0.10413107150251444</c:v>
                </c:pt>
                <c:pt idx="41">
                  <c:v>0.10432179720175386</c:v>
                </c:pt>
                <c:pt idx="42">
                  <c:v>0.11270939513918206</c:v>
                </c:pt>
                <c:pt idx="43">
                  <c:v>0.15151677199949365</c:v>
                </c:pt>
                <c:pt idx="44">
                  <c:v>0.17370455645597108</c:v>
                </c:pt>
                <c:pt idx="45">
                  <c:v>0.18075737257653965</c:v>
                </c:pt>
                <c:pt idx="46">
                  <c:v>0.18628714827742535</c:v>
                </c:pt>
                <c:pt idx="47">
                  <c:v>0.18893730635076361</c:v>
                </c:pt>
                <c:pt idx="48">
                  <c:v>0.23869763360496585</c:v>
                </c:pt>
                <c:pt idx="49">
                  <c:v>0.26022860387084212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84888"/>
        <c:axId val="135589400"/>
      </c:barChart>
      <c:catAx>
        <c:axId val="13608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9400"/>
        <c:crosses val="autoZero"/>
        <c:auto val="1"/>
        <c:lblAlgn val="ctr"/>
        <c:lblOffset val="100"/>
        <c:noMultiLvlLbl val="0"/>
      </c:catAx>
      <c:valAx>
        <c:axId val="13558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8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Correlations with grade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val>
            <c:numRef>
              <c:f>Sheet5!$A$101:$AX$101</c:f>
              <c:numCache>
                <c:formatCode>General</c:formatCode>
                <c:ptCount val="50"/>
                <c:pt idx="0">
                  <c:v>-0.29866868509978667</c:v>
                </c:pt>
                <c:pt idx="1">
                  <c:v>-0.13623468719222676</c:v>
                </c:pt>
                <c:pt idx="2">
                  <c:v>-0.11075766509728692</c:v>
                </c:pt>
                <c:pt idx="3">
                  <c:v>-0.10343632514523356</c:v>
                </c:pt>
                <c:pt idx="4">
                  <c:v>-0.10173413046903748</c:v>
                </c:pt>
                <c:pt idx="5">
                  <c:v>-9.9790635908670405E-2</c:v>
                </c:pt>
                <c:pt idx="6">
                  <c:v>-9.009683105756032E-2</c:v>
                </c:pt>
                <c:pt idx="7">
                  <c:v>-8.5349060657422607E-2</c:v>
                </c:pt>
                <c:pt idx="8">
                  <c:v>-8.3844382138029847E-2</c:v>
                </c:pt>
                <c:pt idx="9">
                  <c:v>-7.666865795089936E-2</c:v>
                </c:pt>
                <c:pt idx="10">
                  <c:v>-7.5268091903477094E-2</c:v>
                </c:pt>
                <c:pt idx="11">
                  <c:v>-7.1888230897157721E-2</c:v>
                </c:pt>
                <c:pt idx="12">
                  <c:v>-6.7643706756795291E-2</c:v>
                </c:pt>
                <c:pt idx="13">
                  <c:v>-6.245635715781353E-2</c:v>
                </c:pt>
                <c:pt idx="14">
                  <c:v>-5.4070329928670023E-2</c:v>
                </c:pt>
                <c:pt idx="15">
                  <c:v>-5.2993933069779835E-2</c:v>
                </c:pt>
                <c:pt idx="16">
                  <c:v>-4.9664496276563851E-2</c:v>
                </c:pt>
                <c:pt idx="17">
                  <c:v>-4.5740621984204373E-2</c:v>
                </c:pt>
                <c:pt idx="18">
                  <c:v>-4.2155953263435707E-2</c:v>
                </c:pt>
                <c:pt idx="19">
                  <c:v>-3.1113871548986417E-2</c:v>
                </c:pt>
                <c:pt idx="20">
                  <c:v>-1.484044158086608E-2</c:v>
                </c:pt>
                <c:pt idx="21">
                  <c:v>-1.3890931413843361E-2</c:v>
                </c:pt>
                <c:pt idx="22">
                  <c:v>-5.2277103782193864E-3</c:v>
                </c:pt>
                <c:pt idx="23">
                  <c:v>-4.1904700569058489E-3</c:v>
                </c:pt>
                <c:pt idx="24">
                  <c:v>-2.173416129914188E-3</c:v>
                </c:pt>
                <c:pt idx="25">
                  <c:v>4.3390055788479357E-3</c:v>
                </c:pt>
                <c:pt idx="26">
                  <c:v>1.1062817681697238E-2</c:v>
                </c:pt>
                <c:pt idx="27">
                  <c:v>2.3669244566280303E-2</c:v>
                </c:pt>
                <c:pt idx="28">
                  <c:v>3.17953047339085E-2</c:v>
                </c:pt>
                <c:pt idx="29">
                  <c:v>3.5230037320146498E-2</c:v>
                </c:pt>
                <c:pt idx="30">
                  <c:v>4.0172224726410612E-2</c:v>
                </c:pt>
                <c:pt idx="31">
                  <c:v>4.3971138863797478E-2</c:v>
                </c:pt>
                <c:pt idx="32">
                  <c:v>4.8896168939797709E-2</c:v>
                </c:pt>
                <c:pt idx="33">
                  <c:v>7.4589478188601135E-2</c:v>
                </c:pt>
                <c:pt idx="34">
                  <c:v>7.6120020033475344E-2</c:v>
                </c:pt>
                <c:pt idx="35">
                  <c:v>7.6590705962551769E-2</c:v>
                </c:pt>
                <c:pt idx="36">
                  <c:v>9.1959893480871066E-2</c:v>
                </c:pt>
                <c:pt idx="37">
                  <c:v>9.2084185209639763E-2</c:v>
                </c:pt>
                <c:pt idx="38">
                  <c:v>9.8541589619578984E-2</c:v>
                </c:pt>
                <c:pt idx="39">
                  <c:v>9.9918458110478767E-2</c:v>
                </c:pt>
                <c:pt idx="40">
                  <c:v>0.10413107150251444</c:v>
                </c:pt>
                <c:pt idx="41">
                  <c:v>0.10432179720175386</c:v>
                </c:pt>
                <c:pt idx="42">
                  <c:v>0.11270939513918206</c:v>
                </c:pt>
                <c:pt idx="43">
                  <c:v>0.15151677199949365</c:v>
                </c:pt>
                <c:pt idx="44">
                  <c:v>0.17370455645597108</c:v>
                </c:pt>
                <c:pt idx="45">
                  <c:v>0.18075737257653965</c:v>
                </c:pt>
                <c:pt idx="46">
                  <c:v>0.18628714827742535</c:v>
                </c:pt>
                <c:pt idx="47">
                  <c:v>0.18893730635076361</c:v>
                </c:pt>
                <c:pt idx="48">
                  <c:v>0.23869763360496585</c:v>
                </c:pt>
                <c:pt idx="49">
                  <c:v>0.26022860387084212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53096"/>
        <c:axId val="135053488"/>
      </c:barChart>
      <c:catAx>
        <c:axId val="13505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488"/>
        <c:crosses val="autoZero"/>
        <c:auto val="1"/>
        <c:lblAlgn val="ctr"/>
        <c:lblOffset val="100"/>
        <c:noMultiLvlLbl val="0"/>
      </c:catAx>
      <c:valAx>
        <c:axId val="13505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True vs Predicted Grade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Sheet8!$D$1:$D$100</c:f>
              <c:numCache>
                <c:formatCode>General</c:formatCode>
                <c:ptCount val="100"/>
                <c:pt idx="0">
                  <c:v>0.61223541463860942</c:v>
                </c:pt>
                <c:pt idx="1">
                  <c:v>0.8591663729033111</c:v>
                </c:pt>
                <c:pt idx="2">
                  <c:v>-0.38627757018575232</c:v>
                </c:pt>
                <c:pt idx="3">
                  <c:v>-0.47752759378818732</c:v>
                </c:pt>
                <c:pt idx="4">
                  <c:v>0.70229630752205474</c:v>
                </c:pt>
                <c:pt idx="5">
                  <c:v>-0.98705329395865404</c:v>
                </c:pt>
                <c:pt idx="6">
                  <c:v>-1.1100818737581573</c:v>
                </c:pt>
                <c:pt idx="7">
                  <c:v>-1.8857777986427295</c:v>
                </c:pt>
                <c:pt idx="8">
                  <c:v>1.6703404454159605</c:v>
                </c:pt>
                <c:pt idx="9">
                  <c:v>-1.2178093085734951</c:v>
                </c:pt>
                <c:pt idx="10">
                  <c:v>-0.46874075176922653</c:v>
                </c:pt>
                <c:pt idx="11">
                  <c:v>-0.14656492625400042</c:v>
                </c:pt>
                <c:pt idx="12">
                  <c:v>7.9366104430700135E-2</c:v>
                </c:pt>
                <c:pt idx="13">
                  <c:v>-0.27356149316909517</c:v>
                </c:pt>
                <c:pt idx="14">
                  <c:v>0.60113440310823629</c:v>
                </c:pt>
                <c:pt idx="15">
                  <c:v>-1.218278843339178</c:v>
                </c:pt>
                <c:pt idx="16">
                  <c:v>1.2422102115083122</c:v>
                </c:pt>
                <c:pt idx="17">
                  <c:v>-0.63625450077651535</c:v>
                </c:pt>
                <c:pt idx="18">
                  <c:v>-1.4122071769028859</c:v>
                </c:pt>
                <c:pt idx="19">
                  <c:v>-0.98506624819206767</c:v>
                </c:pt>
                <c:pt idx="20">
                  <c:v>-1.3661832229611666</c:v>
                </c:pt>
                <c:pt idx="21">
                  <c:v>1.196754371304998</c:v>
                </c:pt>
                <c:pt idx="22">
                  <c:v>0.31814282249696657</c:v>
                </c:pt>
                <c:pt idx="23">
                  <c:v>1.5160786837332978</c:v>
                </c:pt>
                <c:pt idx="24">
                  <c:v>0.29612620969435349</c:v>
                </c:pt>
                <c:pt idx="25">
                  <c:v>-1.3690820080069057</c:v>
                </c:pt>
                <c:pt idx="26">
                  <c:v>1.3044373140819936</c:v>
                </c:pt>
                <c:pt idx="27">
                  <c:v>1.597906808925877</c:v>
                </c:pt>
                <c:pt idx="28">
                  <c:v>1.9193561823570173</c:v>
                </c:pt>
                <c:pt idx="29">
                  <c:v>1.2972548473087904</c:v>
                </c:pt>
                <c:pt idx="30">
                  <c:v>-3.1007374691062717</c:v>
                </c:pt>
                <c:pt idx="31">
                  <c:v>-0.88303523677982676</c:v>
                </c:pt>
                <c:pt idx="32">
                  <c:v>0.19816612807457318</c:v>
                </c:pt>
                <c:pt idx="33">
                  <c:v>-0.60038369448192541</c:v>
                </c:pt>
                <c:pt idx="34">
                  <c:v>0.35596952832225853</c:v>
                </c:pt>
                <c:pt idx="35">
                  <c:v>-0.34453353586751911</c:v>
                </c:pt>
                <c:pt idx="36">
                  <c:v>-0.29298872790351144</c:v>
                </c:pt>
                <c:pt idx="37">
                  <c:v>1.1394110343657198</c:v>
                </c:pt>
                <c:pt idx="38">
                  <c:v>-0.45815800568523374</c:v>
                </c:pt>
                <c:pt idx="39">
                  <c:v>-0.28839515916098707</c:v>
                </c:pt>
                <c:pt idx="40">
                  <c:v>0.32090562623787305</c:v>
                </c:pt>
                <c:pt idx="41">
                  <c:v>1.4611951224231343</c:v>
                </c:pt>
                <c:pt idx="42">
                  <c:v>-1.2553286523180456</c:v>
                </c:pt>
                <c:pt idx="43">
                  <c:v>-0.13411205013099858</c:v>
                </c:pt>
                <c:pt idx="44">
                  <c:v>1.1395875451496866</c:v>
                </c:pt>
                <c:pt idx="45">
                  <c:v>0.38012620819813081</c:v>
                </c:pt>
                <c:pt idx="46">
                  <c:v>1.3949281816847734</c:v>
                </c:pt>
                <c:pt idx="47">
                  <c:v>0.72715381517347466</c:v>
                </c:pt>
                <c:pt idx="48">
                  <c:v>-0.75967162463318005</c:v>
                </c:pt>
                <c:pt idx="49">
                  <c:v>-0.50691779277781035</c:v>
                </c:pt>
                <c:pt idx="50">
                  <c:v>-0.17829604702421087</c:v>
                </c:pt>
                <c:pt idx="51">
                  <c:v>1.0591750883029285</c:v>
                </c:pt>
                <c:pt idx="52">
                  <c:v>-0.94807446015882946</c:v>
                </c:pt>
                <c:pt idx="53">
                  <c:v>1.7264915565917536</c:v>
                </c:pt>
                <c:pt idx="54">
                  <c:v>-0.44761387444629136</c:v>
                </c:pt>
                <c:pt idx="55">
                  <c:v>-0.57584384529524479</c:v>
                </c:pt>
                <c:pt idx="56">
                  <c:v>-0.65542450390077112</c:v>
                </c:pt>
                <c:pt idx="57">
                  <c:v>0.28344422408867725</c:v>
                </c:pt>
                <c:pt idx="58">
                  <c:v>0.99314006385835762</c:v>
                </c:pt>
                <c:pt idx="59">
                  <c:v>-2.2133331660864846</c:v>
                </c:pt>
                <c:pt idx="60">
                  <c:v>-0.7632416424918248</c:v>
                </c:pt>
                <c:pt idx="61">
                  <c:v>-1.0169751294941873</c:v>
                </c:pt>
                <c:pt idx="62">
                  <c:v>0.81498290626162051</c:v>
                </c:pt>
                <c:pt idx="63">
                  <c:v>1.5451917720824728</c:v>
                </c:pt>
                <c:pt idx="64">
                  <c:v>0.17127646139487102</c:v>
                </c:pt>
                <c:pt idx="65">
                  <c:v>1.111476922135163</c:v>
                </c:pt>
                <c:pt idx="66">
                  <c:v>-0.27614675236121355</c:v>
                </c:pt>
                <c:pt idx="67">
                  <c:v>-0.4701959011370978</c:v>
                </c:pt>
                <c:pt idx="68">
                  <c:v>0.35829697951476902</c:v>
                </c:pt>
                <c:pt idx="69">
                  <c:v>3.1015753529888204</c:v>
                </c:pt>
                <c:pt idx="70">
                  <c:v>-2.0804118788254407</c:v>
                </c:pt>
                <c:pt idx="71">
                  <c:v>-0.31242733108821702</c:v>
                </c:pt>
                <c:pt idx="72">
                  <c:v>0.13732540316615971</c:v>
                </c:pt>
                <c:pt idx="73">
                  <c:v>-0.24911702571155381</c:v>
                </c:pt>
                <c:pt idx="74">
                  <c:v>2.9974790436630112</c:v>
                </c:pt>
                <c:pt idx="75">
                  <c:v>9.1188014167866427E-2</c:v>
                </c:pt>
                <c:pt idx="76">
                  <c:v>-1.5830640420680813</c:v>
                </c:pt>
                <c:pt idx="77">
                  <c:v>0.26946561687837695</c:v>
                </c:pt>
                <c:pt idx="78">
                  <c:v>-0.3350719064761753</c:v>
                </c:pt>
                <c:pt idx="79">
                  <c:v>-0.21734287380819881</c:v>
                </c:pt>
                <c:pt idx="80">
                  <c:v>-1.643002378801413</c:v>
                </c:pt>
                <c:pt idx="81">
                  <c:v>-1.6236976995143331</c:v>
                </c:pt>
                <c:pt idx="82">
                  <c:v>0.22980063107430954</c:v>
                </c:pt>
                <c:pt idx="83">
                  <c:v>0.18495270334003175</c:v>
                </c:pt>
                <c:pt idx="84">
                  <c:v>-0.10869068148397459</c:v>
                </c:pt>
                <c:pt idx="85">
                  <c:v>-0.53403758240907473</c:v>
                </c:pt>
                <c:pt idx="86">
                  <c:v>2.1220098345439125</c:v>
                </c:pt>
                <c:pt idx="87">
                  <c:v>-0.56830980534953934</c:v>
                </c:pt>
                <c:pt idx="88">
                  <c:v>-1.0817570045729278E-2</c:v>
                </c:pt>
                <c:pt idx="89">
                  <c:v>-0.26822618721755037</c:v>
                </c:pt>
                <c:pt idx="90">
                  <c:v>-1.0736420443020955</c:v>
                </c:pt>
                <c:pt idx="91">
                  <c:v>-0.50618052986177497</c:v>
                </c:pt>
                <c:pt idx="92">
                  <c:v>0.54516679148097846</c:v>
                </c:pt>
                <c:pt idx="93">
                  <c:v>0.67113557563927329</c:v>
                </c:pt>
                <c:pt idx="94">
                  <c:v>-1.1550247669659215</c:v>
                </c:pt>
                <c:pt idx="95">
                  <c:v>-1.5310027804496431</c:v>
                </c:pt>
                <c:pt idx="96">
                  <c:v>0.15245694464644724</c:v>
                </c:pt>
                <c:pt idx="97">
                  <c:v>-0.37216042229130741</c:v>
                </c:pt>
                <c:pt idx="98">
                  <c:v>1.4451569455257736</c:v>
                </c:pt>
                <c:pt idx="99">
                  <c:v>-0.50456178788883632</c:v>
                </c:pt>
              </c:numCache>
            </c:numRef>
          </c:xVal>
          <c:yVal>
            <c:numRef>
              <c:f>Sheet8!$E$1:$E$100</c:f>
              <c:numCache>
                <c:formatCode>General</c:formatCode>
                <c:ptCount val="100"/>
                <c:pt idx="0">
                  <c:v>0.38531911203500702</c:v>
                </c:pt>
                <c:pt idx="1">
                  <c:v>-8.5203764734823009E-2</c:v>
                </c:pt>
                <c:pt idx="2">
                  <c:v>-0.49035333003204645</c:v>
                </c:pt>
                <c:pt idx="3">
                  <c:v>-0.44915839954161585</c:v>
                </c:pt>
                <c:pt idx="4">
                  <c:v>-0.54936492345768717</c:v>
                </c:pt>
                <c:pt idx="5">
                  <c:v>0.9625433757812496</c:v>
                </c:pt>
                <c:pt idx="6">
                  <c:v>-0.53956449007650331</c:v>
                </c:pt>
                <c:pt idx="7">
                  <c:v>-0.1438916663975211</c:v>
                </c:pt>
                <c:pt idx="8">
                  <c:v>0.59489668275565988</c:v>
                </c:pt>
                <c:pt idx="9">
                  <c:v>0.57680380806032816</c:v>
                </c:pt>
                <c:pt idx="10">
                  <c:v>-0.51913771902706518</c:v>
                </c:pt>
                <c:pt idx="11">
                  <c:v>0.23761294418020951</c:v>
                </c:pt>
                <c:pt idx="12">
                  <c:v>0.37280447068195266</c:v>
                </c:pt>
                <c:pt idx="13">
                  <c:v>0.22666619570467494</c:v>
                </c:pt>
                <c:pt idx="14">
                  <c:v>0.30944685498991181</c:v>
                </c:pt>
                <c:pt idx="15">
                  <c:v>-0.45670952182211572</c:v>
                </c:pt>
                <c:pt idx="16">
                  <c:v>2.5394865480335621E-2</c:v>
                </c:pt>
                <c:pt idx="17">
                  <c:v>0.50382256628126509</c:v>
                </c:pt>
                <c:pt idx="18">
                  <c:v>-0.31482322415354902</c:v>
                </c:pt>
                <c:pt idx="19">
                  <c:v>-0.37319986020282059</c:v>
                </c:pt>
                <c:pt idx="20">
                  <c:v>0.18075109771116593</c:v>
                </c:pt>
                <c:pt idx="21">
                  <c:v>0.23636966097344964</c:v>
                </c:pt>
                <c:pt idx="22">
                  <c:v>7.3328896615957651E-2</c:v>
                </c:pt>
                <c:pt idx="23">
                  <c:v>0.40566582167159282</c:v>
                </c:pt>
                <c:pt idx="24">
                  <c:v>-1.6425921848807146E-2</c:v>
                </c:pt>
                <c:pt idx="25">
                  <c:v>-9.2227623128372863E-2</c:v>
                </c:pt>
                <c:pt idx="26">
                  <c:v>0.80685624116031507</c:v>
                </c:pt>
                <c:pt idx="27">
                  <c:v>0.56541238289037687</c:v>
                </c:pt>
                <c:pt idx="28">
                  <c:v>-0.12315325628020463</c:v>
                </c:pt>
                <c:pt idx="29">
                  <c:v>-4.5539266394661271E-2</c:v>
                </c:pt>
                <c:pt idx="30">
                  <c:v>0.22555970687249965</c:v>
                </c:pt>
                <c:pt idx="31">
                  <c:v>0.17937163150416188</c:v>
                </c:pt>
                <c:pt idx="32">
                  <c:v>-1.1707502132019152</c:v>
                </c:pt>
                <c:pt idx="33">
                  <c:v>-0.49940815241322833</c:v>
                </c:pt>
                <c:pt idx="34">
                  <c:v>0.14537003402553766</c:v>
                </c:pt>
                <c:pt idx="35">
                  <c:v>0.55953394881946927</c:v>
                </c:pt>
                <c:pt idx="36">
                  <c:v>0.36663529857505395</c:v>
                </c:pt>
                <c:pt idx="37">
                  <c:v>-5.6618694179942378E-2</c:v>
                </c:pt>
                <c:pt idx="38">
                  <c:v>-0.75608180853910367</c:v>
                </c:pt>
                <c:pt idx="39">
                  <c:v>-1.3754856330126408E-2</c:v>
                </c:pt>
                <c:pt idx="40">
                  <c:v>-0.88612475615521036</c:v>
                </c:pt>
                <c:pt idx="41">
                  <c:v>0.35678253071253119</c:v>
                </c:pt>
                <c:pt idx="42">
                  <c:v>-0.35177308288604003</c:v>
                </c:pt>
                <c:pt idx="43">
                  <c:v>3.5095832775072777E-2</c:v>
                </c:pt>
                <c:pt idx="44">
                  <c:v>0.76719980947622468</c:v>
                </c:pt>
                <c:pt idx="45">
                  <c:v>-0.48028529658629504</c:v>
                </c:pt>
                <c:pt idx="46">
                  <c:v>-5.4972297637098246E-2</c:v>
                </c:pt>
                <c:pt idx="47">
                  <c:v>-0.43003449803180638</c:v>
                </c:pt>
                <c:pt idx="48">
                  <c:v>0.13838635989387371</c:v>
                </c:pt>
                <c:pt idx="49">
                  <c:v>-0.48848009828173505</c:v>
                </c:pt>
                <c:pt idx="50">
                  <c:v>-0.10201962303409107</c:v>
                </c:pt>
                <c:pt idx="51">
                  <c:v>0.2257863339676443</c:v>
                </c:pt>
                <c:pt idx="52">
                  <c:v>-0.46122216643162167</c:v>
                </c:pt>
                <c:pt idx="53">
                  <c:v>0.31045983970209573</c:v>
                </c:pt>
                <c:pt idx="54">
                  <c:v>0.21933470964525581</c:v>
                </c:pt>
                <c:pt idx="55">
                  <c:v>0.4698984247935809</c:v>
                </c:pt>
                <c:pt idx="56">
                  <c:v>-0.20052831609595712</c:v>
                </c:pt>
                <c:pt idx="57">
                  <c:v>-0.36947604194400729</c:v>
                </c:pt>
                <c:pt idx="58">
                  <c:v>1.0973891197659442</c:v>
                </c:pt>
                <c:pt idx="59">
                  <c:v>-0.72751848367028216</c:v>
                </c:pt>
                <c:pt idx="60">
                  <c:v>-0.87030386501632462</c:v>
                </c:pt>
                <c:pt idx="61">
                  <c:v>-0.59644029198738291</c:v>
                </c:pt>
                <c:pt idx="62">
                  <c:v>-0.28908334736346619</c:v>
                </c:pt>
                <c:pt idx="63">
                  <c:v>0.99535055821138618</c:v>
                </c:pt>
                <c:pt idx="64">
                  <c:v>-0.27047238911816146</c:v>
                </c:pt>
                <c:pt idx="65">
                  <c:v>-0.34325100426119448</c:v>
                </c:pt>
                <c:pt idx="66">
                  <c:v>-0.55821428020425601</c:v>
                </c:pt>
                <c:pt idx="67">
                  <c:v>-0.19224387325457107</c:v>
                </c:pt>
                <c:pt idx="68">
                  <c:v>1.0776604712676219E-2</c:v>
                </c:pt>
                <c:pt idx="69">
                  <c:v>1.3716600138916233</c:v>
                </c:pt>
                <c:pt idx="70">
                  <c:v>-0.1972083009251786</c:v>
                </c:pt>
                <c:pt idx="71">
                  <c:v>4.0081717419732758E-2</c:v>
                </c:pt>
                <c:pt idx="72">
                  <c:v>-0.33748233655011073</c:v>
                </c:pt>
                <c:pt idx="73">
                  <c:v>0.32420716521432691</c:v>
                </c:pt>
                <c:pt idx="74">
                  <c:v>0.94729163375745129</c:v>
                </c:pt>
                <c:pt idx="75">
                  <c:v>-0.66426149024491088</c:v>
                </c:pt>
                <c:pt idx="76">
                  <c:v>-0.38078013521006543</c:v>
                </c:pt>
                <c:pt idx="77">
                  <c:v>0.11497876970487429</c:v>
                </c:pt>
                <c:pt idx="78">
                  <c:v>-0.17749635302878783</c:v>
                </c:pt>
                <c:pt idx="79">
                  <c:v>-0.45310214468992938</c:v>
                </c:pt>
                <c:pt idx="80">
                  <c:v>-1.1275700633968264</c:v>
                </c:pt>
                <c:pt idx="81">
                  <c:v>-0.71594739011437969</c:v>
                </c:pt>
                <c:pt idx="82">
                  <c:v>0.6987130821000439</c:v>
                </c:pt>
                <c:pt idx="83">
                  <c:v>-5.378934172827092E-2</c:v>
                </c:pt>
                <c:pt idx="84">
                  <c:v>0.5754259424928938</c:v>
                </c:pt>
                <c:pt idx="85">
                  <c:v>-4.4282154160841691E-2</c:v>
                </c:pt>
                <c:pt idx="86">
                  <c:v>0.44023917286590808</c:v>
                </c:pt>
                <c:pt idx="87">
                  <c:v>0.23233843355351194</c:v>
                </c:pt>
                <c:pt idx="88">
                  <c:v>0.27758779521791577</c:v>
                </c:pt>
                <c:pt idx="89">
                  <c:v>0.50506677919068366</c:v>
                </c:pt>
                <c:pt idx="90">
                  <c:v>-0.11702501327765202</c:v>
                </c:pt>
                <c:pt idx="91">
                  <c:v>-0.33895564890824065</c:v>
                </c:pt>
                <c:pt idx="92">
                  <c:v>-0.35077535315534936</c:v>
                </c:pt>
                <c:pt idx="93">
                  <c:v>-0.25968131177561427</c:v>
                </c:pt>
                <c:pt idx="94">
                  <c:v>-0.89671697629668212</c:v>
                </c:pt>
                <c:pt idx="95">
                  <c:v>-0.13797200370095844</c:v>
                </c:pt>
                <c:pt idx="96">
                  <c:v>-9.9788199871589905E-2</c:v>
                </c:pt>
                <c:pt idx="97">
                  <c:v>-0.13524483748919083</c:v>
                </c:pt>
                <c:pt idx="98">
                  <c:v>0.22141515453591643</c:v>
                </c:pt>
                <c:pt idx="99">
                  <c:v>9.5033422202180889E-2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614480"/>
        <c:axId val="136614872"/>
      </c:scatterChart>
      <c:valAx>
        <c:axId val="13661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14872"/>
        <c:crosses val="autoZero"/>
        <c:crossBetween val="midCat"/>
      </c:valAx>
      <c:valAx>
        <c:axId val="13661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1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82BD6-FE44-470D-84D9-E0F172FC886B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CEBF64-4D4E-469A-A5EC-8BF9D92C75A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0F4C4176-2B46-488A-9470-22198E484976}" type="parTrans" cxnId="{1EEBB380-ACAF-4ECF-ACF7-B0268E0EF09D}">
      <dgm:prSet/>
      <dgm:spPr/>
      <dgm:t>
        <a:bodyPr/>
        <a:lstStyle/>
        <a:p>
          <a:endParaRPr lang="en-US"/>
        </a:p>
      </dgm:t>
    </dgm:pt>
    <dgm:pt modelId="{1CB847CE-7CC5-4C97-886A-082D5F4A0D0F}" type="sibTrans" cxnId="{1EEBB380-ACAF-4ECF-ACF7-B0268E0EF09D}">
      <dgm:prSet/>
      <dgm:spPr/>
      <dgm:t>
        <a:bodyPr/>
        <a:lstStyle/>
        <a:p>
          <a:endParaRPr lang="en-US"/>
        </a:p>
      </dgm:t>
    </dgm:pt>
    <dgm:pt modelId="{367F2DA7-FE13-4166-B3D5-48A07B9A067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2A491A5C-1F70-4ACF-91C0-9752FE14BDD8}" type="parTrans" cxnId="{ABC058A7-4CDB-4255-900A-7A8FA70B06B1}">
      <dgm:prSet/>
      <dgm:spPr/>
      <dgm:t>
        <a:bodyPr/>
        <a:lstStyle/>
        <a:p>
          <a:endParaRPr lang="en-US"/>
        </a:p>
      </dgm:t>
    </dgm:pt>
    <dgm:pt modelId="{798E1519-5E15-4FD0-8C04-D9577AE79F6F}" type="sibTrans" cxnId="{ABC058A7-4CDB-4255-900A-7A8FA70B06B1}">
      <dgm:prSet/>
      <dgm:spPr/>
      <dgm:t>
        <a:bodyPr/>
        <a:lstStyle/>
        <a:p>
          <a:endParaRPr lang="en-US"/>
        </a:p>
      </dgm:t>
    </dgm:pt>
    <dgm:pt modelId="{7BA9022C-8A0B-48CB-8886-F7F2753BC89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61D0C66-56B0-4F56-B2CC-38CCAABDBF40}" type="parTrans" cxnId="{836CDA15-CA48-4C39-889F-065878D238B7}">
      <dgm:prSet/>
      <dgm:spPr/>
      <dgm:t>
        <a:bodyPr/>
        <a:lstStyle/>
        <a:p>
          <a:endParaRPr lang="en-US"/>
        </a:p>
      </dgm:t>
    </dgm:pt>
    <dgm:pt modelId="{E774FD56-16CD-42E6-B6CD-1783C0EE2DFD}" type="sibTrans" cxnId="{836CDA15-CA48-4C39-889F-065878D238B7}">
      <dgm:prSet/>
      <dgm:spPr/>
      <dgm:t>
        <a:bodyPr/>
        <a:lstStyle/>
        <a:p>
          <a:endParaRPr lang="en-US"/>
        </a:p>
      </dgm:t>
    </dgm:pt>
    <dgm:pt modelId="{651DC4F8-446D-4F04-83A7-8D1A69ED7F38}">
      <dgm:prSet phldrT="[Text]" phldr="1"/>
      <dgm:spPr/>
      <dgm:t>
        <a:bodyPr/>
        <a:lstStyle/>
        <a:p>
          <a:endParaRPr lang="en-US" dirty="0"/>
        </a:p>
      </dgm:t>
    </dgm:pt>
    <dgm:pt modelId="{13531AE8-C239-4AF1-B3C0-26E5DDA5B02B}" type="sibTrans" cxnId="{5955B686-8D77-487A-9E53-964B481E3230}">
      <dgm:prSet/>
      <dgm:spPr/>
      <dgm:t>
        <a:bodyPr/>
        <a:lstStyle/>
        <a:p>
          <a:endParaRPr lang="en-US"/>
        </a:p>
      </dgm:t>
    </dgm:pt>
    <dgm:pt modelId="{829451CE-E7CF-4BD9-A954-E966D30E5EC1}" type="parTrans" cxnId="{5955B686-8D77-487A-9E53-964B481E3230}">
      <dgm:prSet/>
      <dgm:spPr/>
      <dgm:t>
        <a:bodyPr/>
        <a:lstStyle/>
        <a:p>
          <a:endParaRPr lang="en-US"/>
        </a:p>
      </dgm:t>
    </dgm:pt>
    <dgm:pt modelId="{B35707A3-099A-4195-91EF-55ADFAB4D63D}" type="pres">
      <dgm:prSet presAssocID="{88D82BD6-FE44-470D-84D9-E0F172FC886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FC0DCB-1FAB-41E5-B5EE-732DEC8FCB4F}" type="pres">
      <dgm:prSet presAssocID="{88D82BD6-FE44-470D-84D9-E0F172FC886B}" presName="ellipse" presStyleLbl="trBgShp" presStyleIdx="0" presStyleCnt="1"/>
      <dgm:spPr/>
    </dgm:pt>
    <dgm:pt modelId="{24981B1A-CB91-4791-BCAC-A41F8B7750D9}" type="pres">
      <dgm:prSet presAssocID="{88D82BD6-FE44-470D-84D9-E0F172FC886B}" presName="arrow1" presStyleLbl="fgShp" presStyleIdx="0" presStyleCnt="1" custScaleX="237923" custScaleY="19812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6642AFB-35DF-47EF-92A4-E09B7C587621}" type="pres">
      <dgm:prSet presAssocID="{88D82BD6-FE44-470D-84D9-E0F172FC886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8A5B9-5224-4F26-B507-F4227D6EF6BD}" type="pres">
      <dgm:prSet presAssocID="{367F2DA7-FE13-4166-B3D5-48A07B9A067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94DD6-4C3F-4EDA-940C-9A116C76DDFD}" type="pres">
      <dgm:prSet presAssocID="{7BA9022C-8A0B-48CB-8886-F7F2753BC89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C14EB-BD34-474D-9393-43A69FDD247C}" type="pres">
      <dgm:prSet presAssocID="{651DC4F8-446D-4F04-83A7-8D1A69ED7F3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D353B-1127-46D5-82C0-F1E1AA44626A}" type="pres">
      <dgm:prSet presAssocID="{88D82BD6-FE44-470D-84D9-E0F172FC886B}" presName="funnel" presStyleLbl="trAlignAcc1" presStyleIdx="0" presStyleCnt="1" custLinFactNeighborX="1583" custLinFactNeighborY="4948"/>
      <dgm:spPr/>
    </dgm:pt>
  </dgm:ptLst>
  <dgm:cxnLst>
    <dgm:cxn modelId="{ABC058A7-4CDB-4255-900A-7A8FA70B06B1}" srcId="{88D82BD6-FE44-470D-84D9-E0F172FC886B}" destId="{367F2DA7-FE13-4166-B3D5-48A07B9A0676}" srcOrd="1" destOrd="0" parTransId="{2A491A5C-1F70-4ACF-91C0-9752FE14BDD8}" sibTransId="{798E1519-5E15-4FD0-8C04-D9577AE79F6F}"/>
    <dgm:cxn modelId="{394E883A-5892-4CAB-81B5-736358B065CB}" type="presOf" srcId="{B9CEBF64-4D4E-469A-A5EC-8BF9D92C75AB}" destId="{B1AC14EB-BD34-474D-9393-43A69FDD247C}" srcOrd="0" destOrd="0" presId="urn:microsoft.com/office/officeart/2005/8/layout/funnel1"/>
    <dgm:cxn modelId="{686838A3-76BB-4A76-B73D-7BFF04391B85}" type="presOf" srcId="{7BA9022C-8A0B-48CB-8886-F7F2753BC892}" destId="{0948A5B9-5224-4F26-B507-F4227D6EF6BD}" srcOrd="0" destOrd="0" presId="urn:microsoft.com/office/officeart/2005/8/layout/funnel1"/>
    <dgm:cxn modelId="{836CDA15-CA48-4C39-889F-065878D238B7}" srcId="{88D82BD6-FE44-470D-84D9-E0F172FC886B}" destId="{7BA9022C-8A0B-48CB-8886-F7F2753BC892}" srcOrd="2" destOrd="0" parTransId="{561D0C66-56B0-4F56-B2CC-38CCAABDBF40}" sibTransId="{E774FD56-16CD-42E6-B6CD-1783C0EE2DFD}"/>
    <dgm:cxn modelId="{E8EC7356-7227-4D98-B2FF-20F4746D8FE7}" type="presOf" srcId="{367F2DA7-FE13-4166-B3D5-48A07B9A0676}" destId="{84E94DD6-4C3F-4EDA-940C-9A116C76DDFD}" srcOrd="0" destOrd="0" presId="urn:microsoft.com/office/officeart/2005/8/layout/funnel1"/>
    <dgm:cxn modelId="{BE66E1C0-7EED-485A-8AF9-80B9CBBA0FF7}" type="presOf" srcId="{88D82BD6-FE44-470D-84D9-E0F172FC886B}" destId="{B35707A3-099A-4195-91EF-55ADFAB4D63D}" srcOrd="0" destOrd="0" presId="urn:microsoft.com/office/officeart/2005/8/layout/funnel1"/>
    <dgm:cxn modelId="{1EEBB380-ACAF-4ECF-ACF7-B0268E0EF09D}" srcId="{88D82BD6-FE44-470D-84D9-E0F172FC886B}" destId="{B9CEBF64-4D4E-469A-A5EC-8BF9D92C75AB}" srcOrd="0" destOrd="0" parTransId="{0F4C4176-2B46-488A-9470-22198E484976}" sibTransId="{1CB847CE-7CC5-4C97-886A-082D5F4A0D0F}"/>
    <dgm:cxn modelId="{E905B006-1B42-447A-ACF4-CCE1D5A637CE}" type="presOf" srcId="{651DC4F8-446D-4F04-83A7-8D1A69ED7F38}" destId="{16642AFB-35DF-47EF-92A4-E09B7C587621}" srcOrd="0" destOrd="0" presId="urn:microsoft.com/office/officeart/2005/8/layout/funnel1"/>
    <dgm:cxn modelId="{5955B686-8D77-487A-9E53-964B481E3230}" srcId="{88D82BD6-FE44-470D-84D9-E0F172FC886B}" destId="{651DC4F8-446D-4F04-83A7-8D1A69ED7F38}" srcOrd="3" destOrd="0" parTransId="{829451CE-E7CF-4BD9-A954-E966D30E5EC1}" sibTransId="{13531AE8-C239-4AF1-B3C0-26E5DDA5B02B}"/>
    <dgm:cxn modelId="{53E19378-4F26-4AE6-8D19-CF1F03F628E9}" type="presParOf" srcId="{B35707A3-099A-4195-91EF-55ADFAB4D63D}" destId="{CCFC0DCB-1FAB-41E5-B5EE-732DEC8FCB4F}" srcOrd="0" destOrd="0" presId="urn:microsoft.com/office/officeart/2005/8/layout/funnel1"/>
    <dgm:cxn modelId="{871D0195-DC83-4B7D-A7C8-55DE14D057A3}" type="presParOf" srcId="{B35707A3-099A-4195-91EF-55ADFAB4D63D}" destId="{24981B1A-CB91-4791-BCAC-A41F8B7750D9}" srcOrd="1" destOrd="0" presId="urn:microsoft.com/office/officeart/2005/8/layout/funnel1"/>
    <dgm:cxn modelId="{E8AE6E9A-FCD1-4385-A32A-66536D5ECF1B}" type="presParOf" srcId="{B35707A3-099A-4195-91EF-55ADFAB4D63D}" destId="{16642AFB-35DF-47EF-92A4-E09B7C587621}" srcOrd="2" destOrd="0" presId="urn:microsoft.com/office/officeart/2005/8/layout/funnel1"/>
    <dgm:cxn modelId="{431AAB6D-70F1-4F1F-91BC-23381A2DE68F}" type="presParOf" srcId="{B35707A3-099A-4195-91EF-55ADFAB4D63D}" destId="{0948A5B9-5224-4F26-B507-F4227D6EF6BD}" srcOrd="3" destOrd="0" presId="urn:microsoft.com/office/officeart/2005/8/layout/funnel1"/>
    <dgm:cxn modelId="{D413CBC3-E7F5-4241-917D-CB8CDC950B8C}" type="presParOf" srcId="{B35707A3-099A-4195-91EF-55ADFAB4D63D}" destId="{84E94DD6-4C3F-4EDA-940C-9A116C76DDFD}" srcOrd="4" destOrd="0" presId="urn:microsoft.com/office/officeart/2005/8/layout/funnel1"/>
    <dgm:cxn modelId="{B3EF540C-4BEE-43E2-A7FE-8252CC83CB28}" type="presParOf" srcId="{B35707A3-099A-4195-91EF-55ADFAB4D63D}" destId="{B1AC14EB-BD34-474D-9393-43A69FDD247C}" srcOrd="5" destOrd="0" presId="urn:microsoft.com/office/officeart/2005/8/layout/funnel1"/>
    <dgm:cxn modelId="{3116C383-ADF6-4B98-972F-9FE13965C3E1}" type="presParOf" srcId="{B35707A3-099A-4195-91EF-55ADFAB4D63D}" destId="{6F7D353B-1127-46D5-82C0-F1E1AA4462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12BA8-67F6-4B56-85EF-D110C103DC8D}" type="presOf" srcId="{F9A515A4-1FBD-4A69-BC64-E2CCD478F4E3}" destId="{713AC0C1-8760-4323-A1AB-1C2634FCAD57}" srcOrd="0" destOrd="0" presId="urn:microsoft.com/office/officeart/2005/8/layout/gear1"/>
    <dgm:cxn modelId="{0ED675DE-15A5-40F4-817E-1C57DEF94454}" type="presOf" srcId="{F675BA5B-7BB1-4F76-9F2D-DFD7B7CE88A2}" destId="{12C9F2A8-8289-4583-AFE5-B76EAFD8BD45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941EC1D-0E6E-4818-9432-BDFC2E4280BB}" type="presOf" srcId="{920CD2E0-372D-4DEC-BC9E-334283142755}" destId="{298AC151-697E-4ABD-A81A-D290D73E25DE}" srcOrd="0" destOrd="0" presId="urn:microsoft.com/office/officeart/2005/8/layout/gear1"/>
    <dgm:cxn modelId="{BDFEEE7A-F2C8-40A5-9DC7-CA2641F7A48E}" type="presOf" srcId="{758B9396-29BA-46F9-8492-71BAFAE0E9DD}" destId="{400F9170-E9C6-4379-AEE4-75CE7535DC36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2FE1B7C6-1131-4DE5-A0A3-79F2165AD632}" type="presOf" srcId="{758B9396-29BA-46F9-8492-71BAFAE0E9DD}" destId="{730B0760-9C92-46BA-B2BF-82C05FBCCD6C}" srcOrd="2" destOrd="0" presId="urn:microsoft.com/office/officeart/2005/8/layout/gear1"/>
    <dgm:cxn modelId="{53791F2C-E6B5-4BC9-83BE-76311D89F7D2}" type="presOf" srcId="{B631490C-2B76-4970-A422-D2813EFA0B54}" destId="{679261A1-2360-4670-839A-B1144555035F}" srcOrd="0" destOrd="0" presId="urn:microsoft.com/office/officeart/2005/8/layout/gear1"/>
    <dgm:cxn modelId="{8C452F0D-48C8-4E32-B9CF-E35DC6B4D9CA}" type="presOf" srcId="{B631490C-2B76-4970-A422-D2813EFA0B54}" destId="{0E153016-8978-4765-90B7-E0A33142BFB9}" srcOrd="2" destOrd="0" presId="urn:microsoft.com/office/officeart/2005/8/layout/gear1"/>
    <dgm:cxn modelId="{073372BB-F72C-451D-BFA5-0D55A9E79253}" type="presOf" srcId="{1FB5BC89-0CFD-43DA-AC3D-A98E6091EB88}" destId="{7FD72A5F-4C00-4971-8AB7-9EB382CA362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A882056-BBCC-44AA-83AE-DBAC298EDBE7}" type="presOf" srcId="{EC9A7BE9-D303-451F-B0C7-0A0ADDA2B2A3}" destId="{892A5958-9B9B-4CD8-9F7C-4EC2AC150D8C}" srcOrd="0" destOrd="0" presId="urn:microsoft.com/office/officeart/2005/8/layout/gear1"/>
    <dgm:cxn modelId="{FEA0D758-18AE-4CA4-9A4D-EA97EB530F9C}" type="presOf" srcId="{758B9396-29BA-46F9-8492-71BAFAE0E9DD}" destId="{893076E5-F250-422C-90EC-939E726A67A6}" srcOrd="1" destOrd="0" presId="urn:microsoft.com/office/officeart/2005/8/layout/gear1"/>
    <dgm:cxn modelId="{71E3E58E-7520-441F-B69E-AEE2E986A57A}" type="presOf" srcId="{B631490C-2B76-4970-A422-D2813EFA0B54}" destId="{E0D537E1-CEC5-4A99-8B98-73521C35AE3F}" srcOrd="1" destOrd="0" presId="urn:microsoft.com/office/officeart/2005/8/layout/gear1"/>
    <dgm:cxn modelId="{CFC1189A-002F-4FBF-A603-8E6E50180E31}" type="presOf" srcId="{F675BA5B-7BB1-4F76-9F2D-DFD7B7CE88A2}" destId="{BF8A0D72-9C9A-4FAB-8228-DC06C20203D8}" srcOrd="1" destOrd="0" presId="urn:microsoft.com/office/officeart/2005/8/layout/gear1"/>
    <dgm:cxn modelId="{3D678551-3EEA-4293-8979-DA0B1A4E3FBE}" type="presOf" srcId="{B631490C-2B76-4970-A422-D2813EFA0B54}" destId="{E063D134-F52D-4535-B4FB-5A3A20DEA91B}" srcOrd="3" destOrd="0" presId="urn:microsoft.com/office/officeart/2005/8/layout/gear1"/>
    <dgm:cxn modelId="{9C3247F3-CB9C-4DA1-96B7-944F48FD56EF}" type="presOf" srcId="{F675BA5B-7BB1-4F76-9F2D-DFD7B7CE88A2}" destId="{AA86B4CF-C2C4-4C83-96F7-BC03B4D10244}" srcOrd="2" destOrd="0" presId="urn:microsoft.com/office/officeart/2005/8/layout/gear1"/>
    <dgm:cxn modelId="{45CC8FA6-4291-499E-AF9B-460D6664C726}" type="presParOf" srcId="{7FD72A5F-4C00-4971-8AB7-9EB382CA362F}" destId="{12C9F2A8-8289-4583-AFE5-B76EAFD8BD45}" srcOrd="0" destOrd="0" presId="urn:microsoft.com/office/officeart/2005/8/layout/gear1"/>
    <dgm:cxn modelId="{0C0A764E-5F80-4904-98B7-1868FD261EAF}" type="presParOf" srcId="{7FD72A5F-4C00-4971-8AB7-9EB382CA362F}" destId="{BF8A0D72-9C9A-4FAB-8228-DC06C20203D8}" srcOrd="1" destOrd="0" presId="urn:microsoft.com/office/officeart/2005/8/layout/gear1"/>
    <dgm:cxn modelId="{B72E49F8-0C58-4312-AAA8-9C6D932F1BCF}" type="presParOf" srcId="{7FD72A5F-4C00-4971-8AB7-9EB382CA362F}" destId="{AA86B4CF-C2C4-4C83-96F7-BC03B4D10244}" srcOrd="2" destOrd="0" presId="urn:microsoft.com/office/officeart/2005/8/layout/gear1"/>
    <dgm:cxn modelId="{33A3F69E-47FF-4F2A-9DE9-FB6EEFA21FA2}" type="presParOf" srcId="{7FD72A5F-4C00-4971-8AB7-9EB382CA362F}" destId="{400F9170-E9C6-4379-AEE4-75CE7535DC36}" srcOrd="3" destOrd="0" presId="urn:microsoft.com/office/officeart/2005/8/layout/gear1"/>
    <dgm:cxn modelId="{53B3A197-6C75-4C2B-B367-810BAA0A95E1}" type="presParOf" srcId="{7FD72A5F-4C00-4971-8AB7-9EB382CA362F}" destId="{893076E5-F250-422C-90EC-939E726A67A6}" srcOrd="4" destOrd="0" presId="urn:microsoft.com/office/officeart/2005/8/layout/gear1"/>
    <dgm:cxn modelId="{6368B243-72B3-4833-B276-C317341AF4BA}" type="presParOf" srcId="{7FD72A5F-4C00-4971-8AB7-9EB382CA362F}" destId="{730B0760-9C92-46BA-B2BF-82C05FBCCD6C}" srcOrd="5" destOrd="0" presId="urn:microsoft.com/office/officeart/2005/8/layout/gear1"/>
    <dgm:cxn modelId="{12A5A05F-5E56-40E4-BD28-4142C58C5D96}" type="presParOf" srcId="{7FD72A5F-4C00-4971-8AB7-9EB382CA362F}" destId="{679261A1-2360-4670-839A-B1144555035F}" srcOrd="6" destOrd="0" presId="urn:microsoft.com/office/officeart/2005/8/layout/gear1"/>
    <dgm:cxn modelId="{F3483925-7178-4A26-8F42-68657DD028F8}" type="presParOf" srcId="{7FD72A5F-4C00-4971-8AB7-9EB382CA362F}" destId="{E0D537E1-CEC5-4A99-8B98-73521C35AE3F}" srcOrd="7" destOrd="0" presId="urn:microsoft.com/office/officeart/2005/8/layout/gear1"/>
    <dgm:cxn modelId="{EC7F7150-5C80-4E81-A600-3ABDF8BB835B}" type="presParOf" srcId="{7FD72A5F-4C00-4971-8AB7-9EB382CA362F}" destId="{0E153016-8978-4765-90B7-E0A33142BFB9}" srcOrd="8" destOrd="0" presId="urn:microsoft.com/office/officeart/2005/8/layout/gear1"/>
    <dgm:cxn modelId="{D075E05A-C534-43C0-949F-9BEC6DE5CE5C}" type="presParOf" srcId="{7FD72A5F-4C00-4971-8AB7-9EB382CA362F}" destId="{E063D134-F52D-4535-B4FB-5A3A20DEA91B}" srcOrd="9" destOrd="0" presId="urn:microsoft.com/office/officeart/2005/8/layout/gear1"/>
    <dgm:cxn modelId="{D9E05667-1CBD-4363-AAA4-913CCAEBADB0}" type="presParOf" srcId="{7FD72A5F-4C00-4971-8AB7-9EB382CA362F}" destId="{892A5958-9B9B-4CD8-9F7C-4EC2AC150D8C}" srcOrd="10" destOrd="0" presId="urn:microsoft.com/office/officeart/2005/8/layout/gear1"/>
    <dgm:cxn modelId="{CAFD97E7-FFA5-47BB-B640-5AB037678C21}" type="presParOf" srcId="{7FD72A5F-4C00-4971-8AB7-9EB382CA362F}" destId="{713AC0C1-8760-4323-A1AB-1C2634FCAD57}" srcOrd="11" destOrd="0" presId="urn:microsoft.com/office/officeart/2005/8/layout/gear1"/>
    <dgm:cxn modelId="{2F98A972-E974-439A-8556-36F4D90D5D32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5A9644D-BA2D-4D01-8F38-7E72B2E5A2EB}" type="presOf" srcId="{1FB5BC89-0CFD-43DA-AC3D-A98E6091EB88}" destId="{7FD72A5F-4C00-4971-8AB7-9EB382CA362F}" srcOrd="0" destOrd="0" presId="urn:microsoft.com/office/officeart/2005/8/layout/gear1"/>
    <dgm:cxn modelId="{F2338036-C4DF-4240-9D55-A3D2777271D0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CEE339B-558B-491F-9EEC-D4B35D493440}" type="presOf" srcId="{F675BA5B-7BB1-4F76-9F2D-DFD7B7CE88A2}" destId="{BF8A0D72-9C9A-4FAB-8228-DC06C20203D8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4BEE8088-39E7-42C0-ABC7-DDA582000875}" type="presOf" srcId="{758B9396-29BA-46F9-8492-71BAFAE0E9DD}" destId="{400F9170-E9C6-4379-AEE4-75CE7535DC36}" srcOrd="0" destOrd="0" presId="urn:microsoft.com/office/officeart/2005/8/layout/gear1"/>
    <dgm:cxn modelId="{ACA29C71-5812-4167-85EB-1A2DA1F77D33}" type="presOf" srcId="{B631490C-2B76-4970-A422-D2813EFA0B54}" destId="{0E153016-8978-4765-90B7-E0A33142BFB9}" srcOrd="2" destOrd="0" presId="urn:microsoft.com/office/officeart/2005/8/layout/gear1"/>
    <dgm:cxn modelId="{F2DD7640-386E-4FC0-ADBE-68C201F2C15A}" type="presOf" srcId="{B631490C-2B76-4970-A422-D2813EFA0B54}" destId="{E0D537E1-CEC5-4A99-8B98-73521C35AE3F}" srcOrd="1" destOrd="0" presId="urn:microsoft.com/office/officeart/2005/8/layout/gear1"/>
    <dgm:cxn modelId="{9CDC8610-668E-4689-901A-16269636F7B3}" type="presOf" srcId="{B631490C-2B76-4970-A422-D2813EFA0B54}" destId="{679261A1-2360-4670-839A-B1144555035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6ABFC31B-301D-4AD5-B446-B608DF108345}" type="presOf" srcId="{B631490C-2B76-4970-A422-D2813EFA0B54}" destId="{E063D134-F52D-4535-B4FB-5A3A20DEA91B}" srcOrd="3" destOrd="0" presId="urn:microsoft.com/office/officeart/2005/8/layout/gear1"/>
    <dgm:cxn modelId="{F2E5EDE6-6934-447F-9412-F0ADA3EC7B73}" type="presOf" srcId="{758B9396-29BA-46F9-8492-71BAFAE0E9DD}" destId="{730B0760-9C92-46BA-B2BF-82C05FBCCD6C}" srcOrd="2" destOrd="0" presId="urn:microsoft.com/office/officeart/2005/8/layout/gear1"/>
    <dgm:cxn modelId="{F61F1BF7-9B60-438A-AFC4-0F0B63CDBC13}" type="presOf" srcId="{EC9A7BE9-D303-451F-B0C7-0A0ADDA2B2A3}" destId="{892A5958-9B9B-4CD8-9F7C-4EC2AC150D8C}" srcOrd="0" destOrd="0" presId="urn:microsoft.com/office/officeart/2005/8/layout/gear1"/>
    <dgm:cxn modelId="{E8B08D2A-310E-4637-922A-ACC4CDABA5D0}" type="presOf" srcId="{F675BA5B-7BB1-4F76-9F2D-DFD7B7CE88A2}" destId="{AA86B4CF-C2C4-4C83-96F7-BC03B4D10244}" srcOrd="2" destOrd="0" presId="urn:microsoft.com/office/officeart/2005/8/layout/gear1"/>
    <dgm:cxn modelId="{51411E31-8268-46DF-B78F-AFF99A876C07}" type="presOf" srcId="{F9A515A4-1FBD-4A69-BC64-E2CCD478F4E3}" destId="{713AC0C1-8760-4323-A1AB-1C2634FCAD57}" srcOrd="0" destOrd="0" presId="urn:microsoft.com/office/officeart/2005/8/layout/gear1"/>
    <dgm:cxn modelId="{ED30871E-BEEE-4FEA-8717-C940B5CA5D19}" type="presOf" srcId="{F675BA5B-7BB1-4F76-9F2D-DFD7B7CE88A2}" destId="{12C9F2A8-8289-4583-AFE5-B76EAFD8BD45}" srcOrd="0" destOrd="0" presId="urn:microsoft.com/office/officeart/2005/8/layout/gear1"/>
    <dgm:cxn modelId="{5FB145B6-9FB4-4014-A375-7495FF4BC420}" type="presOf" srcId="{920CD2E0-372D-4DEC-BC9E-334283142755}" destId="{298AC151-697E-4ABD-A81A-D290D73E25DE}" srcOrd="0" destOrd="0" presId="urn:microsoft.com/office/officeart/2005/8/layout/gear1"/>
    <dgm:cxn modelId="{9982642A-8271-4BA7-A3BF-3C3EEF61AD16}" type="presParOf" srcId="{7FD72A5F-4C00-4971-8AB7-9EB382CA362F}" destId="{12C9F2A8-8289-4583-AFE5-B76EAFD8BD45}" srcOrd="0" destOrd="0" presId="urn:microsoft.com/office/officeart/2005/8/layout/gear1"/>
    <dgm:cxn modelId="{CB7B855F-F479-4EED-9745-BC648B629784}" type="presParOf" srcId="{7FD72A5F-4C00-4971-8AB7-9EB382CA362F}" destId="{BF8A0D72-9C9A-4FAB-8228-DC06C20203D8}" srcOrd="1" destOrd="0" presId="urn:microsoft.com/office/officeart/2005/8/layout/gear1"/>
    <dgm:cxn modelId="{996EF343-9D00-4729-9E23-7F55C8DEBFF0}" type="presParOf" srcId="{7FD72A5F-4C00-4971-8AB7-9EB382CA362F}" destId="{AA86B4CF-C2C4-4C83-96F7-BC03B4D10244}" srcOrd="2" destOrd="0" presId="urn:microsoft.com/office/officeart/2005/8/layout/gear1"/>
    <dgm:cxn modelId="{A5FDD98A-E555-45B2-BE74-12C0D6C9F396}" type="presParOf" srcId="{7FD72A5F-4C00-4971-8AB7-9EB382CA362F}" destId="{400F9170-E9C6-4379-AEE4-75CE7535DC36}" srcOrd="3" destOrd="0" presId="urn:microsoft.com/office/officeart/2005/8/layout/gear1"/>
    <dgm:cxn modelId="{78CEE53D-D4F2-4EFA-AAE1-246D5440A839}" type="presParOf" srcId="{7FD72A5F-4C00-4971-8AB7-9EB382CA362F}" destId="{893076E5-F250-422C-90EC-939E726A67A6}" srcOrd="4" destOrd="0" presId="urn:microsoft.com/office/officeart/2005/8/layout/gear1"/>
    <dgm:cxn modelId="{FBD7BA66-4890-44BC-B532-4D6F00AA5336}" type="presParOf" srcId="{7FD72A5F-4C00-4971-8AB7-9EB382CA362F}" destId="{730B0760-9C92-46BA-B2BF-82C05FBCCD6C}" srcOrd="5" destOrd="0" presId="urn:microsoft.com/office/officeart/2005/8/layout/gear1"/>
    <dgm:cxn modelId="{C5CA4BB7-75F5-40DF-B051-7EC0465ECAB8}" type="presParOf" srcId="{7FD72A5F-4C00-4971-8AB7-9EB382CA362F}" destId="{679261A1-2360-4670-839A-B1144555035F}" srcOrd="6" destOrd="0" presId="urn:microsoft.com/office/officeart/2005/8/layout/gear1"/>
    <dgm:cxn modelId="{E293B76D-6A9D-48B1-9B6B-1A9D0D627F4F}" type="presParOf" srcId="{7FD72A5F-4C00-4971-8AB7-9EB382CA362F}" destId="{E0D537E1-CEC5-4A99-8B98-73521C35AE3F}" srcOrd="7" destOrd="0" presId="urn:microsoft.com/office/officeart/2005/8/layout/gear1"/>
    <dgm:cxn modelId="{A3136F0B-9C4E-474F-B030-D5452CA3B972}" type="presParOf" srcId="{7FD72A5F-4C00-4971-8AB7-9EB382CA362F}" destId="{0E153016-8978-4765-90B7-E0A33142BFB9}" srcOrd="8" destOrd="0" presId="urn:microsoft.com/office/officeart/2005/8/layout/gear1"/>
    <dgm:cxn modelId="{C33A8671-A0C4-4274-BCE0-BE180221FCC2}" type="presParOf" srcId="{7FD72A5F-4C00-4971-8AB7-9EB382CA362F}" destId="{E063D134-F52D-4535-B4FB-5A3A20DEA91B}" srcOrd="9" destOrd="0" presId="urn:microsoft.com/office/officeart/2005/8/layout/gear1"/>
    <dgm:cxn modelId="{E6B91B63-E318-41DD-B506-569B334BA153}" type="presParOf" srcId="{7FD72A5F-4C00-4971-8AB7-9EB382CA362F}" destId="{892A5958-9B9B-4CD8-9F7C-4EC2AC150D8C}" srcOrd="10" destOrd="0" presId="urn:microsoft.com/office/officeart/2005/8/layout/gear1"/>
    <dgm:cxn modelId="{81CC76B5-563B-470A-A1C4-E96C1D423967}" type="presParOf" srcId="{7FD72A5F-4C00-4971-8AB7-9EB382CA362F}" destId="{713AC0C1-8760-4323-A1AB-1C2634FCAD57}" srcOrd="11" destOrd="0" presId="urn:microsoft.com/office/officeart/2005/8/layout/gear1"/>
    <dgm:cxn modelId="{B1ACF043-F567-4D4A-94C6-FC470E48F7C7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5A9644D-BA2D-4D01-8F38-7E72B2E5A2EB}" type="presOf" srcId="{1FB5BC89-0CFD-43DA-AC3D-A98E6091EB88}" destId="{7FD72A5F-4C00-4971-8AB7-9EB382CA362F}" srcOrd="0" destOrd="0" presId="urn:microsoft.com/office/officeart/2005/8/layout/gear1"/>
    <dgm:cxn modelId="{F2338036-C4DF-4240-9D55-A3D2777271D0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CEE339B-558B-491F-9EEC-D4B35D493440}" type="presOf" srcId="{F675BA5B-7BB1-4F76-9F2D-DFD7B7CE88A2}" destId="{BF8A0D72-9C9A-4FAB-8228-DC06C20203D8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4BEE8088-39E7-42C0-ABC7-DDA582000875}" type="presOf" srcId="{758B9396-29BA-46F9-8492-71BAFAE0E9DD}" destId="{400F9170-E9C6-4379-AEE4-75CE7535DC36}" srcOrd="0" destOrd="0" presId="urn:microsoft.com/office/officeart/2005/8/layout/gear1"/>
    <dgm:cxn modelId="{ACA29C71-5812-4167-85EB-1A2DA1F77D33}" type="presOf" srcId="{B631490C-2B76-4970-A422-D2813EFA0B54}" destId="{0E153016-8978-4765-90B7-E0A33142BFB9}" srcOrd="2" destOrd="0" presId="urn:microsoft.com/office/officeart/2005/8/layout/gear1"/>
    <dgm:cxn modelId="{F2DD7640-386E-4FC0-ADBE-68C201F2C15A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CDC8610-668E-4689-901A-16269636F7B3}" type="presOf" srcId="{B631490C-2B76-4970-A422-D2813EFA0B54}" destId="{679261A1-2360-4670-839A-B1144555035F}" srcOrd="0" destOrd="0" presId="urn:microsoft.com/office/officeart/2005/8/layout/gear1"/>
    <dgm:cxn modelId="{F2E5EDE6-6934-447F-9412-F0ADA3EC7B73}" type="presOf" srcId="{758B9396-29BA-46F9-8492-71BAFAE0E9DD}" destId="{730B0760-9C92-46BA-B2BF-82C05FBCCD6C}" srcOrd="2" destOrd="0" presId="urn:microsoft.com/office/officeart/2005/8/layout/gear1"/>
    <dgm:cxn modelId="{F61F1BF7-9B60-438A-AFC4-0F0B63CDBC13}" type="presOf" srcId="{EC9A7BE9-D303-451F-B0C7-0A0ADDA2B2A3}" destId="{892A5958-9B9B-4CD8-9F7C-4EC2AC150D8C}" srcOrd="0" destOrd="0" presId="urn:microsoft.com/office/officeart/2005/8/layout/gear1"/>
    <dgm:cxn modelId="{6ABFC31B-301D-4AD5-B446-B608DF108345}" type="presOf" srcId="{B631490C-2B76-4970-A422-D2813EFA0B54}" destId="{E063D134-F52D-4535-B4FB-5A3A20DEA91B}" srcOrd="3" destOrd="0" presId="urn:microsoft.com/office/officeart/2005/8/layout/gear1"/>
    <dgm:cxn modelId="{E8B08D2A-310E-4637-922A-ACC4CDABA5D0}" type="presOf" srcId="{F675BA5B-7BB1-4F76-9F2D-DFD7B7CE88A2}" destId="{AA86B4CF-C2C4-4C83-96F7-BC03B4D10244}" srcOrd="2" destOrd="0" presId="urn:microsoft.com/office/officeart/2005/8/layout/gear1"/>
    <dgm:cxn modelId="{51411E31-8268-46DF-B78F-AFF99A876C07}" type="presOf" srcId="{F9A515A4-1FBD-4A69-BC64-E2CCD478F4E3}" destId="{713AC0C1-8760-4323-A1AB-1C2634FCAD57}" srcOrd="0" destOrd="0" presId="urn:microsoft.com/office/officeart/2005/8/layout/gear1"/>
    <dgm:cxn modelId="{ED30871E-BEEE-4FEA-8717-C940B5CA5D19}" type="presOf" srcId="{F675BA5B-7BB1-4F76-9F2D-DFD7B7CE88A2}" destId="{12C9F2A8-8289-4583-AFE5-B76EAFD8BD45}" srcOrd="0" destOrd="0" presId="urn:microsoft.com/office/officeart/2005/8/layout/gear1"/>
    <dgm:cxn modelId="{5FB145B6-9FB4-4014-A375-7495FF4BC420}" type="presOf" srcId="{920CD2E0-372D-4DEC-BC9E-334283142755}" destId="{298AC151-697E-4ABD-A81A-D290D73E25DE}" srcOrd="0" destOrd="0" presId="urn:microsoft.com/office/officeart/2005/8/layout/gear1"/>
    <dgm:cxn modelId="{9982642A-8271-4BA7-A3BF-3C3EEF61AD16}" type="presParOf" srcId="{7FD72A5F-4C00-4971-8AB7-9EB382CA362F}" destId="{12C9F2A8-8289-4583-AFE5-B76EAFD8BD45}" srcOrd="0" destOrd="0" presId="urn:microsoft.com/office/officeart/2005/8/layout/gear1"/>
    <dgm:cxn modelId="{CB7B855F-F479-4EED-9745-BC648B629784}" type="presParOf" srcId="{7FD72A5F-4C00-4971-8AB7-9EB382CA362F}" destId="{BF8A0D72-9C9A-4FAB-8228-DC06C20203D8}" srcOrd="1" destOrd="0" presId="urn:microsoft.com/office/officeart/2005/8/layout/gear1"/>
    <dgm:cxn modelId="{996EF343-9D00-4729-9E23-7F55C8DEBFF0}" type="presParOf" srcId="{7FD72A5F-4C00-4971-8AB7-9EB382CA362F}" destId="{AA86B4CF-C2C4-4C83-96F7-BC03B4D10244}" srcOrd="2" destOrd="0" presId="urn:microsoft.com/office/officeart/2005/8/layout/gear1"/>
    <dgm:cxn modelId="{A5FDD98A-E555-45B2-BE74-12C0D6C9F396}" type="presParOf" srcId="{7FD72A5F-4C00-4971-8AB7-9EB382CA362F}" destId="{400F9170-E9C6-4379-AEE4-75CE7535DC36}" srcOrd="3" destOrd="0" presId="urn:microsoft.com/office/officeart/2005/8/layout/gear1"/>
    <dgm:cxn modelId="{78CEE53D-D4F2-4EFA-AAE1-246D5440A839}" type="presParOf" srcId="{7FD72A5F-4C00-4971-8AB7-9EB382CA362F}" destId="{893076E5-F250-422C-90EC-939E726A67A6}" srcOrd="4" destOrd="0" presId="urn:microsoft.com/office/officeart/2005/8/layout/gear1"/>
    <dgm:cxn modelId="{FBD7BA66-4890-44BC-B532-4D6F00AA5336}" type="presParOf" srcId="{7FD72A5F-4C00-4971-8AB7-9EB382CA362F}" destId="{730B0760-9C92-46BA-B2BF-82C05FBCCD6C}" srcOrd="5" destOrd="0" presId="urn:microsoft.com/office/officeart/2005/8/layout/gear1"/>
    <dgm:cxn modelId="{C5CA4BB7-75F5-40DF-B051-7EC0465ECAB8}" type="presParOf" srcId="{7FD72A5F-4C00-4971-8AB7-9EB382CA362F}" destId="{679261A1-2360-4670-839A-B1144555035F}" srcOrd="6" destOrd="0" presId="urn:microsoft.com/office/officeart/2005/8/layout/gear1"/>
    <dgm:cxn modelId="{E293B76D-6A9D-48B1-9B6B-1A9D0D627F4F}" type="presParOf" srcId="{7FD72A5F-4C00-4971-8AB7-9EB382CA362F}" destId="{E0D537E1-CEC5-4A99-8B98-73521C35AE3F}" srcOrd="7" destOrd="0" presId="urn:microsoft.com/office/officeart/2005/8/layout/gear1"/>
    <dgm:cxn modelId="{A3136F0B-9C4E-474F-B030-D5452CA3B972}" type="presParOf" srcId="{7FD72A5F-4C00-4971-8AB7-9EB382CA362F}" destId="{0E153016-8978-4765-90B7-E0A33142BFB9}" srcOrd="8" destOrd="0" presId="urn:microsoft.com/office/officeart/2005/8/layout/gear1"/>
    <dgm:cxn modelId="{C33A8671-A0C4-4274-BCE0-BE180221FCC2}" type="presParOf" srcId="{7FD72A5F-4C00-4971-8AB7-9EB382CA362F}" destId="{E063D134-F52D-4535-B4FB-5A3A20DEA91B}" srcOrd="9" destOrd="0" presId="urn:microsoft.com/office/officeart/2005/8/layout/gear1"/>
    <dgm:cxn modelId="{E6B91B63-E318-41DD-B506-569B334BA153}" type="presParOf" srcId="{7FD72A5F-4C00-4971-8AB7-9EB382CA362F}" destId="{892A5958-9B9B-4CD8-9F7C-4EC2AC150D8C}" srcOrd="10" destOrd="0" presId="urn:microsoft.com/office/officeart/2005/8/layout/gear1"/>
    <dgm:cxn modelId="{81CC76B5-563B-470A-A1C4-E96C1D423967}" type="presParOf" srcId="{7FD72A5F-4C00-4971-8AB7-9EB382CA362F}" destId="{713AC0C1-8760-4323-A1AB-1C2634FCAD57}" srcOrd="11" destOrd="0" presId="urn:microsoft.com/office/officeart/2005/8/layout/gear1"/>
    <dgm:cxn modelId="{B1ACF043-F567-4D4A-94C6-FC470E48F7C7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10F18AD-23D4-4327-8F61-159FDED7905C}" type="presOf" srcId="{758B9396-29BA-46F9-8492-71BAFAE0E9DD}" destId="{400F9170-E9C6-4379-AEE4-75CE7535DC36}" srcOrd="0" destOrd="0" presId="urn:microsoft.com/office/officeart/2005/8/layout/gear1"/>
    <dgm:cxn modelId="{F0966AD4-E798-4DB1-8605-BF237CADDD62}" type="presOf" srcId="{1FB5BC89-0CFD-43DA-AC3D-A98E6091EB88}" destId="{7FD72A5F-4C00-4971-8AB7-9EB382CA362F}" srcOrd="0" destOrd="0" presId="urn:microsoft.com/office/officeart/2005/8/layout/gear1"/>
    <dgm:cxn modelId="{D1A50734-5CEC-47BB-BE28-1068E00F0CC2}" type="presOf" srcId="{B631490C-2B76-4970-A422-D2813EFA0B54}" destId="{E063D134-F52D-4535-B4FB-5A3A20DEA91B}" srcOrd="3" destOrd="0" presId="urn:microsoft.com/office/officeart/2005/8/layout/gear1"/>
    <dgm:cxn modelId="{2CADD235-19F9-46B5-8063-2377515DD6B6}" type="presOf" srcId="{B631490C-2B76-4970-A422-D2813EFA0B54}" destId="{0E153016-8978-4765-90B7-E0A33142BFB9}" srcOrd="2" destOrd="0" presId="urn:microsoft.com/office/officeart/2005/8/layout/gear1"/>
    <dgm:cxn modelId="{7C89151E-9EFE-4289-AE79-A2280FAAD5BD}" type="presOf" srcId="{F675BA5B-7BB1-4F76-9F2D-DFD7B7CE88A2}" destId="{BF8A0D72-9C9A-4FAB-8228-DC06C20203D8}" srcOrd="1" destOrd="0" presId="urn:microsoft.com/office/officeart/2005/8/layout/gear1"/>
    <dgm:cxn modelId="{74083825-10FA-4AB9-8209-92BAAB420F82}" type="presOf" srcId="{EC9A7BE9-D303-451F-B0C7-0A0ADDA2B2A3}" destId="{892A5958-9B9B-4CD8-9F7C-4EC2AC150D8C}" srcOrd="0" destOrd="0" presId="urn:microsoft.com/office/officeart/2005/8/layout/gear1"/>
    <dgm:cxn modelId="{FDF424F0-538D-4DB0-BD1A-1C6F1D60AD60}" type="presOf" srcId="{758B9396-29BA-46F9-8492-71BAFAE0E9DD}" destId="{893076E5-F250-422C-90EC-939E726A67A6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861BC182-2722-4482-9091-471D34E8D0F1}" type="presOf" srcId="{B631490C-2B76-4970-A422-D2813EFA0B54}" destId="{E0D537E1-CEC5-4A99-8B98-73521C35AE3F}" srcOrd="1" destOrd="0" presId="urn:microsoft.com/office/officeart/2005/8/layout/gear1"/>
    <dgm:cxn modelId="{6D445DAA-5DA6-40D5-8F5A-71FF90072E0A}" type="presOf" srcId="{B631490C-2B76-4970-A422-D2813EFA0B54}" destId="{679261A1-2360-4670-839A-B1144555035F}" srcOrd="0" destOrd="0" presId="urn:microsoft.com/office/officeart/2005/8/layout/gear1"/>
    <dgm:cxn modelId="{1966EFD7-1698-482A-A63E-CA912D8355DC}" type="presOf" srcId="{F9A515A4-1FBD-4A69-BC64-E2CCD478F4E3}" destId="{713AC0C1-8760-4323-A1AB-1C2634FCAD57}" srcOrd="0" destOrd="0" presId="urn:microsoft.com/office/officeart/2005/8/layout/gear1"/>
    <dgm:cxn modelId="{90E5E780-2428-437B-8399-72127AA0C46A}" type="presOf" srcId="{920CD2E0-372D-4DEC-BC9E-334283142755}" destId="{298AC151-697E-4ABD-A81A-D290D73E25DE}" srcOrd="0" destOrd="0" presId="urn:microsoft.com/office/officeart/2005/8/layout/gear1"/>
    <dgm:cxn modelId="{17D6C7EB-41F3-4666-AE89-B35A3E70166C}" type="presOf" srcId="{758B9396-29BA-46F9-8492-71BAFAE0E9DD}" destId="{730B0760-9C92-46BA-B2BF-82C05FBCCD6C}" srcOrd="2" destOrd="0" presId="urn:microsoft.com/office/officeart/2005/8/layout/gear1"/>
    <dgm:cxn modelId="{91ABB7BF-D144-45CB-96DE-F85FE636708E}" type="presOf" srcId="{F675BA5B-7BB1-4F76-9F2D-DFD7B7CE88A2}" destId="{AA86B4CF-C2C4-4C83-96F7-BC03B4D10244}" srcOrd="2" destOrd="0" presId="urn:microsoft.com/office/officeart/2005/8/layout/gear1"/>
    <dgm:cxn modelId="{29CEC6C4-9800-4E06-B873-F5915443D9D8}" type="presOf" srcId="{F675BA5B-7BB1-4F76-9F2D-DFD7B7CE88A2}" destId="{12C9F2A8-8289-4583-AFE5-B76EAFD8BD45}" srcOrd="0" destOrd="0" presId="urn:microsoft.com/office/officeart/2005/8/layout/gear1"/>
    <dgm:cxn modelId="{D211AB3C-D2DD-43A7-A502-F5CE0829577F}" type="presParOf" srcId="{7FD72A5F-4C00-4971-8AB7-9EB382CA362F}" destId="{12C9F2A8-8289-4583-AFE5-B76EAFD8BD45}" srcOrd="0" destOrd="0" presId="urn:microsoft.com/office/officeart/2005/8/layout/gear1"/>
    <dgm:cxn modelId="{BD34FA54-CF2D-4518-B175-7D717AAB22F1}" type="presParOf" srcId="{7FD72A5F-4C00-4971-8AB7-9EB382CA362F}" destId="{BF8A0D72-9C9A-4FAB-8228-DC06C20203D8}" srcOrd="1" destOrd="0" presId="urn:microsoft.com/office/officeart/2005/8/layout/gear1"/>
    <dgm:cxn modelId="{5F9B00AE-6EC7-42FE-8918-EF2B97486F20}" type="presParOf" srcId="{7FD72A5F-4C00-4971-8AB7-9EB382CA362F}" destId="{AA86B4CF-C2C4-4C83-96F7-BC03B4D10244}" srcOrd="2" destOrd="0" presId="urn:microsoft.com/office/officeart/2005/8/layout/gear1"/>
    <dgm:cxn modelId="{74509002-495C-48FF-BD36-B877CA30B0DB}" type="presParOf" srcId="{7FD72A5F-4C00-4971-8AB7-9EB382CA362F}" destId="{400F9170-E9C6-4379-AEE4-75CE7535DC36}" srcOrd="3" destOrd="0" presId="urn:microsoft.com/office/officeart/2005/8/layout/gear1"/>
    <dgm:cxn modelId="{A21F0F98-CB12-4407-8857-0A30E0D3BDB3}" type="presParOf" srcId="{7FD72A5F-4C00-4971-8AB7-9EB382CA362F}" destId="{893076E5-F250-422C-90EC-939E726A67A6}" srcOrd="4" destOrd="0" presId="urn:microsoft.com/office/officeart/2005/8/layout/gear1"/>
    <dgm:cxn modelId="{34D936CF-8F33-4388-B2E8-096D90CA7C96}" type="presParOf" srcId="{7FD72A5F-4C00-4971-8AB7-9EB382CA362F}" destId="{730B0760-9C92-46BA-B2BF-82C05FBCCD6C}" srcOrd="5" destOrd="0" presId="urn:microsoft.com/office/officeart/2005/8/layout/gear1"/>
    <dgm:cxn modelId="{2CC3C04A-C9C5-46A1-B7FE-E819C6C1CE7C}" type="presParOf" srcId="{7FD72A5F-4C00-4971-8AB7-9EB382CA362F}" destId="{679261A1-2360-4670-839A-B1144555035F}" srcOrd="6" destOrd="0" presId="urn:microsoft.com/office/officeart/2005/8/layout/gear1"/>
    <dgm:cxn modelId="{FDAC45F9-F0D1-48E4-B138-865F9F5B29A1}" type="presParOf" srcId="{7FD72A5F-4C00-4971-8AB7-9EB382CA362F}" destId="{E0D537E1-CEC5-4A99-8B98-73521C35AE3F}" srcOrd="7" destOrd="0" presId="urn:microsoft.com/office/officeart/2005/8/layout/gear1"/>
    <dgm:cxn modelId="{D53C8F11-442F-4219-B5AA-7AD7E256B919}" type="presParOf" srcId="{7FD72A5F-4C00-4971-8AB7-9EB382CA362F}" destId="{0E153016-8978-4765-90B7-E0A33142BFB9}" srcOrd="8" destOrd="0" presId="urn:microsoft.com/office/officeart/2005/8/layout/gear1"/>
    <dgm:cxn modelId="{108CF918-BED1-4D8F-9466-6D020B2FE4AB}" type="presParOf" srcId="{7FD72A5F-4C00-4971-8AB7-9EB382CA362F}" destId="{E063D134-F52D-4535-B4FB-5A3A20DEA91B}" srcOrd="9" destOrd="0" presId="urn:microsoft.com/office/officeart/2005/8/layout/gear1"/>
    <dgm:cxn modelId="{79B76E5E-6727-4D4D-83DF-EB0ADD545381}" type="presParOf" srcId="{7FD72A5F-4C00-4971-8AB7-9EB382CA362F}" destId="{892A5958-9B9B-4CD8-9F7C-4EC2AC150D8C}" srcOrd="10" destOrd="0" presId="urn:microsoft.com/office/officeart/2005/8/layout/gear1"/>
    <dgm:cxn modelId="{4872DFF7-6FDE-4AA3-8C39-92F86923F475}" type="presParOf" srcId="{7FD72A5F-4C00-4971-8AB7-9EB382CA362F}" destId="{713AC0C1-8760-4323-A1AB-1C2634FCAD57}" srcOrd="11" destOrd="0" presId="urn:microsoft.com/office/officeart/2005/8/layout/gear1"/>
    <dgm:cxn modelId="{DA196570-30AC-4BCD-ABD1-E598395956FB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10F18AD-23D4-4327-8F61-159FDED7905C}" type="presOf" srcId="{758B9396-29BA-46F9-8492-71BAFAE0E9DD}" destId="{400F9170-E9C6-4379-AEE4-75CE7535DC36}" srcOrd="0" destOrd="0" presId="urn:microsoft.com/office/officeart/2005/8/layout/gear1"/>
    <dgm:cxn modelId="{F0966AD4-E798-4DB1-8605-BF237CADDD62}" type="presOf" srcId="{1FB5BC89-0CFD-43DA-AC3D-A98E6091EB88}" destId="{7FD72A5F-4C00-4971-8AB7-9EB382CA362F}" srcOrd="0" destOrd="0" presId="urn:microsoft.com/office/officeart/2005/8/layout/gear1"/>
    <dgm:cxn modelId="{D1A50734-5CEC-47BB-BE28-1068E00F0CC2}" type="presOf" srcId="{B631490C-2B76-4970-A422-D2813EFA0B54}" destId="{E063D134-F52D-4535-B4FB-5A3A20DEA91B}" srcOrd="3" destOrd="0" presId="urn:microsoft.com/office/officeart/2005/8/layout/gear1"/>
    <dgm:cxn modelId="{2CADD235-19F9-46B5-8063-2377515DD6B6}" type="presOf" srcId="{B631490C-2B76-4970-A422-D2813EFA0B54}" destId="{0E153016-8978-4765-90B7-E0A33142BFB9}" srcOrd="2" destOrd="0" presId="urn:microsoft.com/office/officeart/2005/8/layout/gear1"/>
    <dgm:cxn modelId="{7C89151E-9EFE-4289-AE79-A2280FAAD5BD}" type="presOf" srcId="{F675BA5B-7BB1-4F76-9F2D-DFD7B7CE88A2}" destId="{BF8A0D72-9C9A-4FAB-8228-DC06C20203D8}" srcOrd="1" destOrd="0" presId="urn:microsoft.com/office/officeart/2005/8/layout/gear1"/>
    <dgm:cxn modelId="{74083825-10FA-4AB9-8209-92BAAB420F82}" type="presOf" srcId="{EC9A7BE9-D303-451F-B0C7-0A0ADDA2B2A3}" destId="{892A5958-9B9B-4CD8-9F7C-4EC2AC150D8C}" srcOrd="0" destOrd="0" presId="urn:microsoft.com/office/officeart/2005/8/layout/gear1"/>
    <dgm:cxn modelId="{FDF424F0-538D-4DB0-BD1A-1C6F1D60AD60}" type="presOf" srcId="{758B9396-29BA-46F9-8492-71BAFAE0E9DD}" destId="{893076E5-F250-422C-90EC-939E726A67A6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861BC182-2722-4482-9091-471D34E8D0F1}" type="presOf" srcId="{B631490C-2B76-4970-A422-D2813EFA0B54}" destId="{E0D537E1-CEC5-4A99-8B98-73521C35AE3F}" srcOrd="1" destOrd="0" presId="urn:microsoft.com/office/officeart/2005/8/layout/gear1"/>
    <dgm:cxn modelId="{6D445DAA-5DA6-40D5-8F5A-71FF90072E0A}" type="presOf" srcId="{B631490C-2B76-4970-A422-D2813EFA0B54}" destId="{679261A1-2360-4670-839A-B1144555035F}" srcOrd="0" destOrd="0" presId="urn:microsoft.com/office/officeart/2005/8/layout/gear1"/>
    <dgm:cxn modelId="{1966EFD7-1698-482A-A63E-CA912D8355DC}" type="presOf" srcId="{F9A515A4-1FBD-4A69-BC64-E2CCD478F4E3}" destId="{713AC0C1-8760-4323-A1AB-1C2634FCAD57}" srcOrd="0" destOrd="0" presId="urn:microsoft.com/office/officeart/2005/8/layout/gear1"/>
    <dgm:cxn modelId="{90E5E780-2428-437B-8399-72127AA0C46A}" type="presOf" srcId="{920CD2E0-372D-4DEC-BC9E-334283142755}" destId="{298AC151-697E-4ABD-A81A-D290D73E25DE}" srcOrd="0" destOrd="0" presId="urn:microsoft.com/office/officeart/2005/8/layout/gear1"/>
    <dgm:cxn modelId="{17D6C7EB-41F3-4666-AE89-B35A3E70166C}" type="presOf" srcId="{758B9396-29BA-46F9-8492-71BAFAE0E9DD}" destId="{730B0760-9C92-46BA-B2BF-82C05FBCCD6C}" srcOrd="2" destOrd="0" presId="urn:microsoft.com/office/officeart/2005/8/layout/gear1"/>
    <dgm:cxn modelId="{91ABB7BF-D144-45CB-96DE-F85FE636708E}" type="presOf" srcId="{F675BA5B-7BB1-4F76-9F2D-DFD7B7CE88A2}" destId="{AA86B4CF-C2C4-4C83-96F7-BC03B4D10244}" srcOrd="2" destOrd="0" presId="urn:microsoft.com/office/officeart/2005/8/layout/gear1"/>
    <dgm:cxn modelId="{29CEC6C4-9800-4E06-B873-F5915443D9D8}" type="presOf" srcId="{F675BA5B-7BB1-4F76-9F2D-DFD7B7CE88A2}" destId="{12C9F2A8-8289-4583-AFE5-B76EAFD8BD45}" srcOrd="0" destOrd="0" presId="urn:microsoft.com/office/officeart/2005/8/layout/gear1"/>
    <dgm:cxn modelId="{D211AB3C-D2DD-43A7-A502-F5CE0829577F}" type="presParOf" srcId="{7FD72A5F-4C00-4971-8AB7-9EB382CA362F}" destId="{12C9F2A8-8289-4583-AFE5-B76EAFD8BD45}" srcOrd="0" destOrd="0" presId="urn:microsoft.com/office/officeart/2005/8/layout/gear1"/>
    <dgm:cxn modelId="{BD34FA54-CF2D-4518-B175-7D717AAB22F1}" type="presParOf" srcId="{7FD72A5F-4C00-4971-8AB7-9EB382CA362F}" destId="{BF8A0D72-9C9A-4FAB-8228-DC06C20203D8}" srcOrd="1" destOrd="0" presId="urn:microsoft.com/office/officeart/2005/8/layout/gear1"/>
    <dgm:cxn modelId="{5F9B00AE-6EC7-42FE-8918-EF2B97486F20}" type="presParOf" srcId="{7FD72A5F-4C00-4971-8AB7-9EB382CA362F}" destId="{AA86B4CF-C2C4-4C83-96F7-BC03B4D10244}" srcOrd="2" destOrd="0" presId="urn:microsoft.com/office/officeart/2005/8/layout/gear1"/>
    <dgm:cxn modelId="{74509002-495C-48FF-BD36-B877CA30B0DB}" type="presParOf" srcId="{7FD72A5F-4C00-4971-8AB7-9EB382CA362F}" destId="{400F9170-E9C6-4379-AEE4-75CE7535DC36}" srcOrd="3" destOrd="0" presId="urn:microsoft.com/office/officeart/2005/8/layout/gear1"/>
    <dgm:cxn modelId="{A21F0F98-CB12-4407-8857-0A30E0D3BDB3}" type="presParOf" srcId="{7FD72A5F-4C00-4971-8AB7-9EB382CA362F}" destId="{893076E5-F250-422C-90EC-939E726A67A6}" srcOrd="4" destOrd="0" presId="urn:microsoft.com/office/officeart/2005/8/layout/gear1"/>
    <dgm:cxn modelId="{34D936CF-8F33-4388-B2E8-096D90CA7C96}" type="presParOf" srcId="{7FD72A5F-4C00-4971-8AB7-9EB382CA362F}" destId="{730B0760-9C92-46BA-B2BF-82C05FBCCD6C}" srcOrd="5" destOrd="0" presId="urn:microsoft.com/office/officeart/2005/8/layout/gear1"/>
    <dgm:cxn modelId="{2CC3C04A-C9C5-46A1-B7FE-E819C6C1CE7C}" type="presParOf" srcId="{7FD72A5F-4C00-4971-8AB7-9EB382CA362F}" destId="{679261A1-2360-4670-839A-B1144555035F}" srcOrd="6" destOrd="0" presId="urn:microsoft.com/office/officeart/2005/8/layout/gear1"/>
    <dgm:cxn modelId="{FDAC45F9-F0D1-48E4-B138-865F9F5B29A1}" type="presParOf" srcId="{7FD72A5F-4C00-4971-8AB7-9EB382CA362F}" destId="{E0D537E1-CEC5-4A99-8B98-73521C35AE3F}" srcOrd="7" destOrd="0" presId="urn:microsoft.com/office/officeart/2005/8/layout/gear1"/>
    <dgm:cxn modelId="{D53C8F11-442F-4219-B5AA-7AD7E256B919}" type="presParOf" srcId="{7FD72A5F-4C00-4971-8AB7-9EB382CA362F}" destId="{0E153016-8978-4765-90B7-E0A33142BFB9}" srcOrd="8" destOrd="0" presId="urn:microsoft.com/office/officeart/2005/8/layout/gear1"/>
    <dgm:cxn modelId="{108CF918-BED1-4D8F-9466-6D020B2FE4AB}" type="presParOf" srcId="{7FD72A5F-4C00-4971-8AB7-9EB382CA362F}" destId="{E063D134-F52D-4535-B4FB-5A3A20DEA91B}" srcOrd="9" destOrd="0" presId="urn:microsoft.com/office/officeart/2005/8/layout/gear1"/>
    <dgm:cxn modelId="{79B76E5E-6727-4D4D-83DF-EB0ADD545381}" type="presParOf" srcId="{7FD72A5F-4C00-4971-8AB7-9EB382CA362F}" destId="{892A5958-9B9B-4CD8-9F7C-4EC2AC150D8C}" srcOrd="10" destOrd="0" presId="urn:microsoft.com/office/officeart/2005/8/layout/gear1"/>
    <dgm:cxn modelId="{4872DFF7-6FDE-4AA3-8C39-92F86923F475}" type="presParOf" srcId="{7FD72A5F-4C00-4971-8AB7-9EB382CA362F}" destId="{713AC0C1-8760-4323-A1AB-1C2634FCAD57}" srcOrd="11" destOrd="0" presId="urn:microsoft.com/office/officeart/2005/8/layout/gear1"/>
    <dgm:cxn modelId="{DA196570-30AC-4BCD-ABD1-E598395956FB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35EE0914-131C-4C0C-A85E-6BB8EA634D4A}" type="presOf" srcId="{758B9396-29BA-46F9-8492-71BAFAE0E9DD}" destId="{730B0760-9C92-46BA-B2BF-82C05FBCCD6C}" srcOrd="2" destOrd="0" presId="urn:microsoft.com/office/officeart/2005/8/layout/gear1"/>
    <dgm:cxn modelId="{45A0B621-59C8-4A83-914C-95E23C08A01F}" type="presOf" srcId="{758B9396-29BA-46F9-8492-71BAFAE0E9DD}" destId="{400F9170-E9C6-4379-AEE4-75CE7535DC36}" srcOrd="0" destOrd="0" presId="urn:microsoft.com/office/officeart/2005/8/layout/gear1"/>
    <dgm:cxn modelId="{CDAF7F86-7C66-40F3-9E3B-7758025702A5}" type="presOf" srcId="{F675BA5B-7BB1-4F76-9F2D-DFD7B7CE88A2}" destId="{12C9F2A8-8289-4583-AFE5-B76EAFD8BD45}" srcOrd="0" destOrd="0" presId="urn:microsoft.com/office/officeart/2005/8/layout/gear1"/>
    <dgm:cxn modelId="{D823D101-E838-403E-9614-450BFB43C6A5}" type="presOf" srcId="{B631490C-2B76-4970-A422-D2813EFA0B54}" destId="{679261A1-2360-4670-839A-B1144555035F}" srcOrd="0" destOrd="0" presId="urn:microsoft.com/office/officeart/2005/8/layout/gear1"/>
    <dgm:cxn modelId="{6AB996FC-D32D-4DBB-93B0-516D2068BCFF}" type="presOf" srcId="{B631490C-2B76-4970-A422-D2813EFA0B54}" destId="{E063D134-F52D-4535-B4FB-5A3A20DEA91B}" srcOrd="3" destOrd="0" presId="urn:microsoft.com/office/officeart/2005/8/layout/gear1"/>
    <dgm:cxn modelId="{9EF60F71-31F4-4AE9-AF79-18BBE8246FEB}" type="presOf" srcId="{B631490C-2B76-4970-A422-D2813EFA0B54}" destId="{0E153016-8978-4765-90B7-E0A33142BFB9}" srcOrd="2" destOrd="0" presId="urn:microsoft.com/office/officeart/2005/8/layout/gear1"/>
    <dgm:cxn modelId="{72052ADE-6175-466D-8FEF-A5571340BF49}" type="presOf" srcId="{920CD2E0-372D-4DEC-BC9E-334283142755}" destId="{298AC151-697E-4ABD-A81A-D290D73E25DE}" srcOrd="0" destOrd="0" presId="urn:microsoft.com/office/officeart/2005/8/layout/gear1"/>
    <dgm:cxn modelId="{F1A5621B-E634-4FAC-B239-44F7CF89CC0E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25B66103-E9C6-4975-9956-02AAE8D565D2}" type="presOf" srcId="{F9A515A4-1FBD-4A69-BC64-E2CCD478F4E3}" destId="{713AC0C1-8760-4323-A1AB-1C2634FCAD57}" srcOrd="0" destOrd="0" presId="urn:microsoft.com/office/officeart/2005/8/layout/gear1"/>
    <dgm:cxn modelId="{BFA2774B-8A0B-4F54-A99B-83377C24FC53}" type="presOf" srcId="{1FB5BC89-0CFD-43DA-AC3D-A98E6091EB88}" destId="{7FD72A5F-4C00-4971-8AB7-9EB382CA362F}" srcOrd="0" destOrd="0" presId="urn:microsoft.com/office/officeart/2005/8/layout/gear1"/>
    <dgm:cxn modelId="{85D63788-CDB7-44EB-AC9B-A39809DD967E}" type="presOf" srcId="{F675BA5B-7BB1-4F76-9F2D-DFD7B7CE88A2}" destId="{BF8A0D72-9C9A-4FAB-8228-DC06C20203D8}" srcOrd="1" destOrd="0" presId="urn:microsoft.com/office/officeart/2005/8/layout/gear1"/>
    <dgm:cxn modelId="{732344B2-66E5-4916-9D56-D1FA695F91FD}" type="presOf" srcId="{EC9A7BE9-D303-451F-B0C7-0A0ADDA2B2A3}" destId="{892A5958-9B9B-4CD8-9F7C-4EC2AC150D8C}" srcOrd="0" destOrd="0" presId="urn:microsoft.com/office/officeart/2005/8/layout/gear1"/>
    <dgm:cxn modelId="{A6268B75-0D3A-4EBC-93BB-9933B9C4BC77}" type="presOf" srcId="{F675BA5B-7BB1-4F76-9F2D-DFD7B7CE88A2}" destId="{AA86B4CF-C2C4-4C83-96F7-BC03B4D10244}" srcOrd="2" destOrd="0" presId="urn:microsoft.com/office/officeart/2005/8/layout/gear1"/>
    <dgm:cxn modelId="{B487B83D-8A77-4D2A-A4C9-B2891387DE9E}" type="presOf" srcId="{758B9396-29BA-46F9-8492-71BAFAE0E9DD}" destId="{893076E5-F250-422C-90EC-939E726A67A6}" srcOrd="1" destOrd="0" presId="urn:microsoft.com/office/officeart/2005/8/layout/gear1"/>
    <dgm:cxn modelId="{F229BCFC-7845-4488-81CB-F487C8EE3987}" type="presParOf" srcId="{7FD72A5F-4C00-4971-8AB7-9EB382CA362F}" destId="{12C9F2A8-8289-4583-AFE5-B76EAFD8BD45}" srcOrd="0" destOrd="0" presId="urn:microsoft.com/office/officeart/2005/8/layout/gear1"/>
    <dgm:cxn modelId="{BFD80E91-9EC3-48FF-AD99-B945DFC7BD9E}" type="presParOf" srcId="{7FD72A5F-4C00-4971-8AB7-9EB382CA362F}" destId="{BF8A0D72-9C9A-4FAB-8228-DC06C20203D8}" srcOrd="1" destOrd="0" presId="urn:microsoft.com/office/officeart/2005/8/layout/gear1"/>
    <dgm:cxn modelId="{EFEF1351-2450-45B1-9BF2-C81AE891ED1A}" type="presParOf" srcId="{7FD72A5F-4C00-4971-8AB7-9EB382CA362F}" destId="{AA86B4CF-C2C4-4C83-96F7-BC03B4D10244}" srcOrd="2" destOrd="0" presId="urn:microsoft.com/office/officeart/2005/8/layout/gear1"/>
    <dgm:cxn modelId="{1BE0D81C-4978-4739-997E-C3CB9576020F}" type="presParOf" srcId="{7FD72A5F-4C00-4971-8AB7-9EB382CA362F}" destId="{400F9170-E9C6-4379-AEE4-75CE7535DC36}" srcOrd="3" destOrd="0" presId="urn:microsoft.com/office/officeart/2005/8/layout/gear1"/>
    <dgm:cxn modelId="{CA4F0404-B9F7-4D4E-AF97-09F8076D0181}" type="presParOf" srcId="{7FD72A5F-4C00-4971-8AB7-9EB382CA362F}" destId="{893076E5-F250-422C-90EC-939E726A67A6}" srcOrd="4" destOrd="0" presId="urn:microsoft.com/office/officeart/2005/8/layout/gear1"/>
    <dgm:cxn modelId="{AA61EA1B-02BA-447B-90E1-D3400789EF4C}" type="presParOf" srcId="{7FD72A5F-4C00-4971-8AB7-9EB382CA362F}" destId="{730B0760-9C92-46BA-B2BF-82C05FBCCD6C}" srcOrd="5" destOrd="0" presId="urn:microsoft.com/office/officeart/2005/8/layout/gear1"/>
    <dgm:cxn modelId="{3E004066-F1B0-4025-9DFC-3FF7B9B8CD83}" type="presParOf" srcId="{7FD72A5F-4C00-4971-8AB7-9EB382CA362F}" destId="{679261A1-2360-4670-839A-B1144555035F}" srcOrd="6" destOrd="0" presId="urn:microsoft.com/office/officeart/2005/8/layout/gear1"/>
    <dgm:cxn modelId="{B92163D0-FCA9-4A71-B54B-7FEE9EAF5BED}" type="presParOf" srcId="{7FD72A5F-4C00-4971-8AB7-9EB382CA362F}" destId="{E0D537E1-CEC5-4A99-8B98-73521C35AE3F}" srcOrd="7" destOrd="0" presId="urn:microsoft.com/office/officeart/2005/8/layout/gear1"/>
    <dgm:cxn modelId="{C1FF55DE-841A-4888-AC44-68BFC9F47245}" type="presParOf" srcId="{7FD72A5F-4C00-4971-8AB7-9EB382CA362F}" destId="{0E153016-8978-4765-90B7-E0A33142BFB9}" srcOrd="8" destOrd="0" presId="urn:microsoft.com/office/officeart/2005/8/layout/gear1"/>
    <dgm:cxn modelId="{DE6CF299-C074-4E9D-92AF-CAF9E06EE816}" type="presParOf" srcId="{7FD72A5F-4C00-4971-8AB7-9EB382CA362F}" destId="{E063D134-F52D-4535-B4FB-5A3A20DEA91B}" srcOrd="9" destOrd="0" presId="urn:microsoft.com/office/officeart/2005/8/layout/gear1"/>
    <dgm:cxn modelId="{9B3BAFFC-F8F3-427C-BDCA-BB449159A198}" type="presParOf" srcId="{7FD72A5F-4C00-4971-8AB7-9EB382CA362F}" destId="{892A5958-9B9B-4CD8-9F7C-4EC2AC150D8C}" srcOrd="10" destOrd="0" presId="urn:microsoft.com/office/officeart/2005/8/layout/gear1"/>
    <dgm:cxn modelId="{C46A967A-88A2-4094-8C5A-FC1B653867A7}" type="presParOf" srcId="{7FD72A5F-4C00-4971-8AB7-9EB382CA362F}" destId="{713AC0C1-8760-4323-A1AB-1C2634FCAD57}" srcOrd="11" destOrd="0" presId="urn:microsoft.com/office/officeart/2005/8/layout/gear1"/>
    <dgm:cxn modelId="{49BBB6AE-4DD6-472D-AAF8-A529B6F830A9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35EE0914-131C-4C0C-A85E-6BB8EA634D4A}" type="presOf" srcId="{758B9396-29BA-46F9-8492-71BAFAE0E9DD}" destId="{730B0760-9C92-46BA-B2BF-82C05FBCCD6C}" srcOrd="2" destOrd="0" presId="urn:microsoft.com/office/officeart/2005/8/layout/gear1"/>
    <dgm:cxn modelId="{45A0B621-59C8-4A83-914C-95E23C08A01F}" type="presOf" srcId="{758B9396-29BA-46F9-8492-71BAFAE0E9DD}" destId="{400F9170-E9C6-4379-AEE4-75CE7535DC36}" srcOrd="0" destOrd="0" presId="urn:microsoft.com/office/officeart/2005/8/layout/gear1"/>
    <dgm:cxn modelId="{CDAF7F86-7C66-40F3-9E3B-7758025702A5}" type="presOf" srcId="{F675BA5B-7BB1-4F76-9F2D-DFD7B7CE88A2}" destId="{12C9F2A8-8289-4583-AFE5-B76EAFD8BD45}" srcOrd="0" destOrd="0" presId="urn:microsoft.com/office/officeart/2005/8/layout/gear1"/>
    <dgm:cxn modelId="{D823D101-E838-403E-9614-450BFB43C6A5}" type="presOf" srcId="{B631490C-2B76-4970-A422-D2813EFA0B54}" destId="{679261A1-2360-4670-839A-B1144555035F}" srcOrd="0" destOrd="0" presId="urn:microsoft.com/office/officeart/2005/8/layout/gear1"/>
    <dgm:cxn modelId="{6AB996FC-D32D-4DBB-93B0-516D2068BCFF}" type="presOf" srcId="{B631490C-2B76-4970-A422-D2813EFA0B54}" destId="{E063D134-F52D-4535-B4FB-5A3A20DEA91B}" srcOrd="3" destOrd="0" presId="urn:microsoft.com/office/officeart/2005/8/layout/gear1"/>
    <dgm:cxn modelId="{9EF60F71-31F4-4AE9-AF79-18BBE8246FEB}" type="presOf" srcId="{B631490C-2B76-4970-A422-D2813EFA0B54}" destId="{0E153016-8978-4765-90B7-E0A33142BFB9}" srcOrd="2" destOrd="0" presId="urn:microsoft.com/office/officeart/2005/8/layout/gear1"/>
    <dgm:cxn modelId="{72052ADE-6175-466D-8FEF-A5571340BF49}" type="presOf" srcId="{920CD2E0-372D-4DEC-BC9E-334283142755}" destId="{298AC151-697E-4ABD-A81A-D290D73E25DE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F1A5621B-E634-4FAC-B239-44F7CF89CC0E}" type="presOf" srcId="{B631490C-2B76-4970-A422-D2813EFA0B54}" destId="{E0D537E1-CEC5-4A99-8B98-73521C35AE3F}" srcOrd="1" destOrd="0" presId="urn:microsoft.com/office/officeart/2005/8/layout/gear1"/>
    <dgm:cxn modelId="{25B66103-E9C6-4975-9956-02AAE8D565D2}" type="presOf" srcId="{F9A515A4-1FBD-4A69-BC64-E2CCD478F4E3}" destId="{713AC0C1-8760-4323-A1AB-1C2634FCAD57}" srcOrd="0" destOrd="0" presId="urn:microsoft.com/office/officeart/2005/8/layout/gear1"/>
    <dgm:cxn modelId="{BFA2774B-8A0B-4F54-A99B-83377C24FC53}" type="presOf" srcId="{1FB5BC89-0CFD-43DA-AC3D-A98E6091EB88}" destId="{7FD72A5F-4C00-4971-8AB7-9EB382CA362F}" srcOrd="0" destOrd="0" presId="urn:microsoft.com/office/officeart/2005/8/layout/gear1"/>
    <dgm:cxn modelId="{85D63788-CDB7-44EB-AC9B-A39809DD967E}" type="presOf" srcId="{F675BA5B-7BB1-4F76-9F2D-DFD7B7CE88A2}" destId="{BF8A0D72-9C9A-4FAB-8228-DC06C20203D8}" srcOrd="1" destOrd="0" presId="urn:microsoft.com/office/officeart/2005/8/layout/gear1"/>
    <dgm:cxn modelId="{732344B2-66E5-4916-9D56-D1FA695F91FD}" type="presOf" srcId="{EC9A7BE9-D303-451F-B0C7-0A0ADDA2B2A3}" destId="{892A5958-9B9B-4CD8-9F7C-4EC2AC150D8C}" srcOrd="0" destOrd="0" presId="urn:microsoft.com/office/officeart/2005/8/layout/gear1"/>
    <dgm:cxn modelId="{A6268B75-0D3A-4EBC-93BB-9933B9C4BC77}" type="presOf" srcId="{F675BA5B-7BB1-4F76-9F2D-DFD7B7CE88A2}" destId="{AA86B4CF-C2C4-4C83-96F7-BC03B4D10244}" srcOrd="2" destOrd="0" presId="urn:microsoft.com/office/officeart/2005/8/layout/gear1"/>
    <dgm:cxn modelId="{B487B83D-8A77-4D2A-A4C9-B2891387DE9E}" type="presOf" srcId="{758B9396-29BA-46F9-8492-71BAFAE0E9DD}" destId="{893076E5-F250-422C-90EC-939E726A67A6}" srcOrd="1" destOrd="0" presId="urn:microsoft.com/office/officeart/2005/8/layout/gear1"/>
    <dgm:cxn modelId="{F229BCFC-7845-4488-81CB-F487C8EE3987}" type="presParOf" srcId="{7FD72A5F-4C00-4971-8AB7-9EB382CA362F}" destId="{12C9F2A8-8289-4583-AFE5-B76EAFD8BD45}" srcOrd="0" destOrd="0" presId="urn:microsoft.com/office/officeart/2005/8/layout/gear1"/>
    <dgm:cxn modelId="{BFD80E91-9EC3-48FF-AD99-B945DFC7BD9E}" type="presParOf" srcId="{7FD72A5F-4C00-4971-8AB7-9EB382CA362F}" destId="{BF8A0D72-9C9A-4FAB-8228-DC06C20203D8}" srcOrd="1" destOrd="0" presId="urn:microsoft.com/office/officeart/2005/8/layout/gear1"/>
    <dgm:cxn modelId="{EFEF1351-2450-45B1-9BF2-C81AE891ED1A}" type="presParOf" srcId="{7FD72A5F-4C00-4971-8AB7-9EB382CA362F}" destId="{AA86B4CF-C2C4-4C83-96F7-BC03B4D10244}" srcOrd="2" destOrd="0" presId="urn:microsoft.com/office/officeart/2005/8/layout/gear1"/>
    <dgm:cxn modelId="{1BE0D81C-4978-4739-997E-C3CB9576020F}" type="presParOf" srcId="{7FD72A5F-4C00-4971-8AB7-9EB382CA362F}" destId="{400F9170-E9C6-4379-AEE4-75CE7535DC36}" srcOrd="3" destOrd="0" presId="urn:microsoft.com/office/officeart/2005/8/layout/gear1"/>
    <dgm:cxn modelId="{CA4F0404-B9F7-4D4E-AF97-09F8076D0181}" type="presParOf" srcId="{7FD72A5F-4C00-4971-8AB7-9EB382CA362F}" destId="{893076E5-F250-422C-90EC-939E726A67A6}" srcOrd="4" destOrd="0" presId="urn:microsoft.com/office/officeart/2005/8/layout/gear1"/>
    <dgm:cxn modelId="{AA61EA1B-02BA-447B-90E1-D3400789EF4C}" type="presParOf" srcId="{7FD72A5F-4C00-4971-8AB7-9EB382CA362F}" destId="{730B0760-9C92-46BA-B2BF-82C05FBCCD6C}" srcOrd="5" destOrd="0" presId="urn:microsoft.com/office/officeart/2005/8/layout/gear1"/>
    <dgm:cxn modelId="{3E004066-F1B0-4025-9DFC-3FF7B9B8CD83}" type="presParOf" srcId="{7FD72A5F-4C00-4971-8AB7-9EB382CA362F}" destId="{679261A1-2360-4670-839A-B1144555035F}" srcOrd="6" destOrd="0" presId="urn:microsoft.com/office/officeart/2005/8/layout/gear1"/>
    <dgm:cxn modelId="{B92163D0-FCA9-4A71-B54B-7FEE9EAF5BED}" type="presParOf" srcId="{7FD72A5F-4C00-4971-8AB7-9EB382CA362F}" destId="{E0D537E1-CEC5-4A99-8B98-73521C35AE3F}" srcOrd="7" destOrd="0" presId="urn:microsoft.com/office/officeart/2005/8/layout/gear1"/>
    <dgm:cxn modelId="{C1FF55DE-841A-4888-AC44-68BFC9F47245}" type="presParOf" srcId="{7FD72A5F-4C00-4971-8AB7-9EB382CA362F}" destId="{0E153016-8978-4765-90B7-E0A33142BFB9}" srcOrd="8" destOrd="0" presId="urn:microsoft.com/office/officeart/2005/8/layout/gear1"/>
    <dgm:cxn modelId="{DE6CF299-C074-4E9D-92AF-CAF9E06EE816}" type="presParOf" srcId="{7FD72A5F-4C00-4971-8AB7-9EB382CA362F}" destId="{E063D134-F52D-4535-B4FB-5A3A20DEA91B}" srcOrd="9" destOrd="0" presId="urn:microsoft.com/office/officeart/2005/8/layout/gear1"/>
    <dgm:cxn modelId="{9B3BAFFC-F8F3-427C-BDCA-BB449159A198}" type="presParOf" srcId="{7FD72A5F-4C00-4971-8AB7-9EB382CA362F}" destId="{892A5958-9B9B-4CD8-9F7C-4EC2AC150D8C}" srcOrd="10" destOrd="0" presId="urn:microsoft.com/office/officeart/2005/8/layout/gear1"/>
    <dgm:cxn modelId="{C46A967A-88A2-4094-8C5A-FC1B653867A7}" type="presParOf" srcId="{7FD72A5F-4C00-4971-8AB7-9EB382CA362F}" destId="{713AC0C1-8760-4323-A1AB-1C2634FCAD57}" srcOrd="11" destOrd="0" presId="urn:microsoft.com/office/officeart/2005/8/layout/gear1"/>
    <dgm:cxn modelId="{49BBB6AE-4DD6-472D-AAF8-A529B6F830A9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BF5FBA-8E00-480C-B6C9-060D5C2C8B19}" type="presOf" srcId="{758B9396-29BA-46F9-8492-71BAFAE0E9DD}" destId="{730B0760-9C92-46BA-B2BF-82C05FBCCD6C}" srcOrd="2" destOrd="0" presId="urn:microsoft.com/office/officeart/2005/8/layout/gear1"/>
    <dgm:cxn modelId="{6DB68C50-EDCA-4235-A92C-8AB76A76DFAF}" type="presOf" srcId="{F675BA5B-7BB1-4F76-9F2D-DFD7B7CE88A2}" destId="{BF8A0D72-9C9A-4FAB-8228-DC06C20203D8}" srcOrd="1" destOrd="0" presId="urn:microsoft.com/office/officeart/2005/8/layout/gear1"/>
    <dgm:cxn modelId="{C646E04D-E3DF-4049-9995-4555B2275EDE}" type="presOf" srcId="{EC9A7BE9-D303-451F-B0C7-0A0ADDA2B2A3}" destId="{892A5958-9B9B-4CD8-9F7C-4EC2AC150D8C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34B05668-E64A-4910-B517-6DFA1BBE93D2}" type="presOf" srcId="{B631490C-2B76-4970-A422-D2813EFA0B54}" destId="{E063D134-F52D-4535-B4FB-5A3A20DEA91B}" srcOrd="3" destOrd="0" presId="urn:microsoft.com/office/officeart/2005/8/layout/gear1"/>
    <dgm:cxn modelId="{C9ACE78F-CD9F-418D-AD4B-07399675DF69}" type="presOf" srcId="{758B9396-29BA-46F9-8492-71BAFAE0E9DD}" destId="{893076E5-F250-422C-90EC-939E726A67A6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F511170E-D73B-48C9-8170-6FA1B19D9BB2}" type="presOf" srcId="{920CD2E0-372D-4DEC-BC9E-334283142755}" destId="{298AC151-697E-4ABD-A81A-D290D73E25DE}" srcOrd="0" destOrd="0" presId="urn:microsoft.com/office/officeart/2005/8/layout/gear1"/>
    <dgm:cxn modelId="{65F76171-C8C3-48EC-9BC3-80C45CCBE6B9}" type="presOf" srcId="{B631490C-2B76-4970-A422-D2813EFA0B54}" destId="{E0D537E1-CEC5-4A99-8B98-73521C35AE3F}" srcOrd="1" destOrd="0" presId="urn:microsoft.com/office/officeart/2005/8/layout/gear1"/>
    <dgm:cxn modelId="{38ECD29A-D150-4951-9242-67C4C1DFA4AB}" type="presOf" srcId="{1FB5BC89-0CFD-43DA-AC3D-A98E6091EB88}" destId="{7FD72A5F-4C00-4971-8AB7-9EB382CA362F}" srcOrd="0" destOrd="0" presId="urn:microsoft.com/office/officeart/2005/8/layout/gear1"/>
    <dgm:cxn modelId="{B93013B8-FCC2-46FB-94F1-5DF3D5E2D089}" type="presOf" srcId="{F675BA5B-7BB1-4F76-9F2D-DFD7B7CE88A2}" destId="{AA86B4CF-C2C4-4C83-96F7-BC03B4D10244}" srcOrd="2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8CCB5D5B-A916-4ACC-A89B-2B535825C4FB}" type="presOf" srcId="{F9A515A4-1FBD-4A69-BC64-E2CCD478F4E3}" destId="{713AC0C1-8760-4323-A1AB-1C2634FCAD57}" srcOrd="0" destOrd="0" presId="urn:microsoft.com/office/officeart/2005/8/layout/gear1"/>
    <dgm:cxn modelId="{FFE0BA2A-4C99-4F3F-A9AA-B5C0DEF74620}" type="presOf" srcId="{F675BA5B-7BB1-4F76-9F2D-DFD7B7CE88A2}" destId="{12C9F2A8-8289-4583-AFE5-B76EAFD8BD45}" srcOrd="0" destOrd="0" presId="urn:microsoft.com/office/officeart/2005/8/layout/gear1"/>
    <dgm:cxn modelId="{75C0F430-BAD6-4858-A92B-8EF46D94A6CD}" type="presOf" srcId="{758B9396-29BA-46F9-8492-71BAFAE0E9DD}" destId="{400F9170-E9C6-4379-AEE4-75CE7535DC36}" srcOrd="0" destOrd="0" presId="urn:microsoft.com/office/officeart/2005/8/layout/gear1"/>
    <dgm:cxn modelId="{6BCBFBF0-2339-4FFB-9D53-4E7096CF4B07}" type="presOf" srcId="{B631490C-2B76-4970-A422-D2813EFA0B54}" destId="{0E153016-8978-4765-90B7-E0A33142BFB9}" srcOrd="2" destOrd="0" presId="urn:microsoft.com/office/officeart/2005/8/layout/gear1"/>
    <dgm:cxn modelId="{160FA710-4057-4D56-B6D4-1848C8AF8E28}" type="presOf" srcId="{B631490C-2B76-4970-A422-D2813EFA0B54}" destId="{679261A1-2360-4670-839A-B1144555035F}" srcOrd="0" destOrd="0" presId="urn:microsoft.com/office/officeart/2005/8/layout/gear1"/>
    <dgm:cxn modelId="{70439534-225C-40D6-8AA7-5BFAD9F40E82}" type="presParOf" srcId="{7FD72A5F-4C00-4971-8AB7-9EB382CA362F}" destId="{12C9F2A8-8289-4583-AFE5-B76EAFD8BD45}" srcOrd="0" destOrd="0" presId="urn:microsoft.com/office/officeart/2005/8/layout/gear1"/>
    <dgm:cxn modelId="{0F215B98-EDDF-4ABB-9EA2-34FD1D26441A}" type="presParOf" srcId="{7FD72A5F-4C00-4971-8AB7-9EB382CA362F}" destId="{BF8A0D72-9C9A-4FAB-8228-DC06C20203D8}" srcOrd="1" destOrd="0" presId="urn:microsoft.com/office/officeart/2005/8/layout/gear1"/>
    <dgm:cxn modelId="{316B4135-7559-407B-AC95-AA935F51499D}" type="presParOf" srcId="{7FD72A5F-4C00-4971-8AB7-9EB382CA362F}" destId="{AA86B4CF-C2C4-4C83-96F7-BC03B4D10244}" srcOrd="2" destOrd="0" presId="urn:microsoft.com/office/officeart/2005/8/layout/gear1"/>
    <dgm:cxn modelId="{6CB87C6C-40E6-4D17-BBA0-4C61550F9333}" type="presParOf" srcId="{7FD72A5F-4C00-4971-8AB7-9EB382CA362F}" destId="{400F9170-E9C6-4379-AEE4-75CE7535DC36}" srcOrd="3" destOrd="0" presId="urn:microsoft.com/office/officeart/2005/8/layout/gear1"/>
    <dgm:cxn modelId="{E02630C0-04EA-4B11-B56C-B21B8AEFD19B}" type="presParOf" srcId="{7FD72A5F-4C00-4971-8AB7-9EB382CA362F}" destId="{893076E5-F250-422C-90EC-939E726A67A6}" srcOrd="4" destOrd="0" presId="urn:microsoft.com/office/officeart/2005/8/layout/gear1"/>
    <dgm:cxn modelId="{2960334A-3E49-4A40-A394-0F41778B521F}" type="presParOf" srcId="{7FD72A5F-4C00-4971-8AB7-9EB382CA362F}" destId="{730B0760-9C92-46BA-B2BF-82C05FBCCD6C}" srcOrd="5" destOrd="0" presId="urn:microsoft.com/office/officeart/2005/8/layout/gear1"/>
    <dgm:cxn modelId="{AB54DFC4-D600-49CF-B2CA-7ECB212018F4}" type="presParOf" srcId="{7FD72A5F-4C00-4971-8AB7-9EB382CA362F}" destId="{679261A1-2360-4670-839A-B1144555035F}" srcOrd="6" destOrd="0" presId="urn:microsoft.com/office/officeart/2005/8/layout/gear1"/>
    <dgm:cxn modelId="{53BEFDF5-7B32-43BA-AEDA-722610BF80FE}" type="presParOf" srcId="{7FD72A5F-4C00-4971-8AB7-9EB382CA362F}" destId="{E0D537E1-CEC5-4A99-8B98-73521C35AE3F}" srcOrd="7" destOrd="0" presId="urn:microsoft.com/office/officeart/2005/8/layout/gear1"/>
    <dgm:cxn modelId="{499E93B9-A57B-4C41-A4B9-124B479088B3}" type="presParOf" srcId="{7FD72A5F-4C00-4971-8AB7-9EB382CA362F}" destId="{0E153016-8978-4765-90B7-E0A33142BFB9}" srcOrd="8" destOrd="0" presId="urn:microsoft.com/office/officeart/2005/8/layout/gear1"/>
    <dgm:cxn modelId="{8F3C708E-0A6F-4389-9AC3-7D76AA3D1382}" type="presParOf" srcId="{7FD72A5F-4C00-4971-8AB7-9EB382CA362F}" destId="{E063D134-F52D-4535-B4FB-5A3A20DEA91B}" srcOrd="9" destOrd="0" presId="urn:microsoft.com/office/officeart/2005/8/layout/gear1"/>
    <dgm:cxn modelId="{85D10607-1F96-4D55-AE6C-34A7AB84C1FA}" type="presParOf" srcId="{7FD72A5F-4C00-4971-8AB7-9EB382CA362F}" destId="{892A5958-9B9B-4CD8-9F7C-4EC2AC150D8C}" srcOrd="10" destOrd="0" presId="urn:microsoft.com/office/officeart/2005/8/layout/gear1"/>
    <dgm:cxn modelId="{4F780238-CAF8-4F76-8A44-B760009640A5}" type="presParOf" srcId="{7FD72A5F-4C00-4971-8AB7-9EB382CA362F}" destId="{713AC0C1-8760-4323-A1AB-1C2634FCAD57}" srcOrd="11" destOrd="0" presId="urn:microsoft.com/office/officeart/2005/8/layout/gear1"/>
    <dgm:cxn modelId="{9316E6F1-FC1A-4616-A2BB-DF66B5333D55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82BD6-FE44-470D-84D9-E0F172FC886B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CEBF64-4D4E-469A-A5EC-8BF9D92C75A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0F4C4176-2B46-488A-9470-22198E484976}" type="parTrans" cxnId="{1EEBB380-ACAF-4ECF-ACF7-B0268E0EF09D}">
      <dgm:prSet/>
      <dgm:spPr/>
      <dgm:t>
        <a:bodyPr/>
        <a:lstStyle/>
        <a:p>
          <a:endParaRPr lang="en-US"/>
        </a:p>
      </dgm:t>
    </dgm:pt>
    <dgm:pt modelId="{1CB847CE-7CC5-4C97-886A-082D5F4A0D0F}" type="sibTrans" cxnId="{1EEBB380-ACAF-4ECF-ACF7-B0268E0EF09D}">
      <dgm:prSet/>
      <dgm:spPr/>
      <dgm:t>
        <a:bodyPr/>
        <a:lstStyle/>
        <a:p>
          <a:endParaRPr lang="en-US"/>
        </a:p>
      </dgm:t>
    </dgm:pt>
    <dgm:pt modelId="{367F2DA7-FE13-4166-B3D5-48A07B9A067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2A491A5C-1F70-4ACF-91C0-9752FE14BDD8}" type="parTrans" cxnId="{ABC058A7-4CDB-4255-900A-7A8FA70B06B1}">
      <dgm:prSet/>
      <dgm:spPr/>
      <dgm:t>
        <a:bodyPr/>
        <a:lstStyle/>
        <a:p>
          <a:endParaRPr lang="en-US"/>
        </a:p>
      </dgm:t>
    </dgm:pt>
    <dgm:pt modelId="{798E1519-5E15-4FD0-8C04-D9577AE79F6F}" type="sibTrans" cxnId="{ABC058A7-4CDB-4255-900A-7A8FA70B06B1}">
      <dgm:prSet/>
      <dgm:spPr/>
      <dgm:t>
        <a:bodyPr/>
        <a:lstStyle/>
        <a:p>
          <a:endParaRPr lang="en-US"/>
        </a:p>
      </dgm:t>
    </dgm:pt>
    <dgm:pt modelId="{7BA9022C-8A0B-48CB-8886-F7F2753BC89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61D0C66-56B0-4F56-B2CC-38CCAABDBF40}" type="parTrans" cxnId="{836CDA15-CA48-4C39-889F-065878D238B7}">
      <dgm:prSet/>
      <dgm:spPr/>
      <dgm:t>
        <a:bodyPr/>
        <a:lstStyle/>
        <a:p>
          <a:endParaRPr lang="en-US"/>
        </a:p>
      </dgm:t>
    </dgm:pt>
    <dgm:pt modelId="{E774FD56-16CD-42E6-B6CD-1783C0EE2DFD}" type="sibTrans" cxnId="{836CDA15-CA48-4C39-889F-065878D238B7}">
      <dgm:prSet/>
      <dgm:spPr/>
      <dgm:t>
        <a:bodyPr/>
        <a:lstStyle/>
        <a:p>
          <a:endParaRPr lang="en-US"/>
        </a:p>
      </dgm:t>
    </dgm:pt>
    <dgm:pt modelId="{651DC4F8-446D-4F04-83A7-8D1A69ED7F38}">
      <dgm:prSet phldrT="[Text]" phldr="1"/>
      <dgm:spPr/>
      <dgm:t>
        <a:bodyPr/>
        <a:lstStyle/>
        <a:p>
          <a:endParaRPr lang="en-US" dirty="0"/>
        </a:p>
      </dgm:t>
    </dgm:pt>
    <dgm:pt modelId="{13531AE8-C239-4AF1-B3C0-26E5DDA5B02B}" type="sibTrans" cxnId="{5955B686-8D77-487A-9E53-964B481E3230}">
      <dgm:prSet/>
      <dgm:spPr/>
      <dgm:t>
        <a:bodyPr/>
        <a:lstStyle/>
        <a:p>
          <a:endParaRPr lang="en-US"/>
        </a:p>
      </dgm:t>
    </dgm:pt>
    <dgm:pt modelId="{829451CE-E7CF-4BD9-A954-E966D30E5EC1}" type="parTrans" cxnId="{5955B686-8D77-487A-9E53-964B481E3230}">
      <dgm:prSet/>
      <dgm:spPr/>
      <dgm:t>
        <a:bodyPr/>
        <a:lstStyle/>
        <a:p>
          <a:endParaRPr lang="en-US"/>
        </a:p>
      </dgm:t>
    </dgm:pt>
    <dgm:pt modelId="{B35707A3-099A-4195-91EF-55ADFAB4D63D}" type="pres">
      <dgm:prSet presAssocID="{88D82BD6-FE44-470D-84D9-E0F172FC886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FC0DCB-1FAB-41E5-B5EE-732DEC8FCB4F}" type="pres">
      <dgm:prSet presAssocID="{88D82BD6-FE44-470D-84D9-E0F172FC886B}" presName="ellipse" presStyleLbl="trBgShp" presStyleIdx="0" presStyleCnt="1"/>
      <dgm:spPr/>
    </dgm:pt>
    <dgm:pt modelId="{24981B1A-CB91-4791-BCAC-A41F8B7750D9}" type="pres">
      <dgm:prSet presAssocID="{88D82BD6-FE44-470D-84D9-E0F172FC886B}" presName="arrow1" presStyleLbl="fgShp" presStyleIdx="0" presStyleCnt="1" custScaleX="237923" custScaleY="19812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6642AFB-35DF-47EF-92A4-E09B7C587621}" type="pres">
      <dgm:prSet presAssocID="{88D82BD6-FE44-470D-84D9-E0F172FC886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8A5B9-5224-4F26-B507-F4227D6EF6BD}" type="pres">
      <dgm:prSet presAssocID="{367F2DA7-FE13-4166-B3D5-48A07B9A067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94DD6-4C3F-4EDA-940C-9A116C76DDFD}" type="pres">
      <dgm:prSet presAssocID="{7BA9022C-8A0B-48CB-8886-F7F2753BC89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C14EB-BD34-474D-9393-43A69FDD247C}" type="pres">
      <dgm:prSet presAssocID="{651DC4F8-446D-4F04-83A7-8D1A69ED7F3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D353B-1127-46D5-82C0-F1E1AA44626A}" type="pres">
      <dgm:prSet presAssocID="{88D82BD6-FE44-470D-84D9-E0F172FC886B}" presName="funnel" presStyleLbl="trAlignAcc1" presStyleIdx="0" presStyleCnt="1" custLinFactNeighborX="1583" custLinFactNeighborY="4948"/>
      <dgm:spPr/>
    </dgm:pt>
  </dgm:ptLst>
  <dgm:cxnLst>
    <dgm:cxn modelId="{ABC058A7-4CDB-4255-900A-7A8FA70B06B1}" srcId="{88D82BD6-FE44-470D-84D9-E0F172FC886B}" destId="{367F2DA7-FE13-4166-B3D5-48A07B9A0676}" srcOrd="1" destOrd="0" parTransId="{2A491A5C-1F70-4ACF-91C0-9752FE14BDD8}" sibTransId="{798E1519-5E15-4FD0-8C04-D9577AE79F6F}"/>
    <dgm:cxn modelId="{FD7A55F5-26E2-4E28-B028-236BD0891A30}" type="presOf" srcId="{651DC4F8-446D-4F04-83A7-8D1A69ED7F38}" destId="{16642AFB-35DF-47EF-92A4-E09B7C587621}" srcOrd="0" destOrd="0" presId="urn:microsoft.com/office/officeart/2005/8/layout/funnel1"/>
    <dgm:cxn modelId="{1182900F-13B2-4176-9AC5-7609B3871646}" type="presOf" srcId="{B9CEBF64-4D4E-469A-A5EC-8BF9D92C75AB}" destId="{B1AC14EB-BD34-474D-9393-43A69FDD247C}" srcOrd="0" destOrd="0" presId="urn:microsoft.com/office/officeart/2005/8/layout/funnel1"/>
    <dgm:cxn modelId="{836CDA15-CA48-4C39-889F-065878D238B7}" srcId="{88D82BD6-FE44-470D-84D9-E0F172FC886B}" destId="{7BA9022C-8A0B-48CB-8886-F7F2753BC892}" srcOrd="2" destOrd="0" parTransId="{561D0C66-56B0-4F56-B2CC-38CCAABDBF40}" sibTransId="{E774FD56-16CD-42E6-B6CD-1783C0EE2DFD}"/>
    <dgm:cxn modelId="{19CB1AAA-10FA-4941-9506-27A6C4D6F394}" type="presOf" srcId="{7BA9022C-8A0B-48CB-8886-F7F2753BC892}" destId="{0948A5B9-5224-4F26-B507-F4227D6EF6BD}" srcOrd="0" destOrd="0" presId="urn:microsoft.com/office/officeart/2005/8/layout/funnel1"/>
    <dgm:cxn modelId="{C1D6BB25-58AA-4E51-91A4-B81B89254297}" type="presOf" srcId="{367F2DA7-FE13-4166-B3D5-48A07B9A0676}" destId="{84E94DD6-4C3F-4EDA-940C-9A116C76DDFD}" srcOrd="0" destOrd="0" presId="urn:microsoft.com/office/officeart/2005/8/layout/funnel1"/>
    <dgm:cxn modelId="{5155EDB9-AB19-4EF0-A58F-4563D5685F78}" type="presOf" srcId="{88D82BD6-FE44-470D-84D9-E0F172FC886B}" destId="{B35707A3-099A-4195-91EF-55ADFAB4D63D}" srcOrd="0" destOrd="0" presId="urn:microsoft.com/office/officeart/2005/8/layout/funnel1"/>
    <dgm:cxn modelId="{1EEBB380-ACAF-4ECF-ACF7-B0268E0EF09D}" srcId="{88D82BD6-FE44-470D-84D9-E0F172FC886B}" destId="{B9CEBF64-4D4E-469A-A5EC-8BF9D92C75AB}" srcOrd="0" destOrd="0" parTransId="{0F4C4176-2B46-488A-9470-22198E484976}" sibTransId="{1CB847CE-7CC5-4C97-886A-082D5F4A0D0F}"/>
    <dgm:cxn modelId="{5955B686-8D77-487A-9E53-964B481E3230}" srcId="{88D82BD6-FE44-470D-84D9-E0F172FC886B}" destId="{651DC4F8-446D-4F04-83A7-8D1A69ED7F38}" srcOrd="3" destOrd="0" parTransId="{829451CE-E7CF-4BD9-A954-E966D30E5EC1}" sibTransId="{13531AE8-C239-4AF1-B3C0-26E5DDA5B02B}"/>
    <dgm:cxn modelId="{D18A641C-E760-492E-BF2D-FF72A5DCBB68}" type="presParOf" srcId="{B35707A3-099A-4195-91EF-55ADFAB4D63D}" destId="{CCFC0DCB-1FAB-41E5-B5EE-732DEC8FCB4F}" srcOrd="0" destOrd="0" presId="urn:microsoft.com/office/officeart/2005/8/layout/funnel1"/>
    <dgm:cxn modelId="{F14013F2-BF35-4004-9526-6A7188480CE7}" type="presParOf" srcId="{B35707A3-099A-4195-91EF-55ADFAB4D63D}" destId="{24981B1A-CB91-4791-BCAC-A41F8B7750D9}" srcOrd="1" destOrd="0" presId="urn:microsoft.com/office/officeart/2005/8/layout/funnel1"/>
    <dgm:cxn modelId="{B0413C0D-1BAF-4002-8968-7F8CF911B3ED}" type="presParOf" srcId="{B35707A3-099A-4195-91EF-55ADFAB4D63D}" destId="{16642AFB-35DF-47EF-92A4-E09B7C587621}" srcOrd="2" destOrd="0" presId="urn:microsoft.com/office/officeart/2005/8/layout/funnel1"/>
    <dgm:cxn modelId="{B490BBC4-7A57-428E-83C1-F24DA0B34E76}" type="presParOf" srcId="{B35707A3-099A-4195-91EF-55ADFAB4D63D}" destId="{0948A5B9-5224-4F26-B507-F4227D6EF6BD}" srcOrd="3" destOrd="0" presId="urn:microsoft.com/office/officeart/2005/8/layout/funnel1"/>
    <dgm:cxn modelId="{48573B83-E94C-46F1-95DE-C276836F0613}" type="presParOf" srcId="{B35707A3-099A-4195-91EF-55ADFAB4D63D}" destId="{84E94DD6-4C3F-4EDA-940C-9A116C76DDFD}" srcOrd="4" destOrd="0" presId="urn:microsoft.com/office/officeart/2005/8/layout/funnel1"/>
    <dgm:cxn modelId="{891A3EB9-909F-4A71-8221-2392A34AB7A2}" type="presParOf" srcId="{B35707A3-099A-4195-91EF-55ADFAB4D63D}" destId="{B1AC14EB-BD34-474D-9393-43A69FDD247C}" srcOrd="5" destOrd="0" presId="urn:microsoft.com/office/officeart/2005/8/layout/funnel1"/>
    <dgm:cxn modelId="{A68D7109-FC35-463B-B6D0-B31E6A396DA8}" type="presParOf" srcId="{B35707A3-099A-4195-91EF-55ADFAB4D63D}" destId="{6F7D353B-1127-46D5-82C0-F1E1AA4462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F01040-D8E0-4AFC-B055-1573B786B49C}" type="presOf" srcId="{F9A515A4-1FBD-4A69-BC64-E2CCD478F4E3}" destId="{713AC0C1-8760-4323-A1AB-1C2634FCAD57}" srcOrd="0" destOrd="0" presId="urn:microsoft.com/office/officeart/2005/8/layout/gear1"/>
    <dgm:cxn modelId="{60B17B62-C6AC-4C96-BCE7-FA2D198CBDC9}" type="presOf" srcId="{F675BA5B-7BB1-4F76-9F2D-DFD7B7CE88A2}" destId="{AA86B4CF-C2C4-4C83-96F7-BC03B4D10244}" srcOrd="2" destOrd="0" presId="urn:microsoft.com/office/officeart/2005/8/layout/gear1"/>
    <dgm:cxn modelId="{B712E309-EFC1-4AD7-A3C3-C0FB0173131E}" type="presOf" srcId="{758B9396-29BA-46F9-8492-71BAFAE0E9DD}" destId="{400F9170-E9C6-4379-AEE4-75CE7535DC36}" srcOrd="0" destOrd="0" presId="urn:microsoft.com/office/officeart/2005/8/layout/gear1"/>
    <dgm:cxn modelId="{F360A916-DD71-4EEF-94B9-F4C245297AB7}" type="presOf" srcId="{EC9A7BE9-D303-451F-B0C7-0A0ADDA2B2A3}" destId="{892A5958-9B9B-4CD8-9F7C-4EC2AC150D8C}" srcOrd="0" destOrd="0" presId="urn:microsoft.com/office/officeart/2005/8/layout/gear1"/>
    <dgm:cxn modelId="{6D87342F-9B27-4C1C-8F6D-D2C5445723D9}" type="presOf" srcId="{B631490C-2B76-4970-A422-D2813EFA0B54}" destId="{E0D537E1-CEC5-4A99-8B98-73521C35AE3F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B4CFCF2E-4DB4-405F-9E53-11115B3747AC}" type="presOf" srcId="{B631490C-2B76-4970-A422-D2813EFA0B54}" destId="{679261A1-2360-4670-839A-B1144555035F}" srcOrd="0" destOrd="0" presId="urn:microsoft.com/office/officeart/2005/8/layout/gear1"/>
    <dgm:cxn modelId="{175AE6DF-36C9-4894-88A2-8987B3084F23}" type="presOf" srcId="{B631490C-2B76-4970-A422-D2813EFA0B54}" destId="{E063D134-F52D-4535-B4FB-5A3A20DEA91B}" srcOrd="3" destOrd="0" presId="urn:microsoft.com/office/officeart/2005/8/layout/gear1"/>
    <dgm:cxn modelId="{D2A0BA67-CDCC-4D5A-AAFB-50EDD302F0F9}" type="presOf" srcId="{B631490C-2B76-4970-A422-D2813EFA0B54}" destId="{0E153016-8978-4765-90B7-E0A33142BFB9}" srcOrd="2" destOrd="0" presId="urn:microsoft.com/office/officeart/2005/8/layout/gear1"/>
    <dgm:cxn modelId="{5BBCD38A-0D89-435D-A002-795B7CAA0AA4}" type="presOf" srcId="{758B9396-29BA-46F9-8492-71BAFAE0E9DD}" destId="{730B0760-9C92-46BA-B2BF-82C05FBCCD6C}" srcOrd="2" destOrd="0" presId="urn:microsoft.com/office/officeart/2005/8/layout/gear1"/>
    <dgm:cxn modelId="{11ED4FB7-565F-4A28-AA86-B6A95F966BA1}" type="presOf" srcId="{F675BA5B-7BB1-4F76-9F2D-DFD7B7CE88A2}" destId="{12C9F2A8-8289-4583-AFE5-B76EAFD8BD45}" srcOrd="0" destOrd="0" presId="urn:microsoft.com/office/officeart/2005/8/layout/gear1"/>
    <dgm:cxn modelId="{2D0FF21D-32A6-4A2A-874C-49EF3B7FCBBC}" type="presOf" srcId="{1FB5BC89-0CFD-43DA-AC3D-A98E6091EB88}" destId="{7FD72A5F-4C00-4971-8AB7-9EB382CA362F}" srcOrd="0" destOrd="0" presId="urn:microsoft.com/office/officeart/2005/8/layout/gear1"/>
    <dgm:cxn modelId="{7D133CD2-206A-4BFC-A3A2-5DD5B64FE7A4}" type="presOf" srcId="{920CD2E0-372D-4DEC-BC9E-334283142755}" destId="{298AC151-697E-4ABD-A81A-D290D73E25DE}" srcOrd="0" destOrd="0" presId="urn:microsoft.com/office/officeart/2005/8/layout/gear1"/>
    <dgm:cxn modelId="{40053290-2044-4AC8-AA85-09CB06E4C269}" type="presOf" srcId="{F675BA5B-7BB1-4F76-9F2D-DFD7B7CE88A2}" destId="{BF8A0D72-9C9A-4FAB-8228-DC06C20203D8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0611F27F-8073-475B-9A6E-B79B606AAA8D}" type="presOf" srcId="{758B9396-29BA-46F9-8492-71BAFAE0E9DD}" destId="{893076E5-F250-422C-90EC-939E726A67A6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ECFAAC84-39EA-4378-90EE-67AD6EF66D79}" type="presParOf" srcId="{7FD72A5F-4C00-4971-8AB7-9EB382CA362F}" destId="{12C9F2A8-8289-4583-AFE5-B76EAFD8BD45}" srcOrd="0" destOrd="0" presId="urn:microsoft.com/office/officeart/2005/8/layout/gear1"/>
    <dgm:cxn modelId="{7AB899E2-C854-476E-9453-191D528D492D}" type="presParOf" srcId="{7FD72A5F-4C00-4971-8AB7-9EB382CA362F}" destId="{BF8A0D72-9C9A-4FAB-8228-DC06C20203D8}" srcOrd="1" destOrd="0" presId="urn:microsoft.com/office/officeart/2005/8/layout/gear1"/>
    <dgm:cxn modelId="{8DB86103-4309-4D3C-8B67-8083EBABC0C1}" type="presParOf" srcId="{7FD72A5F-4C00-4971-8AB7-9EB382CA362F}" destId="{AA86B4CF-C2C4-4C83-96F7-BC03B4D10244}" srcOrd="2" destOrd="0" presId="urn:microsoft.com/office/officeart/2005/8/layout/gear1"/>
    <dgm:cxn modelId="{C6986F9C-46A6-41DD-99E2-12747104A336}" type="presParOf" srcId="{7FD72A5F-4C00-4971-8AB7-9EB382CA362F}" destId="{400F9170-E9C6-4379-AEE4-75CE7535DC36}" srcOrd="3" destOrd="0" presId="urn:microsoft.com/office/officeart/2005/8/layout/gear1"/>
    <dgm:cxn modelId="{F2D8E2A0-B1EA-448B-BEA8-FB764DE84FF9}" type="presParOf" srcId="{7FD72A5F-4C00-4971-8AB7-9EB382CA362F}" destId="{893076E5-F250-422C-90EC-939E726A67A6}" srcOrd="4" destOrd="0" presId="urn:microsoft.com/office/officeart/2005/8/layout/gear1"/>
    <dgm:cxn modelId="{223155F6-1D1A-44A9-9D57-F238060B4AD0}" type="presParOf" srcId="{7FD72A5F-4C00-4971-8AB7-9EB382CA362F}" destId="{730B0760-9C92-46BA-B2BF-82C05FBCCD6C}" srcOrd="5" destOrd="0" presId="urn:microsoft.com/office/officeart/2005/8/layout/gear1"/>
    <dgm:cxn modelId="{2A656A92-92C6-4B80-B075-169641B77D90}" type="presParOf" srcId="{7FD72A5F-4C00-4971-8AB7-9EB382CA362F}" destId="{679261A1-2360-4670-839A-B1144555035F}" srcOrd="6" destOrd="0" presId="urn:microsoft.com/office/officeart/2005/8/layout/gear1"/>
    <dgm:cxn modelId="{E4CCC6C7-AE21-432C-83CF-180B26AED156}" type="presParOf" srcId="{7FD72A5F-4C00-4971-8AB7-9EB382CA362F}" destId="{E0D537E1-CEC5-4A99-8B98-73521C35AE3F}" srcOrd="7" destOrd="0" presId="urn:microsoft.com/office/officeart/2005/8/layout/gear1"/>
    <dgm:cxn modelId="{D902E239-C38F-4761-BB54-D86229A0794B}" type="presParOf" srcId="{7FD72A5F-4C00-4971-8AB7-9EB382CA362F}" destId="{0E153016-8978-4765-90B7-E0A33142BFB9}" srcOrd="8" destOrd="0" presId="urn:microsoft.com/office/officeart/2005/8/layout/gear1"/>
    <dgm:cxn modelId="{4FF5BE43-4EE8-499E-8342-E3B05A9CFD9F}" type="presParOf" srcId="{7FD72A5F-4C00-4971-8AB7-9EB382CA362F}" destId="{E063D134-F52D-4535-B4FB-5A3A20DEA91B}" srcOrd="9" destOrd="0" presId="urn:microsoft.com/office/officeart/2005/8/layout/gear1"/>
    <dgm:cxn modelId="{C1F87791-ED7A-4A7E-ABCD-2461921AB034}" type="presParOf" srcId="{7FD72A5F-4C00-4971-8AB7-9EB382CA362F}" destId="{892A5958-9B9B-4CD8-9F7C-4EC2AC150D8C}" srcOrd="10" destOrd="0" presId="urn:microsoft.com/office/officeart/2005/8/layout/gear1"/>
    <dgm:cxn modelId="{5D609221-E662-402E-92FD-A2E7BADBE1E1}" type="presParOf" srcId="{7FD72A5F-4C00-4971-8AB7-9EB382CA362F}" destId="{713AC0C1-8760-4323-A1AB-1C2634FCAD57}" srcOrd="11" destOrd="0" presId="urn:microsoft.com/office/officeart/2005/8/layout/gear1"/>
    <dgm:cxn modelId="{9E3632F1-C208-420D-AA3F-558DF5FEBA4C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67E8185-948A-4958-88F0-89B50A9BE2B3}" type="presOf" srcId="{B631490C-2B76-4970-A422-D2813EFA0B54}" destId="{E0D537E1-CEC5-4A99-8B98-73521C35AE3F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BE0614D-C4C8-413F-81D3-CE4AE15751F7}" type="presOf" srcId="{B631490C-2B76-4970-A422-D2813EFA0B54}" destId="{679261A1-2360-4670-839A-B1144555035F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C85D2D2-30A8-4C0E-9F7D-1750516CE368}" type="presOf" srcId="{1FB5BC89-0CFD-43DA-AC3D-A98E6091EB88}" destId="{7FD72A5F-4C00-4971-8AB7-9EB382CA362F}" srcOrd="0" destOrd="0" presId="urn:microsoft.com/office/officeart/2005/8/layout/gear1"/>
    <dgm:cxn modelId="{03F016C9-415C-44B9-902F-41F84ADF9F33}" type="presOf" srcId="{F675BA5B-7BB1-4F76-9F2D-DFD7B7CE88A2}" destId="{AA86B4CF-C2C4-4C83-96F7-BC03B4D10244}" srcOrd="2" destOrd="0" presId="urn:microsoft.com/office/officeart/2005/8/layout/gear1"/>
    <dgm:cxn modelId="{7CFC2DDD-2AC7-4042-BD13-039A6772BF61}" type="presOf" srcId="{758B9396-29BA-46F9-8492-71BAFAE0E9DD}" destId="{730B0760-9C92-46BA-B2BF-82C05FBCCD6C}" srcOrd="2" destOrd="0" presId="urn:microsoft.com/office/officeart/2005/8/layout/gear1"/>
    <dgm:cxn modelId="{1FE19C43-7900-49B2-9D10-7FEA8F664536}" type="presOf" srcId="{758B9396-29BA-46F9-8492-71BAFAE0E9DD}" destId="{893076E5-F250-422C-90EC-939E726A67A6}" srcOrd="1" destOrd="0" presId="urn:microsoft.com/office/officeart/2005/8/layout/gear1"/>
    <dgm:cxn modelId="{C92F00C4-15CA-4282-B45B-3818F54789D3}" type="presOf" srcId="{F675BA5B-7BB1-4F76-9F2D-DFD7B7CE88A2}" destId="{12C9F2A8-8289-4583-AFE5-B76EAFD8BD45}" srcOrd="0" destOrd="0" presId="urn:microsoft.com/office/officeart/2005/8/layout/gear1"/>
    <dgm:cxn modelId="{BC374AA7-9BB5-4778-BA2D-303B3ED53E31}" type="presOf" srcId="{F9A515A4-1FBD-4A69-BC64-E2CCD478F4E3}" destId="{713AC0C1-8760-4323-A1AB-1C2634FCAD57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6722BEED-2231-4479-BF88-C84EE0163005}" type="presOf" srcId="{758B9396-29BA-46F9-8492-71BAFAE0E9DD}" destId="{400F9170-E9C6-4379-AEE4-75CE7535DC36}" srcOrd="0" destOrd="0" presId="urn:microsoft.com/office/officeart/2005/8/layout/gear1"/>
    <dgm:cxn modelId="{23A81873-6596-4E5F-9C0A-B043D2F27BBF}" type="presOf" srcId="{F675BA5B-7BB1-4F76-9F2D-DFD7B7CE88A2}" destId="{BF8A0D72-9C9A-4FAB-8228-DC06C20203D8}" srcOrd="1" destOrd="0" presId="urn:microsoft.com/office/officeart/2005/8/layout/gear1"/>
    <dgm:cxn modelId="{28C8CD2F-0085-4129-8D58-1632B31616FB}" type="presOf" srcId="{B631490C-2B76-4970-A422-D2813EFA0B54}" destId="{E063D134-F52D-4535-B4FB-5A3A20DEA91B}" srcOrd="3" destOrd="0" presId="urn:microsoft.com/office/officeart/2005/8/layout/gear1"/>
    <dgm:cxn modelId="{78E056BF-55D4-45DA-BCE7-81F3E9E3B446}" type="presOf" srcId="{B631490C-2B76-4970-A422-D2813EFA0B54}" destId="{0E153016-8978-4765-90B7-E0A33142BFB9}" srcOrd="2" destOrd="0" presId="urn:microsoft.com/office/officeart/2005/8/layout/gear1"/>
    <dgm:cxn modelId="{A9607C60-BB45-4574-A3C1-19DDBE7F2116}" type="presOf" srcId="{920CD2E0-372D-4DEC-BC9E-334283142755}" destId="{298AC151-697E-4ABD-A81A-D290D73E25DE}" srcOrd="0" destOrd="0" presId="urn:microsoft.com/office/officeart/2005/8/layout/gear1"/>
    <dgm:cxn modelId="{512F1F86-F1B8-4950-8846-B1B67052E8DD}" type="presOf" srcId="{EC9A7BE9-D303-451F-B0C7-0A0ADDA2B2A3}" destId="{892A5958-9B9B-4CD8-9F7C-4EC2AC150D8C}" srcOrd="0" destOrd="0" presId="urn:microsoft.com/office/officeart/2005/8/layout/gear1"/>
    <dgm:cxn modelId="{ED6BE83B-E884-4BA6-AE47-C3A7B9B9A5A5}" type="presParOf" srcId="{7FD72A5F-4C00-4971-8AB7-9EB382CA362F}" destId="{12C9F2A8-8289-4583-AFE5-B76EAFD8BD45}" srcOrd="0" destOrd="0" presId="urn:microsoft.com/office/officeart/2005/8/layout/gear1"/>
    <dgm:cxn modelId="{4F7DE15F-F920-45A8-8102-0C4579C2283C}" type="presParOf" srcId="{7FD72A5F-4C00-4971-8AB7-9EB382CA362F}" destId="{BF8A0D72-9C9A-4FAB-8228-DC06C20203D8}" srcOrd="1" destOrd="0" presId="urn:microsoft.com/office/officeart/2005/8/layout/gear1"/>
    <dgm:cxn modelId="{380E5D5A-3665-4D81-AD51-1C38650F9A93}" type="presParOf" srcId="{7FD72A5F-4C00-4971-8AB7-9EB382CA362F}" destId="{AA86B4CF-C2C4-4C83-96F7-BC03B4D10244}" srcOrd="2" destOrd="0" presId="urn:microsoft.com/office/officeart/2005/8/layout/gear1"/>
    <dgm:cxn modelId="{EDB30B17-CDBC-4EAB-A1D9-F2B9B22F44AA}" type="presParOf" srcId="{7FD72A5F-4C00-4971-8AB7-9EB382CA362F}" destId="{400F9170-E9C6-4379-AEE4-75CE7535DC36}" srcOrd="3" destOrd="0" presId="urn:microsoft.com/office/officeart/2005/8/layout/gear1"/>
    <dgm:cxn modelId="{7D18D5F0-27F8-45C0-81F2-BB1F9815C401}" type="presParOf" srcId="{7FD72A5F-4C00-4971-8AB7-9EB382CA362F}" destId="{893076E5-F250-422C-90EC-939E726A67A6}" srcOrd="4" destOrd="0" presId="urn:microsoft.com/office/officeart/2005/8/layout/gear1"/>
    <dgm:cxn modelId="{F14A926C-42E5-41A9-AC40-2DB24C12381F}" type="presParOf" srcId="{7FD72A5F-4C00-4971-8AB7-9EB382CA362F}" destId="{730B0760-9C92-46BA-B2BF-82C05FBCCD6C}" srcOrd="5" destOrd="0" presId="urn:microsoft.com/office/officeart/2005/8/layout/gear1"/>
    <dgm:cxn modelId="{253F3950-AD81-4A61-A159-8BB89105280B}" type="presParOf" srcId="{7FD72A5F-4C00-4971-8AB7-9EB382CA362F}" destId="{679261A1-2360-4670-839A-B1144555035F}" srcOrd="6" destOrd="0" presId="urn:microsoft.com/office/officeart/2005/8/layout/gear1"/>
    <dgm:cxn modelId="{73401487-04F2-4221-84D7-361B315B8C49}" type="presParOf" srcId="{7FD72A5F-4C00-4971-8AB7-9EB382CA362F}" destId="{E0D537E1-CEC5-4A99-8B98-73521C35AE3F}" srcOrd="7" destOrd="0" presId="urn:microsoft.com/office/officeart/2005/8/layout/gear1"/>
    <dgm:cxn modelId="{C70514AC-2BD3-4E93-9812-7DCCB27FCAF2}" type="presParOf" srcId="{7FD72A5F-4C00-4971-8AB7-9EB382CA362F}" destId="{0E153016-8978-4765-90B7-E0A33142BFB9}" srcOrd="8" destOrd="0" presId="urn:microsoft.com/office/officeart/2005/8/layout/gear1"/>
    <dgm:cxn modelId="{1136E66A-B081-4E42-AE88-58173EB96EC5}" type="presParOf" srcId="{7FD72A5F-4C00-4971-8AB7-9EB382CA362F}" destId="{E063D134-F52D-4535-B4FB-5A3A20DEA91B}" srcOrd="9" destOrd="0" presId="urn:microsoft.com/office/officeart/2005/8/layout/gear1"/>
    <dgm:cxn modelId="{272AC0DE-DA7F-4765-8101-EF14F69419A0}" type="presParOf" srcId="{7FD72A5F-4C00-4971-8AB7-9EB382CA362F}" destId="{892A5958-9B9B-4CD8-9F7C-4EC2AC150D8C}" srcOrd="10" destOrd="0" presId="urn:microsoft.com/office/officeart/2005/8/layout/gear1"/>
    <dgm:cxn modelId="{2FB3C94B-FFFB-47B6-A1A9-DBAFD91E091E}" type="presParOf" srcId="{7FD72A5F-4C00-4971-8AB7-9EB382CA362F}" destId="{713AC0C1-8760-4323-A1AB-1C2634FCAD57}" srcOrd="11" destOrd="0" presId="urn:microsoft.com/office/officeart/2005/8/layout/gear1"/>
    <dgm:cxn modelId="{5C6BD906-6E54-4428-8EDD-AB85836ECFCC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F173BE2-A921-4984-A5C2-3EF1D0E30E0D}" type="presOf" srcId="{758B9396-29BA-46F9-8492-71BAFAE0E9DD}" destId="{400F9170-E9C6-4379-AEE4-75CE7535DC36}" srcOrd="0" destOrd="0" presId="urn:microsoft.com/office/officeart/2005/8/layout/gear1"/>
    <dgm:cxn modelId="{3606D8EF-FDFA-41BB-98E2-2637A08C4A43}" type="presOf" srcId="{F675BA5B-7BB1-4F76-9F2D-DFD7B7CE88A2}" destId="{12C9F2A8-8289-4583-AFE5-B76EAFD8BD45}" srcOrd="0" destOrd="0" presId="urn:microsoft.com/office/officeart/2005/8/layout/gear1"/>
    <dgm:cxn modelId="{40DC3885-7FEA-43FE-923E-694B6FD6CD19}" type="presOf" srcId="{B631490C-2B76-4970-A422-D2813EFA0B54}" destId="{679261A1-2360-4670-839A-B1144555035F}" srcOrd="0" destOrd="0" presId="urn:microsoft.com/office/officeart/2005/8/layout/gear1"/>
    <dgm:cxn modelId="{DA6A10ED-1B58-470C-BDA3-8642960E2A2A}" type="presOf" srcId="{F675BA5B-7BB1-4F76-9F2D-DFD7B7CE88A2}" destId="{BF8A0D72-9C9A-4FAB-8228-DC06C20203D8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56148D23-291F-440A-859F-027063B27126}" type="presOf" srcId="{758B9396-29BA-46F9-8492-71BAFAE0E9DD}" destId="{893076E5-F250-422C-90EC-939E726A67A6}" srcOrd="1" destOrd="0" presId="urn:microsoft.com/office/officeart/2005/8/layout/gear1"/>
    <dgm:cxn modelId="{AB1EB9A4-EAC6-4705-9F13-95CED5CAC4D7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BBB8111E-8A00-4923-A24A-1BC212666109}" type="presOf" srcId="{920CD2E0-372D-4DEC-BC9E-334283142755}" destId="{298AC151-697E-4ABD-A81A-D290D73E25DE}" srcOrd="0" destOrd="0" presId="urn:microsoft.com/office/officeart/2005/8/layout/gear1"/>
    <dgm:cxn modelId="{0AF62C93-D37D-402C-83A3-84AAFC510179}" type="presOf" srcId="{1FB5BC89-0CFD-43DA-AC3D-A98E6091EB88}" destId="{7FD72A5F-4C00-4971-8AB7-9EB382CA362F}" srcOrd="0" destOrd="0" presId="urn:microsoft.com/office/officeart/2005/8/layout/gear1"/>
    <dgm:cxn modelId="{7DAB6BA0-3A40-4199-8596-FFB2D5A5636A}" type="presOf" srcId="{F675BA5B-7BB1-4F76-9F2D-DFD7B7CE88A2}" destId="{AA86B4CF-C2C4-4C83-96F7-BC03B4D10244}" srcOrd="2" destOrd="0" presId="urn:microsoft.com/office/officeart/2005/8/layout/gear1"/>
    <dgm:cxn modelId="{4302D6F6-5179-4552-A0B0-FDA923D6904A}" type="presOf" srcId="{758B9396-29BA-46F9-8492-71BAFAE0E9DD}" destId="{730B0760-9C92-46BA-B2BF-82C05FBCCD6C}" srcOrd="2" destOrd="0" presId="urn:microsoft.com/office/officeart/2005/8/layout/gear1"/>
    <dgm:cxn modelId="{609ECBDC-B1FE-443F-B765-78F8D35C0C84}" type="presOf" srcId="{F9A515A4-1FBD-4A69-BC64-E2CCD478F4E3}" destId="{713AC0C1-8760-4323-A1AB-1C2634FCAD57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589A2D4F-5189-42DE-8C81-6F6A6A6C4930}" type="presOf" srcId="{B631490C-2B76-4970-A422-D2813EFA0B54}" destId="{E0D537E1-CEC5-4A99-8B98-73521C35AE3F}" srcOrd="1" destOrd="0" presId="urn:microsoft.com/office/officeart/2005/8/layout/gear1"/>
    <dgm:cxn modelId="{E1C5AE8F-47A8-4D1F-87B7-EC2724640DD8}" type="presOf" srcId="{B631490C-2B76-4970-A422-D2813EFA0B54}" destId="{0E153016-8978-4765-90B7-E0A33142BFB9}" srcOrd="2" destOrd="0" presId="urn:microsoft.com/office/officeart/2005/8/layout/gear1"/>
    <dgm:cxn modelId="{EF93DAA3-70EE-4FD7-BBCA-B236C98D96A0}" type="presOf" srcId="{EC9A7BE9-D303-451F-B0C7-0A0ADDA2B2A3}" destId="{892A5958-9B9B-4CD8-9F7C-4EC2AC150D8C}" srcOrd="0" destOrd="0" presId="urn:microsoft.com/office/officeart/2005/8/layout/gear1"/>
    <dgm:cxn modelId="{3DB35787-8AD0-4279-B4CC-7932A4C9FA85}" type="presParOf" srcId="{7FD72A5F-4C00-4971-8AB7-9EB382CA362F}" destId="{12C9F2A8-8289-4583-AFE5-B76EAFD8BD45}" srcOrd="0" destOrd="0" presId="urn:microsoft.com/office/officeart/2005/8/layout/gear1"/>
    <dgm:cxn modelId="{D029BD4B-66E3-45CC-9E46-6326B8A8CA59}" type="presParOf" srcId="{7FD72A5F-4C00-4971-8AB7-9EB382CA362F}" destId="{BF8A0D72-9C9A-4FAB-8228-DC06C20203D8}" srcOrd="1" destOrd="0" presId="urn:microsoft.com/office/officeart/2005/8/layout/gear1"/>
    <dgm:cxn modelId="{4877BFF8-AFCC-429A-9319-96C080BC3B62}" type="presParOf" srcId="{7FD72A5F-4C00-4971-8AB7-9EB382CA362F}" destId="{AA86B4CF-C2C4-4C83-96F7-BC03B4D10244}" srcOrd="2" destOrd="0" presId="urn:microsoft.com/office/officeart/2005/8/layout/gear1"/>
    <dgm:cxn modelId="{9B70B01A-80B9-413C-AE12-9155740118CE}" type="presParOf" srcId="{7FD72A5F-4C00-4971-8AB7-9EB382CA362F}" destId="{400F9170-E9C6-4379-AEE4-75CE7535DC36}" srcOrd="3" destOrd="0" presId="urn:microsoft.com/office/officeart/2005/8/layout/gear1"/>
    <dgm:cxn modelId="{F7CDFA94-726D-4D7E-8CF0-5669646607D3}" type="presParOf" srcId="{7FD72A5F-4C00-4971-8AB7-9EB382CA362F}" destId="{893076E5-F250-422C-90EC-939E726A67A6}" srcOrd="4" destOrd="0" presId="urn:microsoft.com/office/officeart/2005/8/layout/gear1"/>
    <dgm:cxn modelId="{63DA9FF8-A160-4680-955B-9F4F7DC60FDF}" type="presParOf" srcId="{7FD72A5F-4C00-4971-8AB7-9EB382CA362F}" destId="{730B0760-9C92-46BA-B2BF-82C05FBCCD6C}" srcOrd="5" destOrd="0" presId="urn:microsoft.com/office/officeart/2005/8/layout/gear1"/>
    <dgm:cxn modelId="{E7DBA7C3-87BE-4701-84CE-E7C29EC058AF}" type="presParOf" srcId="{7FD72A5F-4C00-4971-8AB7-9EB382CA362F}" destId="{679261A1-2360-4670-839A-B1144555035F}" srcOrd="6" destOrd="0" presId="urn:microsoft.com/office/officeart/2005/8/layout/gear1"/>
    <dgm:cxn modelId="{A4F06C6D-346E-4FAE-A51D-394CEC6BA6E2}" type="presParOf" srcId="{7FD72A5F-4C00-4971-8AB7-9EB382CA362F}" destId="{E0D537E1-CEC5-4A99-8B98-73521C35AE3F}" srcOrd="7" destOrd="0" presId="urn:microsoft.com/office/officeart/2005/8/layout/gear1"/>
    <dgm:cxn modelId="{A8FCED67-76F3-439B-A607-4341581D6FFE}" type="presParOf" srcId="{7FD72A5F-4C00-4971-8AB7-9EB382CA362F}" destId="{0E153016-8978-4765-90B7-E0A33142BFB9}" srcOrd="8" destOrd="0" presId="urn:microsoft.com/office/officeart/2005/8/layout/gear1"/>
    <dgm:cxn modelId="{A49BAC81-F10D-4513-958F-8C7B207A69B2}" type="presParOf" srcId="{7FD72A5F-4C00-4971-8AB7-9EB382CA362F}" destId="{E063D134-F52D-4535-B4FB-5A3A20DEA91B}" srcOrd="9" destOrd="0" presId="urn:microsoft.com/office/officeart/2005/8/layout/gear1"/>
    <dgm:cxn modelId="{AFDCDC88-1B9B-4663-B31B-8BF4E6F8F089}" type="presParOf" srcId="{7FD72A5F-4C00-4971-8AB7-9EB382CA362F}" destId="{892A5958-9B9B-4CD8-9F7C-4EC2AC150D8C}" srcOrd="10" destOrd="0" presId="urn:microsoft.com/office/officeart/2005/8/layout/gear1"/>
    <dgm:cxn modelId="{DDB00F42-1467-4EE9-B925-2A88D28EBED2}" type="presParOf" srcId="{7FD72A5F-4C00-4971-8AB7-9EB382CA362F}" destId="{713AC0C1-8760-4323-A1AB-1C2634FCAD57}" srcOrd="11" destOrd="0" presId="urn:microsoft.com/office/officeart/2005/8/layout/gear1"/>
    <dgm:cxn modelId="{B7675393-D776-4BD2-BDF3-01F69840424F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83C752F-D690-421B-9641-7D44CA41B37B}" type="presOf" srcId="{EC9A7BE9-D303-451F-B0C7-0A0ADDA2B2A3}" destId="{892A5958-9B9B-4CD8-9F7C-4EC2AC150D8C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57C540AB-6671-48B4-811A-247797A72293}" type="presOf" srcId="{920CD2E0-372D-4DEC-BC9E-334283142755}" destId="{298AC151-697E-4ABD-A81A-D290D73E25DE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9EC39C76-CAAB-4999-99DC-D251AD4084FB}" type="presOf" srcId="{B631490C-2B76-4970-A422-D2813EFA0B54}" destId="{679261A1-2360-4670-839A-B1144555035F}" srcOrd="0" destOrd="0" presId="urn:microsoft.com/office/officeart/2005/8/layout/gear1"/>
    <dgm:cxn modelId="{968AD60F-C2E8-4E8E-BA70-10F5308E419A}" type="presOf" srcId="{B631490C-2B76-4970-A422-D2813EFA0B54}" destId="{E063D134-F52D-4535-B4FB-5A3A20DEA91B}" srcOrd="3" destOrd="0" presId="urn:microsoft.com/office/officeart/2005/8/layout/gear1"/>
    <dgm:cxn modelId="{1B6E58E1-81CB-4D40-9377-60F6367B49B0}" type="presOf" srcId="{758B9396-29BA-46F9-8492-71BAFAE0E9DD}" destId="{400F9170-E9C6-4379-AEE4-75CE7535DC36}" srcOrd="0" destOrd="0" presId="urn:microsoft.com/office/officeart/2005/8/layout/gear1"/>
    <dgm:cxn modelId="{93FAF8E0-51C0-4316-931C-7231213F9130}" type="presOf" srcId="{F675BA5B-7BB1-4F76-9F2D-DFD7B7CE88A2}" destId="{AA86B4CF-C2C4-4C83-96F7-BC03B4D10244}" srcOrd="2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1F4A99F-BC94-4E43-967A-A5E8C16E8193}" type="presOf" srcId="{B631490C-2B76-4970-A422-D2813EFA0B54}" destId="{0E153016-8978-4765-90B7-E0A33142BFB9}" srcOrd="2" destOrd="0" presId="urn:microsoft.com/office/officeart/2005/8/layout/gear1"/>
    <dgm:cxn modelId="{C61644A0-A773-4EDC-8504-0183680F3803}" type="presOf" srcId="{F675BA5B-7BB1-4F76-9F2D-DFD7B7CE88A2}" destId="{12C9F2A8-8289-4583-AFE5-B76EAFD8BD45}" srcOrd="0" destOrd="0" presId="urn:microsoft.com/office/officeart/2005/8/layout/gear1"/>
    <dgm:cxn modelId="{C50B143A-603B-4FB5-AD3C-34903ACE000C}" type="presOf" srcId="{F9A515A4-1FBD-4A69-BC64-E2CCD478F4E3}" destId="{713AC0C1-8760-4323-A1AB-1C2634FCAD57}" srcOrd="0" destOrd="0" presId="urn:microsoft.com/office/officeart/2005/8/layout/gear1"/>
    <dgm:cxn modelId="{3544F6F9-94D7-4CE1-AA4B-FDC1EF76539A}" type="presOf" srcId="{1FB5BC89-0CFD-43DA-AC3D-A98E6091EB88}" destId="{7FD72A5F-4C00-4971-8AB7-9EB382CA362F}" srcOrd="0" destOrd="0" presId="urn:microsoft.com/office/officeart/2005/8/layout/gear1"/>
    <dgm:cxn modelId="{9819EC4D-0633-4B2D-AF6F-F54E6A27520E}" type="presOf" srcId="{B631490C-2B76-4970-A422-D2813EFA0B54}" destId="{E0D537E1-CEC5-4A99-8B98-73521C35AE3F}" srcOrd="1" destOrd="0" presId="urn:microsoft.com/office/officeart/2005/8/layout/gear1"/>
    <dgm:cxn modelId="{76415A2B-C461-4F52-91CB-F51E3944AA7D}" type="presOf" srcId="{758B9396-29BA-46F9-8492-71BAFAE0E9DD}" destId="{730B0760-9C92-46BA-B2BF-82C05FBCCD6C}" srcOrd="2" destOrd="0" presId="urn:microsoft.com/office/officeart/2005/8/layout/gear1"/>
    <dgm:cxn modelId="{C2301975-69AD-4BD1-9009-390D65F9A273}" type="presOf" srcId="{F675BA5B-7BB1-4F76-9F2D-DFD7B7CE88A2}" destId="{BF8A0D72-9C9A-4FAB-8228-DC06C20203D8}" srcOrd="1" destOrd="0" presId="urn:microsoft.com/office/officeart/2005/8/layout/gear1"/>
    <dgm:cxn modelId="{6492AA51-5FCF-40CD-A70C-DF14732FE924}" type="presOf" srcId="{758B9396-29BA-46F9-8492-71BAFAE0E9DD}" destId="{893076E5-F250-422C-90EC-939E726A67A6}" srcOrd="1" destOrd="0" presId="urn:microsoft.com/office/officeart/2005/8/layout/gear1"/>
    <dgm:cxn modelId="{E19955A8-98DA-471A-BA67-75105806533A}" type="presParOf" srcId="{7FD72A5F-4C00-4971-8AB7-9EB382CA362F}" destId="{12C9F2A8-8289-4583-AFE5-B76EAFD8BD45}" srcOrd="0" destOrd="0" presId="urn:microsoft.com/office/officeart/2005/8/layout/gear1"/>
    <dgm:cxn modelId="{28F96C92-9A27-4FAE-BEEE-D36756FB9EAE}" type="presParOf" srcId="{7FD72A5F-4C00-4971-8AB7-9EB382CA362F}" destId="{BF8A0D72-9C9A-4FAB-8228-DC06C20203D8}" srcOrd="1" destOrd="0" presId="urn:microsoft.com/office/officeart/2005/8/layout/gear1"/>
    <dgm:cxn modelId="{F2F9549C-E5D3-4E7B-925F-4F28B1136E0D}" type="presParOf" srcId="{7FD72A5F-4C00-4971-8AB7-9EB382CA362F}" destId="{AA86B4CF-C2C4-4C83-96F7-BC03B4D10244}" srcOrd="2" destOrd="0" presId="urn:microsoft.com/office/officeart/2005/8/layout/gear1"/>
    <dgm:cxn modelId="{D3460251-4BF1-41A2-B287-F3480F5F2A2D}" type="presParOf" srcId="{7FD72A5F-4C00-4971-8AB7-9EB382CA362F}" destId="{400F9170-E9C6-4379-AEE4-75CE7535DC36}" srcOrd="3" destOrd="0" presId="urn:microsoft.com/office/officeart/2005/8/layout/gear1"/>
    <dgm:cxn modelId="{A3C541F2-E864-4B5A-9DAF-E981226129A9}" type="presParOf" srcId="{7FD72A5F-4C00-4971-8AB7-9EB382CA362F}" destId="{893076E5-F250-422C-90EC-939E726A67A6}" srcOrd="4" destOrd="0" presId="urn:microsoft.com/office/officeart/2005/8/layout/gear1"/>
    <dgm:cxn modelId="{498C2094-135E-43C3-925E-39200D452948}" type="presParOf" srcId="{7FD72A5F-4C00-4971-8AB7-9EB382CA362F}" destId="{730B0760-9C92-46BA-B2BF-82C05FBCCD6C}" srcOrd="5" destOrd="0" presId="urn:microsoft.com/office/officeart/2005/8/layout/gear1"/>
    <dgm:cxn modelId="{5ABCEC32-C369-4597-8131-1DC39118DE67}" type="presParOf" srcId="{7FD72A5F-4C00-4971-8AB7-9EB382CA362F}" destId="{679261A1-2360-4670-839A-B1144555035F}" srcOrd="6" destOrd="0" presId="urn:microsoft.com/office/officeart/2005/8/layout/gear1"/>
    <dgm:cxn modelId="{17C8533C-4A99-404C-88F3-9070E6BC4B90}" type="presParOf" srcId="{7FD72A5F-4C00-4971-8AB7-9EB382CA362F}" destId="{E0D537E1-CEC5-4A99-8B98-73521C35AE3F}" srcOrd="7" destOrd="0" presId="urn:microsoft.com/office/officeart/2005/8/layout/gear1"/>
    <dgm:cxn modelId="{26BD5764-F833-43AC-98EF-302E1751284D}" type="presParOf" srcId="{7FD72A5F-4C00-4971-8AB7-9EB382CA362F}" destId="{0E153016-8978-4765-90B7-E0A33142BFB9}" srcOrd="8" destOrd="0" presId="urn:microsoft.com/office/officeart/2005/8/layout/gear1"/>
    <dgm:cxn modelId="{9EB5079A-BC1C-48C0-8382-A8F13BB12A68}" type="presParOf" srcId="{7FD72A5F-4C00-4971-8AB7-9EB382CA362F}" destId="{E063D134-F52D-4535-B4FB-5A3A20DEA91B}" srcOrd="9" destOrd="0" presId="urn:microsoft.com/office/officeart/2005/8/layout/gear1"/>
    <dgm:cxn modelId="{A1FBF555-FC73-440C-96CD-FFE60B710DD4}" type="presParOf" srcId="{7FD72A5F-4C00-4971-8AB7-9EB382CA362F}" destId="{892A5958-9B9B-4CD8-9F7C-4EC2AC150D8C}" srcOrd="10" destOrd="0" presId="urn:microsoft.com/office/officeart/2005/8/layout/gear1"/>
    <dgm:cxn modelId="{5C93C046-30D1-4602-A7BC-02D4B9055E07}" type="presParOf" srcId="{7FD72A5F-4C00-4971-8AB7-9EB382CA362F}" destId="{713AC0C1-8760-4323-A1AB-1C2634FCAD57}" srcOrd="11" destOrd="0" presId="urn:microsoft.com/office/officeart/2005/8/layout/gear1"/>
    <dgm:cxn modelId="{FF87FAA6-F624-4166-8E23-A21C02E239FF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D0A64AD-0A8A-41E1-BA21-796562A3F62A}" type="presOf" srcId="{758B9396-29BA-46F9-8492-71BAFAE0E9DD}" destId="{893076E5-F250-422C-90EC-939E726A67A6}" srcOrd="1" destOrd="0" presId="urn:microsoft.com/office/officeart/2005/8/layout/gear1"/>
    <dgm:cxn modelId="{5987A3F2-C43F-4552-8713-E249B6462F90}" type="presOf" srcId="{920CD2E0-372D-4DEC-BC9E-334283142755}" destId="{298AC151-697E-4ABD-A81A-D290D73E25DE}" srcOrd="0" destOrd="0" presId="urn:microsoft.com/office/officeart/2005/8/layout/gear1"/>
    <dgm:cxn modelId="{49083CA8-C23D-4617-BB96-2597C51E7D23}" type="presOf" srcId="{F675BA5B-7BB1-4F76-9F2D-DFD7B7CE88A2}" destId="{12C9F2A8-8289-4583-AFE5-B76EAFD8BD45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E7A97647-6246-4B2B-B9A1-6FD6F9643542}" type="presOf" srcId="{EC9A7BE9-D303-451F-B0C7-0A0ADDA2B2A3}" destId="{892A5958-9B9B-4CD8-9F7C-4EC2AC150D8C}" srcOrd="0" destOrd="0" presId="urn:microsoft.com/office/officeart/2005/8/layout/gear1"/>
    <dgm:cxn modelId="{5DBA57A1-1F6E-4C69-9ACE-6DEDAA5ED74E}" type="presOf" srcId="{F675BA5B-7BB1-4F76-9F2D-DFD7B7CE88A2}" destId="{AA86B4CF-C2C4-4C83-96F7-BC03B4D10244}" srcOrd="2" destOrd="0" presId="urn:microsoft.com/office/officeart/2005/8/layout/gear1"/>
    <dgm:cxn modelId="{D2E99EF8-FB50-4359-B58D-9EBB1B890C45}" type="presOf" srcId="{B631490C-2B76-4970-A422-D2813EFA0B54}" destId="{679261A1-2360-4670-839A-B1144555035F}" srcOrd="0" destOrd="0" presId="urn:microsoft.com/office/officeart/2005/8/layout/gear1"/>
    <dgm:cxn modelId="{A934F6E8-0AED-47A0-B14B-1B89313E6595}" type="presOf" srcId="{758B9396-29BA-46F9-8492-71BAFAE0E9DD}" destId="{400F9170-E9C6-4379-AEE4-75CE7535DC36}" srcOrd="0" destOrd="0" presId="urn:microsoft.com/office/officeart/2005/8/layout/gear1"/>
    <dgm:cxn modelId="{016A615F-358D-4F2C-A15D-653EF96AC7F4}" type="presOf" srcId="{B631490C-2B76-4970-A422-D2813EFA0B54}" destId="{E0D537E1-CEC5-4A99-8B98-73521C35AE3F}" srcOrd="1" destOrd="0" presId="urn:microsoft.com/office/officeart/2005/8/layout/gear1"/>
    <dgm:cxn modelId="{1CF8A914-83CE-4C7C-9A82-BB9144A57C94}" type="presOf" srcId="{F9A515A4-1FBD-4A69-BC64-E2CCD478F4E3}" destId="{713AC0C1-8760-4323-A1AB-1C2634FCAD57}" srcOrd="0" destOrd="0" presId="urn:microsoft.com/office/officeart/2005/8/layout/gear1"/>
    <dgm:cxn modelId="{99B955FC-5943-4EE4-9406-F1AF31C96E0E}" type="presOf" srcId="{F675BA5B-7BB1-4F76-9F2D-DFD7B7CE88A2}" destId="{BF8A0D72-9C9A-4FAB-8228-DC06C20203D8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19CD9763-C300-46AA-A67E-C738D84544DF}" type="presOf" srcId="{1FB5BC89-0CFD-43DA-AC3D-A98E6091EB88}" destId="{7FD72A5F-4C00-4971-8AB7-9EB382CA362F}" srcOrd="0" destOrd="0" presId="urn:microsoft.com/office/officeart/2005/8/layout/gear1"/>
    <dgm:cxn modelId="{27919EE8-3EAC-4AAF-A584-9205CB38EF3E}" type="presOf" srcId="{B631490C-2B76-4970-A422-D2813EFA0B54}" destId="{0E153016-8978-4765-90B7-E0A33142BFB9}" srcOrd="2" destOrd="0" presId="urn:microsoft.com/office/officeart/2005/8/layout/gear1"/>
    <dgm:cxn modelId="{6E87CFFB-82D1-4F76-9527-A11226BB98C6}" type="presOf" srcId="{B631490C-2B76-4970-A422-D2813EFA0B54}" destId="{E063D134-F52D-4535-B4FB-5A3A20DEA91B}" srcOrd="3" destOrd="0" presId="urn:microsoft.com/office/officeart/2005/8/layout/gear1"/>
    <dgm:cxn modelId="{8B1C1BF5-16D3-4515-A04D-174752E5254B}" type="presOf" srcId="{758B9396-29BA-46F9-8492-71BAFAE0E9DD}" destId="{730B0760-9C92-46BA-B2BF-82C05FBCCD6C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C4B46FC3-1295-4243-BFD2-A449241BA261}" type="presParOf" srcId="{7FD72A5F-4C00-4971-8AB7-9EB382CA362F}" destId="{12C9F2A8-8289-4583-AFE5-B76EAFD8BD45}" srcOrd="0" destOrd="0" presId="urn:microsoft.com/office/officeart/2005/8/layout/gear1"/>
    <dgm:cxn modelId="{27E43A14-1108-4676-A77E-8E8ED5D719F2}" type="presParOf" srcId="{7FD72A5F-4C00-4971-8AB7-9EB382CA362F}" destId="{BF8A0D72-9C9A-4FAB-8228-DC06C20203D8}" srcOrd="1" destOrd="0" presId="urn:microsoft.com/office/officeart/2005/8/layout/gear1"/>
    <dgm:cxn modelId="{903EEF5F-FD9C-4781-A342-1C22EC19CB7E}" type="presParOf" srcId="{7FD72A5F-4C00-4971-8AB7-9EB382CA362F}" destId="{AA86B4CF-C2C4-4C83-96F7-BC03B4D10244}" srcOrd="2" destOrd="0" presId="urn:microsoft.com/office/officeart/2005/8/layout/gear1"/>
    <dgm:cxn modelId="{5A007B28-6530-47E1-9278-0E4C6360FDBB}" type="presParOf" srcId="{7FD72A5F-4C00-4971-8AB7-9EB382CA362F}" destId="{400F9170-E9C6-4379-AEE4-75CE7535DC36}" srcOrd="3" destOrd="0" presId="urn:microsoft.com/office/officeart/2005/8/layout/gear1"/>
    <dgm:cxn modelId="{D2233674-82A1-43F0-B573-0288ABBB6744}" type="presParOf" srcId="{7FD72A5F-4C00-4971-8AB7-9EB382CA362F}" destId="{893076E5-F250-422C-90EC-939E726A67A6}" srcOrd="4" destOrd="0" presId="urn:microsoft.com/office/officeart/2005/8/layout/gear1"/>
    <dgm:cxn modelId="{44AC4107-3108-48AC-84E4-FC1EEDDFD600}" type="presParOf" srcId="{7FD72A5F-4C00-4971-8AB7-9EB382CA362F}" destId="{730B0760-9C92-46BA-B2BF-82C05FBCCD6C}" srcOrd="5" destOrd="0" presId="urn:microsoft.com/office/officeart/2005/8/layout/gear1"/>
    <dgm:cxn modelId="{CB2E56C9-7EFD-4B60-859B-C529DE1017E9}" type="presParOf" srcId="{7FD72A5F-4C00-4971-8AB7-9EB382CA362F}" destId="{679261A1-2360-4670-839A-B1144555035F}" srcOrd="6" destOrd="0" presId="urn:microsoft.com/office/officeart/2005/8/layout/gear1"/>
    <dgm:cxn modelId="{0B43F95A-1B74-42B2-B140-79063397F393}" type="presParOf" srcId="{7FD72A5F-4C00-4971-8AB7-9EB382CA362F}" destId="{E0D537E1-CEC5-4A99-8B98-73521C35AE3F}" srcOrd="7" destOrd="0" presId="urn:microsoft.com/office/officeart/2005/8/layout/gear1"/>
    <dgm:cxn modelId="{51E06145-19C8-4739-B132-6C5157010570}" type="presParOf" srcId="{7FD72A5F-4C00-4971-8AB7-9EB382CA362F}" destId="{0E153016-8978-4765-90B7-E0A33142BFB9}" srcOrd="8" destOrd="0" presId="urn:microsoft.com/office/officeart/2005/8/layout/gear1"/>
    <dgm:cxn modelId="{6B987310-F537-4616-9DD2-A7B8F974F9D8}" type="presParOf" srcId="{7FD72A5F-4C00-4971-8AB7-9EB382CA362F}" destId="{E063D134-F52D-4535-B4FB-5A3A20DEA91B}" srcOrd="9" destOrd="0" presId="urn:microsoft.com/office/officeart/2005/8/layout/gear1"/>
    <dgm:cxn modelId="{8FA55199-A946-4E02-B06D-39A95BBA81DA}" type="presParOf" srcId="{7FD72A5F-4C00-4971-8AB7-9EB382CA362F}" destId="{892A5958-9B9B-4CD8-9F7C-4EC2AC150D8C}" srcOrd="10" destOrd="0" presId="urn:microsoft.com/office/officeart/2005/8/layout/gear1"/>
    <dgm:cxn modelId="{9E24D4A8-1CAD-4A30-B011-14B2FA98D5CE}" type="presParOf" srcId="{7FD72A5F-4C00-4971-8AB7-9EB382CA362F}" destId="{713AC0C1-8760-4323-A1AB-1C2634FCAD57}" srcOrd="11" destOrd="0" presId="urn:microsoft.com/office/officeart/2005/8/layout/gear1"/>
    <dgm:cxn modelId="{7474E282-6A22-4DE9-89CD-5DABC3A8009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12BA8-67F6-4B56-85EF-D110C103DC8D}" type="presOf" srcId="{F9A515A4-1FBD-4A69-BC64-E2CCD478F4E3}" destId="{713AC0C1-8760-4323-A1AB-1C2634FCAD57}" srcOrd="0" destOrd="0" presId="urn:microsoft.com/office/officeart/2005/8/layout/gear1"/>
    <dgm:cxn modelId="{0ED675DE-15A5-40F4-817E-1C57DEF94454}" type="presOf" srcId="{F675BA5B-7BB1-4F76-9F2D-DFD7B7CE88A2}" destId="{12C9F2A8-8289-4583-AFE5-B76EAFD8BD45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941EC1D-0E6E-4818-9432-BDFC2E4280BB}" type="presOf" srcId="{920CD2E0-372D-4DEC-BC9E-334283142755}" destId="{298AC151-697E-4ABD-A81A-D290D73E25DE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BDFEEE7A-F2C8-40A5-9DC7-CA2641F7A48E}" type="presOf" srcId="{758B9396-29BA-46F9-8492-71BAFAE0E9DD}" destId="{400F9170-E9C6-4379-AEE4-75CE7535DC36}" srcOrd="0" destOrd="0" presId="urn:microsoft.com/office/officeart/2005/8/layout/gear1"/>
    <dgm:cxn modelId="{2FE1B7C6-1131-4DE5-A0A3-79F2165AD632}" type="presOf" srcId="{758B9396-29BA-46F9-8492-71BAFAE0E9DD}" destId="{730B0760-9C92-46BA-B2BF-82C05FBCCD6C}" srcOrd="2" destOrd="0" presId="urn:microsoft.com/office/officeart/2005/8/layout/gear1"/>
    <dgm:cxn modelId="{53791F2C-E6B5-4BC9-83BE-76311D89F7D2}" type="presOf" srcId="{B631490C-2B76-4970-A422-D2813EFA0B54}" destId="{679261A1-2360-4670-839A-B1144555035F}" srcOrd="0" destOrd="0" presId="urn:microsoft.com/office/officeart/2005/8/layout/gear1"/>
    <dgm:cxn modelId="{8C452F0D-48C8-4E32-B9CF-E35DC6B4D9CA}" type="presOf" srcId="{B631490C-2B76-4970-A422-D2813EFA0B54}" destId="{0E153016-8978-4765-90B7-E0A33142BFB9}" srcOrd="2" destOrd="0" presId="urn:microsoft.com/office/officeart/2005/8/layout/gear1"/>
    <dgm:cxn modelId="{073372BB-F72C-451D-BFA5-0D55A9E79253}" type="presOf" srcId="{1FB5BC89-0CFD-43DA-AC3D-A98E6091EB88}" destId="{7FD72A5F-4C00-4971-8AB7-9EB382CA362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A882056-BBCC-44AA-83AE-DBAC298EDBE7}" type="presOf" srcId="{EC9A7BE9-D303-451F-B0C7-0A0ADDA2B2A3}" destId="{892A5958-9B9B-4CD8-9F7C-4EC2AC150D8C}" srcOrd="0" destOrd="0" presId="urn:microsoft.com/office/officeart/2005/8/layout/gear1"/>
    <dgm:cxn modelId="{FEA0D758-18AE-4CA4-9A4D-EA97EB530F9C}" type="presOf" srcId="{758B9396-29BA-46F9-8492-71BAFAE0E9DD}" destId="{893076E5-F250-422C-90EC-939E726A67A6}" srcOrd="1" destOrd="0" presId="urn:microsoft.com/office/officeart/2005/8/layout/gear1"/>
    <dgm:cxn modelId="{71E3E58E-7520-441F-B69E-AEE2E986A57A}" type="presOf" srcId="{B631490C-2B76-4970-A422-D2813EFA0B54}" destId="{E0D537E1-CEC5-4A99-8B98-73521C35AE3F}" srcOrd="1" destOrd="0" presId="urn:microsoft.com/office/officeart/2005/8/layout/gear1"/>
    <dgm:cxn modelId="{CFC1189A-002F-4FBF-A603-8E6E50180E31}" type="presOf" srcId="{F675BA5B-7BB1-4F76-9F2D-DFD7B7CE88A2}" destId="{BF8A0D72-9C9A-4FAB-8228-DC06C20203D8}" srcOrd="1" destOrd="0" presId="urn:microsoft.com/office/officeart/2005/8/layout/gear1"/>
    <dgm:cxn modelId="{3D678551-3EEA-4293-8979-DA0B1A4E3FBE}" type="presOf" srcId="{B631490C-2B76-4970-A422-D2813EFA0B54}" destId="{E063D134-F52D-4535-B4FB-5A3A20DEA91B}" srcOrd="3" destOrd="0" presId="urn:microsoft.com/office/officeart/2005/8/layout/gear1"/>
    <dgm:cxn modelId="{9C3247F3-CB9C-4DA1-96B7-944F48FD56EF}" type="presOf" srcId="{F675BA5B-7BB1-4F76-9F2D-DFD7B7CE88A2}" destId="{AA86B4CF-C2C4-4C83-96F7-BC03B4D10244}" srcOrd="2" destOrd="0" presId="urn:microsoft.com/office/officeart/2005/8/layout/gear1"/>
    <dgm:cxn modelId="{45CC8FA6-4291-499E-AF9B-460D6664C726}" type="presParOf" srcId="{7FD72A5F-4C00-4971-8AB7-9EB382CA362F}" destId="{12C9F2A8-8289-4583-AFE5-B76EAFD8BD45}" srcOrd="0" destOrd="0" presId="urn:microsoft.com/office/officeart/2005/8/layout/gear1"/>
    <dgm:cxn modelId="{0C0A764E-5F80-4904-98B7-1868FD261EAF}" type="presParOf" srcId="{7FD72A5F-4C00-4971-8AB7-9EB382CA362F}" destId="{BF8A0D72-9C9A-4FAB-8228-DC06C20203D8}" srcOrd="1" destOrd="0" presId="urn:microsoft.com/office/officeart/2005/8/layout/gear1"/>
    <dgm:cxn modelId="{B72E49F8-0C58-4312-AAA8-9C6D932F1BCF}" type="presParOf" srcId="{7FD72A5F-4C00-4971-8AB7-9EB382CA362F}" destId="{AA86B4CF-C2C4-4C83-96F7-BC03B4D10244}" srcOrd="2" destOrd="0" presId="urn:microsoft.com/office/officeart/2005/8/layout/gear1"/>
    <dgm:cxn modelId="{33A3F69E-47FF-4F2A-9DE9-FB6EEFA21FA2}" type="presParOf" srcId="{7FD72A5F-4C00-4971-8AB7-9EB382CA362F}" destId="{400F9170-E9C6-4379-AEE4-75CE7535DC36}" srcOrd="3" destOrd="0" presId="urn:microsoft.com/office/officeart/2005/8/layout/gear1"/>
    <dgm:cxn modelId="{53B3A197-6C75-4C2B-B367-810BAA0A95E1}" type="presParOf" srcId="{7FD72A5F-4C00-4971-8AB7-9EB382CA362F}" destId="{893076E5-F250-422C-90EC-939E726A67A6}" srcOrd="4" destOrd="0" presId="urn:microsoft.com/office/officeart/2005/8/layout/gear1"/>
    <dgm:cxn modelId="{6368B243-72B3-4833-B276-C317341AF4BA}" type="presParOf" srcId="{7FD72A5F-4C00-4971-8AB7-9EB382CA362F}" destId="{730B0760-9C92-46BA-B2BF-82C05FBCCD6C}" srcOrd="5" destOrd="0" presId="urn:microsoft.com/office/officeart/2005/8/layout/gear1"/>
    <dgm:cxn modelId="{12A5A05F-5E56-40E4-BD28-4142C58C5D96}" type="presParOf" srcId="{7FD72A5F-4C00-4971-8AB7-9EB382CA362F}" destId="{679261A1-2360-4670-839A-B1144555035F}" srcOrd="6" destOrd="0" presId="urn:microsoft.com/office/officeart/2005/8/layout/gear1"/>
    <dgm:cxn modelId="{F3483925-7178-4A26-8F42-68657DD028F8}" type="presParOf" srcId="{7FD72A5F-4C00-4971-8AB7-9EB382CA362F}" destId="{E0D537E1-CEC5-4A99-8B98-73521C35AE3F}" srcOrd="7" destOrd="0" presId="urn:microsoft.com/office/officeart/2005/8/layout/gear1"/>
    <dgm:cxn modelId="{EC7F7150-5C80-4E81-A600-3ABDF8BB835B}" type="presParOf" srcId="{7FD72A5F-4C00-4971-8AB7-9EB382CA362F}" destId="{0E153016-8978-4765-90B7-E0A33142BFB9}" srcOrd="8" destOrd="0" presId="urn:microsoft.com/office/officeart/2005/8/layout/gear1"/>
    <dgm:cxn modelId="{D075E05A-C534-43C0-949F-9BEC6DE5CE5C}" type="presParOf" srcId="{7FD72A5F-4C00-4971-8AB7-9EB382CA362F}" destId="{E063D134-F52D-4535-B4FB-5A3A20DEA91B}" srcOrd="9" destOrd="0" presId="urn:microsoft.com/office/officeart/2005/8/layout/gear1"/>
    <dgm:cxn modelId="{D9E05667-1CBD-4363-AAA4-913CCAEBADB0}" type="presParOf" srcId="{7FD72A5F-4C00-4971-8AB7-9EB382CA362F}" destId="{892A5958-9B9B-4CD8-9F7C-4EC2AC150D8C}" srcOrd="10" destOrd="0" presId="urn:microsoft.com/office/officeart/2005/8/layout/gear1"/>
    <dgm:cxn modelId="{CAFD97E7-FFA5-47BB-B640-5AB037678C21}" type="presParOf" srcId="{7FD72A5F-4C00-4971-8AB7-9EB382CA362F}" destId="{713AC0C1-8760-4323-A1AB-1C2634FCAD57}" srcOrd="11" destOrd="0" presId="urn:microsoft.com/office/officeart/2005/8/layout/gear1"/>
    <dgm:cxn modelId="{2F98A972-E974-439A-8556-36F4D90D5D32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0DCB-1FAB-41E5-B5EE-732DEC8FCB4F}">
      <dsp:nvSpPr>
        <dsp:cNvPr id="0" name=""/>
        <dsp:cNvSpPr/>
      </dsp:nvSpPr>
      <dsp:spPr>
        <a:xfrm>
          <a:off x="2190489" y="69644"/>
          <a:ext cx="1382182" cy="48001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1B1A-CB91-4791-BCAC-A41F8B7750D9}">
      <dsp:nvSpPr>
        <dsp:cNvPr id="0" name=""/>
        <dsp:cNvSpPr/>
      </dsp:nvSpPr>
      <dsp:spPr>
        <a:xfrm>
          <a:off x="2565067" y="1160923"/>
          <a:ext cx="637312" cy="339657"/>
        </a:xfrm>
        <a:prstGeom prst="down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42AFB-35DF-47EF-92A4-E09B7C587621}">
      <dsp:nvSpPr>
        <dsp:cNvPr id="0" name=""/>
        <dsp:cNvSpPr/>
      </dsp:nvSpPr>
      <dsp:spPr>
        <a:xfrm>
          <a:off x="2240848" y="1382182"/>
          <a:ext cx="1285751" cy="32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240848" y="1382182"/>
        <a:ext cx="1285751" cy="321437"/>
      </dsp:txXfrm>
    </dsp:sp>
    <dsp:sp modelId="{0948A5B9-5224-4F26-B507-F4227D6EF6BD}">
      <dsp:nvSpPr>
        <dsp:cNvPr id="0" name=""/>
        <dsp:cNvSpPr/>
      </dsp:nvSpPr>
      <dsp:spPr>
        <a:xfrm>
          <a:off x="2693004" y="586731"/>
          <a:ext cx="482156" cy="4821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763614" y="657341"/>
        <a:ext cx="340936" cy="340936"/>
      </dsp:txXfrm>
    </dsp:sp>
    <dsp:sp modelId="{84E94DD6-4C3F-4EDA-940C-9A116C76DDFD}">
      <dsp:nvSpPr>
        <dsp:cNvPr id="0" name=""/>
        <dsp:cNvSpPr/>
      </dsp:nvSpPr>
      <dsp:spPr>
        <a:xfrm>
          <a:off x="2347994" y="225006"/>
          <a:ext cx="482156" cy="482156"/>
        </a:xfrm>
        <a:prstGeom prst="ellipse">
          <a:avLst/>
        </a:prstGeom>
        <a:solidFill>
          <a:schemeClr val="accent4">
            <a:hueOff val="1545236"/>
            <a:satOff val="16843"/>
            <a:lumOff val="-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418604" y="295616"/>
        <a:ext cx="340936" cy="340936"/>
      </dsp:txXfrm>
    </dsp:sp>
    <dsp:sp modelId="{B1AC14EB-BD34-474D-9393-43A69FDD247C}">
      <dsp:nvSpPr>
        <dsp:cNvPr id="0" name=""/>
        <dsp:cNvSpPr/>
      </dsp:nvSpPr>
      <dsp:spPr>
        <a:xfrm>
          <a:off x="2840865" y="108431"/>
          <a:ext cx="482156" cy="482156"/>
        </a:xfrm>
        <a:prstGeom prst="ellipse">
          <a:avLst/>
        </a:prstGeom>
        <a:solidFill>
          <a:schemeClr val="accent4">
            <a:hueOff val="3090473"/>
            <a:satOff val="33685"/>
            <a:lumOff val="-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911475" y="179041"/>
        <a:ext cx="340936" cy="340936"/>
      </dsp:txXfrm>
    </dsp:sp>
    <dsp:sp modelId="{6F7D353B-1127-46D5-82C0-F1E1AA44626A}">
      <dsp:nvSpPr>
        <dsp:cNvPr id="0" name=""/>
        <dsp:cNvSpPr/>
      </dsp:nvSpPr>
      <dsp:spPr>
        <a:xfrm>
          <a:off x="2157448" y="70092"/>
          <a:ext cx="1500043" cy="12000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34779" y="336980"/>
          <a:ext cx="411865" cy="411865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17582" y="433457"/>
        <a:ext cx="246259" cy="211708"/>
      </dsp:txXfrm>
    </dsp:sp>
    <dsp:sp modelId="{400F9170-E9C6-4379-AEE4-75CE7535DC36}">
      <dsp:nvSpPr>
        <dsp:cNvPr id="0" name=""/>
        <dsp:cNvSpPr/>
      </dsp:nvSpPr>
      <dsp:spPr>
        <a:xfrm>
          <a:off x="495148" y="239630"/>
          <a:ext cx="299538" cy="299538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0558" y="315495"/>
        <a:ext cx="148718" cy="147808"/>
      </dsp:txXfrm>
    </dsp:sp>
    <dsp:sp modelId="{679261A1-2360-4670-839A-B1144555035F}">
      <dsp:nvSpPr>
        <dsp:cNvPr id="0" name=""/>
        <dsp:cNvSpPr/>
      </dsp:nvSpPr>
      <dsp:spPr>
        <a:xfrm rot="20700000">
          <a:off x="662920" y="32979"/>
          <a:ext cx="293486" cy="293486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27290" y="97349"/>
        <a:ext cx="164746" cy="164746"/>
      </dsp:txXfrm>
    </dsp:sp>
    <dsp:sp modelId="{892A5958-9B9B-4CD8-9F7C-4EC2AC150D8C}">
      <dsp:nvSpPr>
        <dsp:cNvPr id="0" name=""/>
        <dsp:cNvSpPr/>
      </dsp:nvSpPr>
      <dsp:spPr>
        <a:xfrm>
          <a:off x="675056" y="288267"/>
          <a:ext cx="527187" cy="527187"/>
        </a:xfrm>
        <a:prstGeom prst="circularArrow">
          <a:avLst>
            <a:gd name="adj1" fmla="val 4688"/>
            <a:gd name="adj2" fmla="val 299029"/>
            <a:gd name="adj3" fmla="val 2242071"/>
            <a:gd name="adj4" fmla="val 16699919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442100" y="188140"/>
          <a:ext cx="383034" cy="3830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595034" y="-16518"/>
          <a:ext cx="412988" cy="4129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52013" y="300320"/>
          <a:ext cx="337168" cy="33716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819799" y="379300"/>
        <a:ext cx="201596" cy="173311"/>
      </dsp:txXfrm>
    </dsp:sp>
    <dsp:sp modelId="{400F9170-E9C6-4379-AEE4-75CE7535DC36}">
      <dsp:nvSpPr>
        <dsp:cNvPr id="0" name=""/>
        <dsp:cNvSpPr/>
      </dsp:nvSpPr>
      <dsp:spPr>
        <a:xfrm>
          <a:off x="555842" y="220626"/>
          <a:ext cx="245213" cy="245213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7575" y="282732"/>
        <a:ext cx="121747" cy="121001"/>
      </dsp:txXfrm>
    </dsp:sp>
    <dsp:sp modelId="{679261A1-2360-4670-839A-B1144555035F}">
      <dsp:nvSpPr>
        <dsp:cNvPr id="0" name=""/>
        <dsp:cNvSpPr/>
      </dsp:nvSpPr>
      <dsp:spPr>
        <a:xfrm rot="20700000">
          <a:off x="693187" y="51454"/>
          <a:ext cx="240259" cy="240259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45883" y="104149"/>
        <a:ext cx="134867" cy="134867"/>
      </dsp:txXfrm>
    </dsp:sp>
    <dsp:sp modelId="{892A5958-9B9B-4CD8-9F7C-4EC2AC150D8C}">
      <dsp:nvSpPr>
        <dsp:cNvPr id="0" name=""/>
        <dsp:cNvSpPr/>
      </dsp:nvSpPr>
      <dsp:spPr>
        <a:xfrm>
          <a:off x="700499" y="261272"/>
          <a:ext cx="431576" cy="431576"/>
        </a:xfrm>
        <a:prstGeom prst="circularArrow">
          <a:avLst>
            <a:gd name="adj1" fmla="val 4687"/>
            <a:gd name="adj2" fmla="val 299029"/>
            <a:gd name="adj3" fmla="val 2222208"/>
            <a:gd name="adj4" fmla="val 1681425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512415" y="180344"/>
          <a:ext cx="313566" cy="3135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37613" y="12803"/>
          <a:ext cx="338088" cy="3380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34779" y="336980"/>
          <a:ext cx="411865" cy="411865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17582" y="433457"/>
        <a:ext cx="246259" cy="211708"/>
      </dsp:txXfrm>
    </dsp:sp>
    <dsp:sp modelId="{400F9170-E9C6-4379-AEE4-75CE7535DC36}">
      <dsp:nvSpPr>
        <dsp:cNvPr id="0" name=""/>
        <dsp:cNvSpPr/>
      </dsp:nvSpPr>
      <dsp:spPr>
        <a:xfrm>
          <a:off x="495148" y="239630"/>
          <a:ext cx="299538" cy="299538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0558" y="315495"/>
        <a:ext cx="148718" cy="147808"/>
      </dsp:txXfrm>
    </dsp:sp>
    <dsp:sp modelId="{679261A1-2360-4670-839A-B1144555035F}">
      <dsp:nvSpPr>
        <dsp:cNvPr id="0" name=""/>
        <dsp:cNvSpPr/>
      </dsp:nvSpPr>
      <dsp:spPr>
        <a:xfrm rot="20700000">
          <a:off x="662920" y="32979"/>
          <a:ext cx="293486" cy="293486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27290" y="97349"/>
        <a:ext cx="164746" cy="164746"/>
      </dsp:txXfrm>
    </dsp:sp>
    <dsp:sp modelId="{892A5958-9B9B-4CD8-9F7C-4EC2AC150D8C}">
      <dsp:nvSpPr>
        <dsp:cNvPr id="0" name=""/>
        <dsp:cNvSpPr/>
      </dsp:nvSpPr>
      <dsp:spPr>
        <a:xfrm>
          <a:off x="675056" y="288267"/>
          <a:ext cx="527187" cy="527187"/>
        </a:xfrm>
        <a:prstGeom prst="circularArrow">
          <a:avLst>
            <a:gd name="adj1" fmla="val 4688"/>
            <a:gd name="adj2" fmla="val 299029"/>
            <a:gd name="adj3" fmla="val 2242071"/>
            <a:gd name="adj4" fmla="val 16699919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442100" y="188140"/>
          <a:ext cx="383034" cy="3830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595034" y="-16518"/>
          <a:ext cx="412988" cy="4129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1691641" y="1020684"/>
          <a:ext cx="1247502" cy="1247502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42444" y="1312905"/>
        <a:ext cx="745896" cy="641242"/>
      </dsp:txXfrm>
    </dsp:sp>
    <dsp:sp modelId="{400F9170-E9C6-4379-AEE4-75CE7535DC36}">
      <dsp:nvSpPr>
        <dsp:cNvPr id="0" name=""/>
        <dsp:cNvSpPr/>
      </dsp:nvSpPr>
      <dsp:spPr>
        <a:xfrm>
          <a:off x="965821" y="725819"/>
          <a:ext cx="907274" cy="907274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94230" y="955608"/>
        <a:ext cx="450456" cy="447696"/>
      </dsp:txXfrm>
    </dsp:sp>
    <dsp:sp modelId="{679261A1-2360-4670-839A-B1144555035F}">
      <dsp:nvSpPr>
        <dsp:cNvPr id="0" name=""/>
        <dsp:cNvSpPr/>
      </dsp:nvSpPr>
      <dsp:spPr>
        <a:xfrm rot="20700000">
          <a:off x="1473987" y="99892"/>
          <a:ext cx="888944" cy="888944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20700000">
        <a:off x="1668959" y="294864"/>
        <a:ext cx="499001" cy="499001"/>
      </dsp:txXfrm>
    </dsp:sp>
    <dsp:sp modelId="{892A5958-9B9B-4CD8-9F7C-4EC2AC150D8C}">
      <dsp:nvSpPr>
        <dsp:cNvPr id="0" name=""/>
        <dsp:cNvSpPr/>
      </dsp:nvSpPr>
      <dsp:spPr>
        <a:xfrm>
          <a:off x="1576022" y="843363"/>
          <a:ext cx="1596803" cy="1596803"/>
        </a:xfrm>
        <a:prstGeom prst="circularArrow">
          <a:avLst>
            <a:gd name="adj1" fmla="val 4687"/>
            <a:gd name="adj2" fmla="val 299029"/>
            <a:gd name="adj3" fmla="val 2440476"/>
            <a:gd name="adj4" fmla="val 16035204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805144" y="533340"/>
          <a:ext cx="1160177" cy="116017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1268365" y="-86553"/>
          <a:ext cx="1250905" cy="12509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0DCB-1FAB-41E5-B5EE-732DEC8FCB4F}">
      <dsp:nvSpPr>
        <dsp:cNvPr id="0" name=""/>
        <dsp:cNvSpPr/>
      </dsp:nvSpPr>
      <dsp:spPr>
        <a:xfrm>
          <a:off x="2040054" y="41808"/>
          <a:ext cx="829744" cy="288159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1B1A-CB91-4791-BCAC-A41F8B7750D9}">
      <dsp:nvSpPr>
        <dsp:cNvPr id="0" name=""/>
        <dsp:cNvSpPr/>
      </dsp:nvSpPr>
      <dsp:spPr>
        <a:xfrm>
          <a:off x="2264919" y="696919"/>
          <a:ext cx="382587" cy="203901"/>
        </a:xfrm>
        <a:prstGeom prst="down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42AFB-35DF-47EF-92A4-E09B7C587621}">
      <dsp:nvSpPr>
        <dsp:cNvPr id="0" name=""/>
        <dsp:cNvSpPr/>
      </dsp:nvSpPr>
      <dsp:spPr>
        <a:xfrm>
          <a:off x="2070285" y="829744"/>
          <a:ext cx="771855" cy="19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070285" y="829744"/>
        <a:ext cx="771855" cy="192963"/>
      </dsp:txXfrm>
    </dsp:sp>
    <dsp:sp modelId="{0948A5B9-5224-4F26-B507-F4227D6EF6BD}">
      <dsp:nvSpPr>
        <dsp:cNvPr id="0" name=""/>
        <dsp:cNvSpPr/>
      </dsp:nvSpPr>
      <dsp:spPr>
        <a:xfrm>
          <a:off x="2341721" y="352223"/>
          <a:ext cx="289445" cy="289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</a:t>
          </a:r>
          <a:endParaRPr lang="en-US" sz="700" kern="1200" dirty="0"/>
        </a:p>
      </dsp:txBody>
      <dsp:txXfrm>
        <a:off x="2384109" y="394611"/>
        <a:ext cx="204669" cy="204669"/>
      </dsp:txXfrm>
    </dsp:sp>
    <dsp:sp modelId="{84E94DD6-4C3F-4EDA-940C-9A116C76DDFD}">
      <dsp:nvSpPr>
        <dsp:cNvPr id="0" name=""/>
        <dsp:cNvSpPr/>
      </dsp:nvSpPr>
      <dsp:spPr>
        <a:xfrm>
          <a:off x="2134606" y="135074"/>
          <a:ext cx="289445" cy="289445"/>
        </a:xfrm>
        <a:prstGeom prst="ellipse">
          <a:avLst/>
        </a:prstGeom>
        <a:solidFill>
          <a:schemeClr val="accent4">
            <a:hueOff val="1545236"/>
            <a:satOff val="16843"/>
            <a:lumOff val="-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</a:t>
          </a:r>
          <a:endParaRPr lang="en-US" sz="700" kern="1200" dirty="0"/>
        </a:p>
      </dsp:txBody>
      <dsp:txXfrm>
        <a:off x="2176994" y="177462"/>
        <a:ext cx="204669" cy="204669"/>
      </dsp:txXfrm>
    </dsp:sp>
    <dsp:sp modelId="{B1AC14EB-BD34-474D-9393-43A69FDD247C}">
      <dsp:nvSpPr>
        <dsp:cNvPr id="0" name=""/>
        <dsp:cNvSpPr/>
      </dsp:nvSpPr>
      <dsp:spPr>
        <a:xfrm>
          <a:off x="2430484" y="65093"/>
          <a:ext cx="289445" cy="289445"/>
        </a:xfrm>
        <a:prstGeom prst="ellipse">
          <a:avLst/>
        </a:prstGeom>
        <a:solidFill>
          <a:schemeClr val="accent4">
            <a:hueOff val="3090473"/>
            <a:satOff val="33685"/>
            <a:lumOff val="-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</a:t>
          </a:r>
          <a:endParaRPr lang="en-US" sz="700" kern="1200" dirty="0"/>
        </a:p>
      </dsp:txBody>
      <dsp:txXfrm>
        <a:off x="2472872" y="107481"/>
        <a:ext cx="204669" cy="204669"/>
      </dsp:txXfrm>
    </dsp:sp>
    <dsp:sp modelId="{6F7D353B-1127-46D5-82C0-F1E1AA44626A}">
      <dsp:nvSpPr>
        <dsp:cNvPr id="0" name=""/>
        <dsp:cNvSpPr/>
      </dsp:nvSpPr>
      <dsp:spPr>
        <a:xfrm>
          <a:off x="2020218" y="42077"/>
          <a:ext cx="900498" cy="7203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544158" y="479092"/>
          <a:ext cx="585558" cy="58555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661881" y="616256"/>
        <a:ext cx="350112" cy="300989"/>
      </dsp:txXfrm>
    </dsp:sp>
    <dsp:sp modelId="{400F9170-E9C6-4379-AEE4-75CE7535DC36}">
      <dsp:nvSpPr>
        <dsp:cNvPr id="0" name=""/>
        <dsp:cNvSpPr/>
      </dsp:nvSpPr>
      <dsp:spPr>
        <a:xfrm>
          <a:off x="203470" y="340688"/>
          <a:ext cx="425860" cy="425860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682" y="448548"/>
        <a:ext cx="211436" cy="210140"/>
      </dsp:txXfrm>
    </dsp:sp>
    <dsp:sp modelId="{679261A1-2360-4670-839A-B1144555035F}">
      <dsp:nvSpPr>
        <dsp:cNvPr id="0" name=""/>
        <dsp:cNvSpPr/>
      </dsp:nvSpPr>
      <dsp:spPr>
        <a:xfrm rot="20700000">
          <a:off x="441995" y="46888"/>
          <a:ext cx="417256" cy="417256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20700000">
        <a:off x="533512" y="138404"/>
        <a:ext cx="234223" cy="234223"/>
      </dsp:txXfrm>
    </dsp:sp>
    <dsp:sp modelId="{892A5958-9B9B-4CD8-9F7C-4EC2AC150D8C}">
      <dsp:nvSpPr>
        <dsp:cNvPr id="0" name=""/>
        <dsp:cNvSpPr/>
      </dsp:nvSpPr>
      <dsp:spPr>
        <a:xfrm>
          <a:off x="471237" y="405104"/>
          <a:ext cx="749514" cy="749514"/>
        </a:xfrm>
        <a:prstGeom prst="circularArrow">
          <a:avLst>
            <a:gd name="adj1" fmla="val 4688"/>
            <a:gd name="adj2" fmla="val 299029"/>
            <a:gd name="adj3" fmla="val 2308028"/>
            <a:gd name="adj4" fmla="val 16420893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28051" y="259892"/>
          <a:ext cx="544568" cy="5445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345480" y="-31075"/>
          <a:ext cx="587155" cy="5871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73211" y="407527"/>
          <a:ext cx="498089" cy="498089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73349" y="524202"/>
        <a:ext cx="297813" cy="256028"/>
      </dsp:txXfrm>
    </dsp:sp>
    <dsp:sp modelId="{400F9170-E9C6-4379-AEE4-75CE7535DC36}">
      <dsp:nvSpPr>
        <dsp:cNvPr id="0" name=""/>
        <dsp:cNvSpPr/>
      </dsp:nvSpPr>
      <dsp:spPr>
        <a:xfrm>
          <a:off x="183413" y="289797"/>
          <a:ext cx="362246" cy="362246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4610" y="381545"/>
        <a:ext cx="179852" cy="178750"/>
      </dsp:txXfrm>
    </dsp:sp>
    <dsp:sp modelId="{679261A1-2360-4670-839A-B1144555035F}">
      <dsp:nvSpPr>
        <dsp:cNvPr id="0" name=""/>
        <dsp:cNvSpPr/>
      </dsp:nvSpPr>
      <dsp:spPr>
        <a:xfrm rot="20700000">
          <a:off x="386308" y="39884"/>
          <a:ext cx="354927" cy="354927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64154" y="117730"/>
        <a:ext cx="199235" cy="199235"/>
      </dsp:txXfrm>
    </dsp:sp>
    <dsp:sp modelId="{892A5958-9B9B-4CD8-9F7C-4EC2AC150D8C}">
      <dsp:nvSpPr>
        <dsp:cNvPr id="0" name=""/>
        <dsp:cNvSpPr/>
      </dsp:nvSpPr>
      <dsp:spPr>
        <a:xfrm>
          <a:off x="406723" y="346476"/>
          <a:ext cx="637554" cy="637554"/>
        </a:xfrm>
        <a:prstGeom prst="circularArrow">
          <a:avLst>
            <a:gd name="adj1" fmla="val 4687"/>
            <a:gd name="adj2" fmla="val 299029"/>
            <a:gd name="adj3" fmla="val 2276986"/>
            <a:gd name="adj4" fmla="val 1653936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19260" y="223759"/>
          <a:ext cx="463223" cy="4632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304210" y="-23744"/>
          <a:ext cx="499447" cy="4994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73211" y="407527"/>
          <a:ext cx="498089" cy="498089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73349" y="524202"/>
        <a:ext cx="297813" cy="256028"/>
      </dsp:txXfrm>
    </dsp:sp>
    <dsp:sp modelId="{400F9170-E9C6-4379-AEE4-75CE7535DC36}">
      <dsp:nvSpPr>
        <dsp:cNvPr id="0" name=""/>
        <dsp:cNvSpPr/>
      </dsp:nvSpPr>
      <dsp:spPr>
        <a:xfrm>
          <a:off x="183413" y="289797"/>
          <a:ext cx="362246" cy="362246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4610" y="381545"/>
        <a:ext cx="179852" cy="178750"/>
      </dsp:txXfrm>
    </dsp:sp>
    <dsp:sp modelId="{679261A1-2360-4670-839A-B1144555035F}">
      <dsp:nvSpPr>
        <dsp:cNvPr id="0" name=""/>
        <dsp:cNvSpPr/>
      </dsp:nvSpPr>
      <dsp:spPr>
        <a:xfrm rot="20700000">
          <a:off x="386308" y="39884"/>
          <a:ext cx="354927" cy="354927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64154" y="117730"/>
        <a:ext cx="199235" cy="199235"/>
      </dsp:txXfrm>
    </dsp:sp>
    <dsp:sp modelId="{892A5958-9B9B-4CD8-9F7C-4EC2AC150D8C}">
      <dsp:nvSpPr>
        <dsp:cNvPr id="0" name=""/>
        <dsp:cNvSpPr/>
      </dsp:nvSpPr>
      <dsp:spPr>
        <a:xfrm>
          <a:off x="406723" y="346476"/>
          <a:ext cx="637554" cy="637554"/>
        </a:xfrm>
        <a:prstGeom prst="circularArrow">
          <a:avLst>
            <a:gd name="adj1" fmla="val 4687"/>
            <a:gd name="adj2" fmla="val 299029"/>
            <a:gd name="adj3" fmla="val 2276986"/>
            <a:gd name="adj4" fmla="val 1653936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19260" y="223759"/>
          <a:ext cx="463223" cy="4632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304210" y="-23744"/>
          <a:ext cx="499447" cy="4994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73211" y="407527"/>
          <a:ext cx="498089" cy="498089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73349" y="524202"/>
        <a:ext cx="297813" cy="256028"/>
      </dsp:txXfrm>
    </dsp:sp>
    <dsp:sp modelId="{400F9170-E9C6-4379-AEE4-75CE7535DC36}">
      <dsp:nvSpPr>
        <dsp:cNvPr id="0" name=""/>
        <dsp:cNvSpPr/>
      </dsp:nvSpPr>
      <dsp:spPr>
        <a:xfrm>
          <a:off x="183413" y="289797"/>
          <a:ext cx="362246" cy="362246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4610" y="381545"/>
        <a:ext cx="179852" cy="178750"/>
      </dsp:txXfrm>
    </dsp:sp>
    <dsp:sp modelId="{679261A1-2360-4670-839A-B1144555035F}">
      <dsp:nvSpPr>
        <dsp:cNvPr id="0" name=""/>
        <dsp:cNvSpPr/>
      </dsp:nvSpPr>
      <dsp:spPr>
        <a:xfrm rot="20700000">
          <a:off x="386308" y="39884"/>
          <a:ext cx="354927" cy="354927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64154" y="117730"/>
        <a:ext cx="199235" cy="199235"/>
      </dsp:txXfrm>
    </dsp:sp>
    <dsp:sp modelId="{892A5958-9B9B-4CD8-9F7C-4EC2AC150D8C}">
      <dsp:nvSpPr>
        <dsp:cNvPr id="0" name=""/>
        <dsp:cNvSpPr/>
      </dsp:nvSpPr>
      <dsp:spPr>
        <a:xfrm>
          <a:off x="406723" y="346476"/>
          <a:ext cx="637554" cy="637554"/>
        </a:xfrm>
        <a:prstGeom prst="circularArrow">
          <a:avLst>
            <a:gd name="adj1" fmla="val 4687"/>
            <a:gd name="adj2" fmla="val 299029"/>
            <a:gd name="adj3" fmla="val 2276986"/>
            <a:gd name="adj4" fmla="val 1653936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19260" y="223759"/>
          <a:ext cx="463223" cy="4632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304210" y="-23744"/>
          <a:ext cx="499447" cy="4994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73211" y="407527"/>
          <a:ext cx="498089" cy="498089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73349" y="524202"/>
        <a:ext cx="297813" cy="256028"/>
      </dsp:txXfrm>
    </dsp:sp>
    <dsp:sp modelId="{400F9170-E9C6-4379-AEE4-75CE7535DC36}">
      <dsp:nvSpPr>
        <dsp:cNvPr id="0" name=""/>
        <dsp:cNvSpPr/>
      </dsp:nvSpPr>
      <dsp:spPr>
        <a:xfrm>
          <a:off x="183413" y="289797"/>
          <a:ext cx="362246" cy="362246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4610" y="381545"/>
        <a:ext cx="179852" cy="178750"/>
      </dsp:txXfrm>
    </dsp:sp>
    <dsp:sp modelId="{679261A1-2360-4670-839A-B1144555035F}">
      <dsp:nvSpPr>
        <dsp:cNvPr id="0" name=""/>
        <dsp:cNvSpPr/>
      </dsp:nvSpPr>
      <dsp:spPr>
        <a:xfrm rot="20700000">
          <a:off x="386308" y="39884"/>
          <a:ext cx="354927" cy="354927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64154" y="117730"/>
        <a:ext cx="199235" cy="199235"/>
      </dsp:txXfrm>
    </dsp:sp>
    <dsp:sp modelId="{892A5958-9B9B-4CD8-9F7C-4EC2AC150D8C}">
      <dsp:nvSpPr>
        <dsp:cNvPr id="0" name=""/>
        <dsp:cNvSpPr/>
      </dsp:nvSpPr>
      <dsp:spPr>
        <a:xfrm>
          <a:off x="406723" y="346476"/>
          <a:ext cx="637554" cy="637554"/>
        </a:xfrm>
        <a:prstGeom prst="circularArrow">
          <a:avLst>
            <a:gd name="adj1" fmla="val 4687"/>
            <a:gd name="adj2" fmla="val 299029"/>
            <a:gd name="adj3" fmla="val 2276986"/>
            <a:gd name="adj4" fmla="val 1653936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19260" y="223759"/>
          <a:ext cx="463223" cy="4632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304210" y="-23744"/>
          <a:ext cx="499447" cy="4994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52013" y="300320"/>
          <a:ext cx="337168" cy="33716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819799" y="379300"/>
        <a:ext cx="201596" cy="173311"/>
      </dsp:txXfrm>
    </dsp:sp>
    <dsp:sp modelId="{400F9170-E9C6-4379-AEE4-75CE7535DC36}">
      <dsp:nvSpPr>
        <dsp:cNvPr id="0" name=""/>
        <dsp:cNvSpPr/>
      </dsp:nvSpPr>
      <dsp:spPr>
        <a:xfrm>
          <a:off x="555842" y="220626"/>
          <a:ext cx="245213" cy="245213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7575" y="282732"/>
        <a:ext cx="121747" cy="121001"/>
      </dsp:txXfrm>
    </dsp:sp>
    <dsp:sp modelId="{679261A1-2360-4670-839A-B1144555035F}">
      <dsp:nvSpPr>
        <dsp:cNvPr id="0" name=""/>
        <dsp:cNvSpPr/>
      </dsp:nvSpPr>
      <dsp:spPr>
        <a:xfrm rot="20700000">
          <a:off x="693187" y="51454"/>
          <a:ext cx="240259" cy="240259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45883" y="104149"/>
        <a:ext cx="134867" cy="134867"/>
      </dsp:txXfrm>
    </dsp:sp>
    <dsp:sp modelId="{892A5958-9B9B-4CD8-9F7C-4EC2AC150D8C}">
      <dsp:nvSpPr>
        <dsp:cNvPr id="0" name=""/>
        <dsp:cNvSpPr/>
      </dsp:nvSpPr>
      <dsp:spPr>
        <a:xfrm>
          <a:off x="700499" y="261272"/>
          <a:ext cx="431576" cy="431576"/>
        </a:xfrm>
        <a:prstGeom prst="circularArrow">
          <a:avLst>
            <a:gd name="adj1" fmla="val 4687"/>
            <a:gd name="adj2" fmla="val 299029"/>
            <a:gd name="adj3" fmla="val 2222208"/>
            <a:gd name="adj4" fmla="val 1681425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512415" y="180344"/>
          <a:ext cx="313566" cy="3135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37613" y="12803"/>
          <a:ext cx="338088" cy="3380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had</a:t>
            </a:r>
            <a:r>
              <a:rPr lang="en-US" baseline="0" dirty="0" smtClean="0"/>
              <a:t> we unlimited amount of data that would not be an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8" Type="http://schemas.openxmlformats.org/officeDocument/2006/relationships/image" Target="../media/image20.png"/><Relationship Id="rId3" Type="http://schemas.openxmlformats.org/officeDocument/2006/relationships/image" Target="../media/image31.png"/><Relationship Id="rId7" Type="http://schemas.openxmlformats.org/officeDocument/2006/relationships/image" Target="../media/image1400.png"/><Relationship Id="rId12" Type="http://schemas.openxmlformats.org/officeDocument/2006/relationships/image" Target="../media/image29.gif"/><Relationship Id="rId17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0.png"/><Relationship Id="rId15" Type="http://schemas.openxmlformats.org/officeDocument/2006/relationships/image" Target="../media/image360.png"/><Relationship Id="rId10" Type="http://schemas.openxmlformats.org/officeDocument/2006/relationships/image" Target="../media/image1700.png"/><Relationship Id="rId19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43.png"/><Relationship Id="rId18" Type="http://schemas.openxmlformats.org/officeDocument/2006/relationships/diagramColors" Target="../diagrams/colors10.xml"/><Relationship Id="rId26" Type="http://schemas.openxmlformats.org/officeDocument/2006/relationships/image" Target="../media/image40.png"/><Relationship Id="rId3" Type="http://schemas.openxmlformats.org/officeDocument/2006/relationships/diagramData" Target="../diagrams/data9.xml"/><Relationship Id="rId21" Type="http://schemas.openxmlformats.org/officeDocument/2006/relationships/diagramLayout" Target="../diagrams/layout10.xml"/><Relationship Id="rId7" Type="http://schemas.microsoft.com/office/2007/relationships/diagramDrawing" Target="../diagrams/drawing9.xml"/><Relationship Id="rId12" Type="http://schemas.openxmlformats.org/officeDocument/2006/relationships/image" Target="../media/image42.png"/><Relationship Id="rId17" Type="http://schemas.openxmlformats.org/officeDocument/2006/relationships/diagramQuickStyle" Target="../diagrams/quickStyle10.xml"/><Relationship Id="rId25" Type="http://schemas.openxmlformats.org/officeDocument/2006/relationships/image" Target="../media/image46.png"/><Relationship Id="rId2" Type="http://schemas.openxmlformats.org/officeDocument/2006/relationships/image" Target="../media/image39.png"/><Relationship Id="rId16" Type="http://schemas.openxmlformats.org/officeDocument/2006/relationships/diagramLayout" Target="../diagrams/layout10.xml"/><Relationship Id="rId20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9.xml"/><Relationship Id="rId24" Type="http://schemas.openxmlformats.org/officeDocument/2006/relationships/image" Target="../media/image45.png"/><Relationship Id="rId5" Type="http://schemas.openxmlformats.org/officeDocument/2006/relationships/diagramQuickStyle" Target="../diagrams/quickStyle9.xml"/><Relationship Id="rId15" Type="http://schemas.openxmlformats.org/officeDocument/2006/relationships/diagramData" Target="../diagrams/data11.xml"/><Relationship Id="rId23" Type="http://schemas.openxmlformats.org/officeDocument/2006/relationships/diagramColors" Target="../diagrams/colors10.xml"/><Relationship Id="rId10" Type="http://schemas.openxmlformats.org/officeDocument/2006/relationships/diagramQuickStyle" Target="../diagrams/quickStyle9.xml"/><Relationship Id="rId19" Type="http://schemas.microsoft.com/office/2007/relationships/diagramDrawing" Target="../diagrams/drawing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44.png"/><Relationship Id="rId22" Type="http://schemas.openxmlformats.org/officeDocument/2006/relationships/diagramQuickStyle" Target="../diagrams/quickStyle10.xml"/><Relationship Id="rId27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2.xml"/><Relationship Id="rId3" Type="http://schemas.openxmlformats.org/officeDocument/2006/relationships/diagramData" Target="../diagrams/data13.xml"/><Relationship Id="rId21" Type="http://schemas.openxmlformats.org/officeDocument/2006/relationships/image" Target="../media/image40.png"/><Relationship Id="rId7" Type="http://schemas.microsoft.com/office/2007/relationships/diagramDrawing" Target="../diagrams/drawing11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image" Target="../media/image49.png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5" Type="http://schemas.openxmlformats.org/officeDocument/2006/relationships/diagramColors" Target="../diagrams/colors12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11.xml"/><Relationship Id="rId19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1.xml"/><Relationship Id="rId14" Type="http://schemas.openxmlformats.org/officeDocument/2006/relationships/diagramQuickStyle" Target="../diagrams/quickStyle12.xml"/><Relationship Id="rId2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0857" y="431661"/>
            <a:ext cx="7848600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effectLst/>
              </a:rPr>
              <a:t>Preserving Statistical Validity 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in Adaptive Data Analysis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27407" y="2916383"/>
            <a:ext cx="3924300" cy="117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Trebuchet MS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        Vitaly Feldman</a:t>
            </a:r>
          </a:p>
          <a:p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Research -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Almaden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989" y="4442534"/>
            <a:ext cx="899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Cynthia </a:t>
            </a:r>
            <a:r>
              <a:rPr lang="en-US" sz="2000" dirty="0" err="1" smtClean="0"/>
              <a:t>Dwork</a:t>
            </a:r>
            <a:r>
              <a:rPr lang="en-US" sz="2000" dirty="0" smtClean="0"/>
              <a:t>    Moritz </a:t>
            </a:r>
            <a:r>
              <a:rPr lang="en-US" sz="2000" dirty="0" err="1" smtClean="0"/>
              <a:t>Hardt</a:t>
            </a:r>
            <a:r>
              <a:rPr lang="en-US" sz="2000" dirty="0" smtClean="0"/>
              <a:t>   Toni </a:t>
            </a:r>
            <a:r>
              <a:rPr lang="en-US" sz="2000" dirty="0" err="1" smtClean="0"/>
              <a:t>Pitassi</a:t>
            </a:r>
            <a:r>
              <a:rPr lang="en-US" sz="2000" dirty="0" smtClean="0"/>
              <a:t>   Omer </a:t>
            </a:r>
            <a:r>
              <a:rPr lang="en-US" sz="2000" dirty="0" err="1" smtClean="0"/>
              <a:t>Reingold</a:t>
            </a:r>
            <a:r>
              <a:rPr lang="en-US" sz="2000" dirty="0"/>
              <a:t> </a:t>
            </a:r>
            <a:r>
              <a:rPr lang="en-US" sz="2000" dirty="0" smtClean="0"/>
              <a:t>    Aaron Roth</a:t>
            </a:r>
          </a:p>
          <a:p>
            <a:r>
              <a:rPr lang="en-US" dirty="0" smtClean="0"/>
              <a:t>   Microsoft Res.  	  Google Res.	U. of Toronto     Samsung Res</a:t>
            </a:r>
            <a:r>
              <a:rPr lang="en-US" smtClean="0"/>
              <a:t>.     </a:t>
            </a:r>
            <a:r>
              <a:rPr lang="en-US"/>
              <a:t>	</a:t>
            </a:r>
            <a:r>
              <a:rPr lang="en-US" smtClean="0"/>
              <a:t>Penn</a:t>
            </a:r>
            <a:r>
              <a:rPr lang="en-US" dirty="0" smtClean="0"/>
              <a:t>, 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" descr="C:\Dropbox\Research\Talks\14.06 AdaptiveSQ\aar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t="6476" r="8451" b="6917"/>
          <a:stretch/>
        </p:blipFill>
        <p:spPr bwMode="auto">
          <a:xfrm>
            <a:off x="7629176" y="5273787"/>
            <a:ext cx="931187" cy="9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Research\Talks\14.06 AdaptiveSQ\mortiz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3" y="5262226"/>
            <a:ext cx="1015224" cy="10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ropbox\Research\Talks\14.06 AdaptiveSQ\om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FF1F5"/>
              </a:clrFrom>
              <a:clrTo>
                <a:srgbClr val="EFF1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1" y="5301378"/>
            <a:ext cx="937894" cy="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Dropbox\Research\Talks\14.06 AdaptiveSQ\cynthia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BFBFD"/>
              </a:clrFrom>
              <a:clrTo>
                <a:srgbClr val="FB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7" y="5286278"/>
            <a:ext cx="1396376" cy="10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00554" y="5262226"/>
            <a:ext cx="978006" cy="10713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39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adaptive 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13108" y="3872757"/>
                <a:ext cx="551778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08" y="3872757"/>
                <a:ext cx="551778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22" b="-169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4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04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5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734837" y="353924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analyst(s)</a:t>
            </a:r>
            <a:endParaRPr lang="en-US" dirty="0"/>
          </a:p>
        </p:txBody>
      </p:sp>
      <p:pic>
        <p:nvPicPr>
          <p:cNvPr id="28" name="Picture 7" descr="C:\Users\vitaly\Pictures\Picture2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7" y="948516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435431" y="800418"/>
            <a:ext cx="2677797" cy="2959195"/>
            <a:chOff x="5429884" y="1096336"/>
            <a:chExt cx="2677797" cy="2959195"/>
          </a:xfrm>
        </p:grpSpPr>
        <p:grpSp>
          <p:nvGrpSpPr>
            <p:cNvPr id="25" name="Group 24"/>
            <p:cNvGrpSpPr/>
            <p:nvPr/>
          </p:nvGrpSpPr>
          <p:grpSpPr>
            <a:xfrm>
              <a:off x="5429884" y="1096336"/>
              <a:ext cx="2677797" cy="2959195"/>
              <a:chOff x="5487789" y="1248578"/>
              <a:chExt cx="2677797" cy="2959195"/>
            </a:xfrm>
          </p:grpSpPr>
          <p:pic>
            <p:nvPicPr>
              <p:cNvPr id="26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789" y="1248578"/>
                <a:ext cx="2486115" cy="2272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620506" y="3315221"/>
                <a:ext cx="254508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dirty="0" smtClean="0"/>
                  <a:t>Statistical query oracle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[Kearns 93]</a:t>
                </a:r>
                <a:endParaRPr lang="en-US" sz="1600" dirty="0">
                  <a:solidFill>
                    <a:srgbClr val="C00000"/>
                  </a:solidFill>
                  <a:latin typeface="Berlin Sans FB" panose="020E0602020502020306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315601" y="2396648"/>
                  <a:ext cx="714679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2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01" y="2396648"/>
                  <a:ext cx="714679" cy="69342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5039" y="2420027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325880" y="5219700"/>
            <a:ext cx="7078980" cy="967740"/>
          </a:xfrm>
          <a:prstGeom prst="round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Can measure </a:t>
            </a:r>
            <a:r>
              <a:rPr lang="en-US" sz="2000" dirty="0" smtClean="0">
                <a:solidFill>
                  <a:prstClr val="black"/>
                </a:solidFill>
              </a:rPr>
              <a:t>correlations, moments, accuracy/error, parameters and run any SQ-based algorithm!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5618995" y="1145661"/>
            <a:ext cx="2400267" cy="2282253"/>
            <a:chOff x="5836050" y="1096336"/>
            <a:chExt cx="2400267" cy="2282253"/>
          </a:xfrm>
        </p:grpSpPr>
        <p:pic>
          <p:nvPicPr>
            <p:cNvPr id="5120" name="Picture 5119"/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50" y="1096336"/>
              <a:ext cx="2151895" cy="188888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1" name="TextBox 5120"/>
                <p:cNvSpPr txBox="1"/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1" name="TextBox 5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79028" y="4223971"/>
                <a:ext cx="6934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en-US" sz="2000" dirty="0"/>
              </a:p>
              <a:p>
                <a:pPr lvl="0" algn="ctr">
                  <a:spcBef>
                    <a:spcPct val="20000"/>
                  </a:spcBef>
                </a:pPr>
                <a:r>
                  <a:rPr lang="en-US" sz="2000" dirty="0"/>
                  <a:t>with prob.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1−</m:t>
                    </m:r>
                    <m:r>
                      <a:rPr lang="en-US" sz="2000" i="1">
                        <a:latin typeface="Cambria Math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28" y="4223971"/>
                <a:ext cx="6934200" cy="769441"/>
              </a:xfrm>
              <a:prstGeom prst="rect">
                <a:avLst/>
              </a:prstGeom>
              <a:blipFill rotWithShape="0">
                <a:blip r:embed="rId19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9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24" grpId="0"/>
      <p:bldP spid="31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non-adaptive</a:t>
                </a:r>
                <a:r>
                  <a:rPr lang="en-US" dirty="0" smtClean="0"/>
                  <a:t> query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Use empirical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  <a:blipFill rotWithShape="0">
                <a:blip r:embed="rId2"/>
                <a:stretch>
                  <a:fillRect l="-1111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non-adaptive SQs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Estimate expectations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adaptively chosen</a:t>
                </a:r>
                <a:r>
                  <a:rPr lang="en-US" dirty="0" smtClean="0"/>
                  <a:t> functions?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What if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𝑛</m:t>
                      </m:r>
                      <m:r>
                        <a:rPr lang="en-US" sz="4400" i="1">
                          <a:latin typeface="Cambria Math"/>
                        </a:rPr>
                        <m:t>≥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400" b="1" dirty="0"/>
              </a:p>
              <a:p>
                <a:pPr marL="0" indent="0">
                  <a:buNone/>
                </a:pPr>
                <a:r>
                  <a:rPr lang="en-US" sz="2000" dirty="0"/>
                  <a:t>e.g. Freedman’s </a:t>
                </a:r>
                <a:r>
                  <a:rPr lang="en-US" sz="2000" dirty="0" smtClean="0"/>
                  <a:t>paradox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Safe: 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adaptive SQs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983007" y="1110232"/>
                <a:ext cx="7039030" cy="2017170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Exists an algorithm that can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adaptively chosen </a:t>
                </a:r>
                <a:r>
                  <a:rPr lang="en-US" dirty="0">
                    <a:solidFill>
                      <a:prstClr val="black"/>
                    </a:solidFill>
                  </a:rPr>
                  <a:t>SQs with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accuracy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for</a:t>
                </a:r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2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I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07" y="1110232"/>
                <a:ext cx="7039030" cy="201717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983007" y="3458465"/>
                <a:ext cx="7039030" cy="2013924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Exists an algorithm that can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adaptively chosen SQs with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for</a:t>
                </a:r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07" y="3458465"/>
                <a:ext cx="7039030" cy="20139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6646690" y="4887045"/>
                <a:ext cx="1924850" cy="985543"/>
              </a:xfrm>
              <a:prstGeom prst="roundRect">
                <a:avLst/>
              </a:prstGeom>
              <a:solidFill>
                <a:srgbClr val="FFC00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 smtClean="0">
                    <a:solidFill>
                      <a:prstClr val="black"/>
                    </a:solidFill>
                  </a:rPr>
                  <a:t>Previously: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⋅ 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90" y="4887045"/>
                <a:ext cx="1924850" cy="98554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5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Tool: differential privacy</a:t>
            </a:r>
            <a:endParaRPr lang="en-US" dirty="0"/>
          </a:p>
        </p:txBody>
      </p:sp>
      <p:pic>
        <p:nvPicPr>
          <p:cNvPr id="7170" name="Picture 2" descr="C:\Dropbox\Research\Talks\14.06 AdaptiveSQ\balanc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E8D1"/>
              </a:clrFrom>
              <a:clrTo>
                <a:srgbClr val="F7E8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93662"/>
            <a:ext cx="7010400" cy="51200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ropbox\Research\Talks\14 Misc\identity-thef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80">
            <a:off x="480615" y="2981744"/>
            <a:ext cx="1763449" cy="11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vitaly\AppData\Local\Microsoft\Windows\Temporary Internet Files\Content.IE5\NQZWOSMX\MC900363444[1].wm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E8D1"/>
              </a:clrFrom>
              <a:clrTo>
                <a:srgbClr val="F7E8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4754">
            <a:off x="6998279" y="1435160"/>
            <a:ext cx="1451807" cy="17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270466">
            <a:off x="3489836" y="2402440"/>
            <a:ext cx="1533573" cy="37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DATA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 </a:t>
            </a:r>
            <a:r>
              <a:rPr lang="en-US" sz="2000" dirty="0">
                <a:solidFill>
                  <a:srgbClr val="C00000"/>
                </a:solidFill>
                <a:latin typeface="Berlin Sans FB" pitchFamily="34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Berlin Sans FB" pitchFamily="34" charset="0"/>
              </a:rPr>
              <a:t>Dwork,McSherry,Nissim,Smith</a:t>
            </a:r>
            <a:r>
              <a:rPr lang="en-US" sz="2000" dirty="0" smtClean="0">
                <a:solidFill>
                  <a:srgbClr val="C00000"/>
                </a:solidFill>
                <a:latin typeface="Berlin Sans FB" pitchFamily="34" charset="0"/>
              </a:rPr>
              <a:t> 06]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89" y="884237"/>
            <a:ext cx="8229600" cy="53240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01889" y="4658687"/>
                <a:ext cx="8058094" cy="1589976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(Randomized) algorithm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-differentially private if for any two data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endPara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range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 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89" y="4658687"/>
                <a:ext cx="8058094" cy="1589976"/>
              </a:xfrm>
              <a:prstGeom prst="roundRect">
                <a:avLst/>
              </a:prstGeom>
              <a:blipFill rotWithShape="0">
                <a:blip r:embed="rId2"/>
                <a:stretch>
                  <a:fillRect l="-151" t="-1533" r="-454" b="-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67416" y="1074325"/>
            <a:ext cx="6771904" cy="3156857"/>
            <a:chOff x="685800" y="762000"/>
            <a:chExt cx="7772400" cy="5334000"/>
          </a:xfrm>
        </p:grpSpPr>
        <p:sp>
          <p:nvSpPr>
            <p:cNvPr id="7" name="Rectangle 6"/>
            <p:cNvSpPr/>
            <p:nvPr/>
          </p:nvSpPr>
          <p:spPr>
            <a:xfrm>
              <a:off x="1219200" y="762000"/>
              <a:ext cx="72390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 smtClean="0">
                  <a:solidFill>
                    <a:schemeClr val="tx1"/>
                  </a:solidFill>
                </a:rPr>
                <a:t>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Bevel 7"/>
            <p:cNvSpPr/>
            <p:nvPr/>
          </p:nvSpPr>
          <p:spPr>
            <a:xfrm>
              <a:off x="3657600" y="2514600"/>
              <a:ext cx="1905000" cy="1143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Algorithm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685800" y="3671888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5800" y="3962400"/>
              <a:ext cx="7315200" cy="2044700"/>
            </a:xfrm>
            <a:custGeom>
              <a:avLst/>
              <a:gdLst>
                <a:gd name="T0" fmla="*/ 0 w 4608"/>
                <a:gd name="T1" fmla="*/ 2147483647 h 1288"/>
                <a:gd name="T2" fmla="*/ 2147483647 w 4608"/>
                <a:gd name="T3" fmla="*/ 2147483647 h 1288"/>
                <a:gd name="T4" fmla="*/ 2147483647 w 4608"/>
                <a:gd name="T5" fmla="*/ 2147483647 h 1288"/>
                <a:gd name="T6" fmla="*/ 2147483647 w 4608"/>
                <a:gd name="T7" fmla="*/ 2147483647 h 1288"/>
                <a:gd name="T8" fmla="*/ 2147483647 w 4608"/>
                <a:gd name="T9" fmla="*/ 2147483647 h 1288"/>
                <a:gd name="T10" fmla="*/ 2147483647 w 4608"/>
                <a:gd name="T11" fmla="*/ 2147483647 h 1288"/>
                <a:gd name="T12" fmla="*/ 2147483647 w 4608"/>
                <a:gd name="T13" fmla="*/ 2147483647 h 1288"/>
                <a:gd name="T14" fmla="*/ 2147483647 w 4608"/>
                <a:gd name="T15" fmla="*/ 2147483647 h 1288"/>
                <a:gd name="T16" fmla="*/ 2147483647 w 4608"/>
                <a:gd name="T17" fmla="*/ 2147483647 h 1288"/>
                <a:gd name="T18" fmla="*/ 2147483647 w 4608"/>
                <a:gd name="T19" fmla="*/ 2147483647 h 1288"/>
                <a:gd name="T20" fmla="*/ 2147483647 w 4608"/>
                <a:gd name="T21" fmla="*/ 2147483647 h 1288"/>
                <a:gd name="T22" fmla="*/ 2147483647 w 4608"/>
                <a:gd name="T23" fmla="*/ 2147483647 h 1288"/>
                <a:gd name="T24" fmla="*/ 2147483647 w 4608"/>
                <a:gd name="T25" fmla="*/ 2147483647 h 1288"/>
                <a:gd name="T26" fmla="*/ 2147483647 w 4608"/>
                <a:gd name="T27" fmla="*/ 2147483647 h 1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08"/>
                <a:gd name="T43" fmla="*/ 0 h 1288"/>
                <a:gd name="T44" fmla="*/ 4608 w 4608"/>
                <a:gd name="T45" fmla="*/ 1288 h 12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08" h="1288">
                  <a:moveTo>
                    <a:pt x="0" y="1096"/>
                  </a:moveTo>
                  <a:cubicBezTo>
                    <a:pt x="192" y="1092"/>
                    <a:pt x="384" y="1088"/>
                    <a:pt x="528" y="1048"/>
                  </a:cubicBezTo>
                  <a:cubicBezTo>
                    <a:pt x="672" y="1008"/>
                    <a:pt x="760" y="944"/>
                    <a:pt x="864" y="856"/>
                  </a:cubicBezTo>
                  <a:cubicBezTo>
                    <a:pt x="968" y="768"/>
                    <a:pt x="1056" y="640"/>
                    <a:pt x="1152" y="520"/>
                  </a:cubicBezTo>
                  <a:cubicBezTo>
                    <a:pt x="1248" y="400"/>
                    <a:pt x="1352" y="216"/>
                    <a:pt x="1440" y="136"/>
                  </a:cubicBezTo>
                  <a:cubicBezTo>
                    <a:pt x="1528" y="56"/>
                    <a:pt x="1592" y="0"/>
                    <a:pt x="1680" y="40"/>
                  </a:cubicBezTo>
                  <a:cubicBezTo>
                    <a:pt x="1768" y="80"/>
                    <a:pt x="1904" y="296"/>
                    <a:pt x="1968" y="376"/>
                  </a:cubicBezTo>
                  <a:cubicBezTo>
                    <a:pt x="2032" y="456"/>
                    <a:pt x="2024" y="464"/>
                    <a:pt x="2064" y="520"/>
                  </a:cubicBezTo>
                  <a:cubicBezTo>
                    <a:pt x="2104" y="576"/>
                    <a:pt x="2128" y="656"/>
                    <a:pt x="2208" y="712"/>
                  </a:cubicBezTo>
                  <a:cubicBezTo>
                    <a:pt x="2288" y="768"/>
                    <a:pt x="2440" y="808"/>
                    <a:pt x="2544" y="856"/>
                  </a:cubicBezTo>
                  <a:cubicBezTo>
                    <a:pt x="2648" y="904"/>
                    <a:pt x="2704" y="952"/>
                    <a:pt x="2832" y="1000"/>
                  </a:cubicBezTo>
                  <a:cubicBezTo>
                    <a:pt x="2960" y="1048"/>
                    <a:pt x="3152" y="1104"/>
                    <a:pt x="3312" y="1144"/>
                  </a:cubicBezTo>
                  <a:cubicBezTo>
                    <a:pt x="3472" y="1184"/>
                    <a:pt x="3576" y="1216"/>
                    <a:pt x="3792" y="1240"/>
                  </a:cubicBezTo>
                  <a:cubicBezTo>
                    <a:pt x="4008" y="1264"/>
                    <a:pt x="4472" y="1280"/>
                    <a:pt x="4608" y="1288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38200" y="5943600"/>
              <a:ext cx="5410200" cy="14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8975" y="4246563"/>
                  <a:ext cx="867224" cy="76282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975" y="4246563"/>
                  <a:ext cx="867224" cy="7628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03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66800" y="3976688"/>
              <a:ext cx="7315200" cy="2044700"/>
            </a:xfrm>
            <a:custGeom>
              <a:avLst/>
              <a:gdLst>
                <a:gd name="T0" fmla="*/ 0 w 4608"/>
                <a:gd name="T1" fmla="*/ 2147483647 h 1288"/>
                <a:gd name="T2" fmla="*/ 2147483647 w 4608"/>
                <a:gd name="T3" fmla="*/ 2147483647 h 1288"/>
                <a:gd name="T4" fmla="*/ 2147483647 w 4608"/>
                <a:gd name="T5" fmla="*/ 2147483647 h 1288"/>
                <a:gd name="T6" fmla="*/ 2147483647 w 4608"/>
                <a:gd name="T7" fmla="*/ 2147483647 h 1288"/>
                <a:gd name="T8" fmla="*/ 2147483647 w 4608"/>
                <a:gd name="T9" fmla="*/ 2147483647 h 1288"/>
                <a:gd name="T10" fmla="*/ 2147483647 w 4608"/>
                <a:gd name="T11" fmla="*/ 2147483647 h 1288"/>
                <a:gd name="T12" fmla="*/ 2147483647 w 4608"/>
                <a:gd name="T13" fmla="*/ 2147483647 h 1288"/>
                <a:gd name="T14" fmla="*/ 2147483647 w 4608"/>
                <a:gd name="T15" fmla="*/ 2147483647 h 1288"/>
                <a:gd name="T16" fmla="*/ 2147483647 w 4608"/>
                <a:gd name="T17" fmla="*/ 2147483647 h 1288"/>
                <a:gd name="T18" fmla="*/ 2147483647 w 4608"/>
                <a:gd name="T19" fmla="*/ 2147483647 h 1288"/>
                <a:gd name="T20" fmla="*/ 2147483647 w 4608"/>
                <a:gd name="T21" fmla="*/ 2147483647 h 1288"/>
                <a:gd name="T22" fmla="*/ 2147483647 w 4608"/>
                <a:gd name="T23" fmla="*/ 2147483647 h 1288"/>
                <a:gd name="T24" fmla="*/ 2147483647 w 4608"/>
                <a:gd name="T25" fmla="*/ 2147483647 h 1288"/>
                <a:gd name="T26" fmla="*/ 2147483647 w 4608"/>
                <a:gd name="T27" fmla="*/ 2147483647 h 1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08"/>
                <a:gd name="T43" fmla="*/ 0 h 1288"/>
                <a:gd name="T44" fmla="*/ 4608 w 4608"/>
                <a:gd name="T45" fmla="*/ 1288 h 12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08" h="1288">
                  <a:moveTo>
                    <a:pt x="0" y="1096"/>
                  </a:moveTo>
                  <a:cubicBezTo>
                    <a:pt x="192" y="1092"/>
                    <a:pt x="384" y="1088"/>
                    <a:pt x="528" y="1048"/>
                  </a:cubicBezTo>
                  <a:cubicBezTo>
                    <a:pt x="672" y="1008"/>
                    <a:pt x="760" y="944"/>
                    <a:pt x="864" y="856"/>
                  </a:cubicBezTo>
                  <a:cubicBezTo>
                    <a:pt x="968" y="768"/>
                    <a:pt x="1056" y="640"/>
                    <a:pt x="1152" y="520"/>
                  </a:cubicBezTo>
                  <a:cubicBezTo>
                    <a:pt x="1248" y="400"/>
                    <a:pt x="1352" y="216"/>
                    <a:pt x="1440" y="136"/>
                  </a:cubicBezTo>
                  <a:cubicBezTo>
                    <a:pt x="1528" y="56"/>
                    <a:pt x="1592" y="0"/>
                    <a:pt x="1680" y="40"/>
                  </a:cubicBezTo>
                  <a:cubicBezTo>
                    <a:pt x="1768" y="80"/>
                    <a:pt x="1904" y="296"/>
                    <a:pt x="1968" y="376"/>
                  </a:cubicBezTo>
                  <a:cubicBezTo>
                    <a:pt x="2032" y="456"/>
                    <a:pt x="2024" y="464"/>
                    <a:pt x="2064" y="520"/>
                  </a:cubicBezTo>
                  <a:cubicBezTo>
                    <a:pt x="2104" y="576"/>
                    <a:pt x="2128" y="656"/>
                    <a:pt x="2208" y="712"/>
                  </a:cubicBezTo>
                  <a:cubicBezTo>
                    <a:pt x="2288" y="768"/>
                    <a:pt x="2440" y="808"/>
                    <a:pt x="2544" y="856"/>
                  </a:cubicBezTo>
                  <a:cubicBezTo>
                    <a:pt x="2648" y="904"/>
                    <a:pt x="2704" y="952"/>
                    <a:pt x="2832" y="1000"/>
                  </a:cubicBezTo>
                  <a:cubicBezTo>
                    <a:pt x="2960" y="1048"/>
                    <a:pt x="3152" y="1104"/>
                    <a:pt x="3312" y="1144"/>
                  </a:cubicBezTo>
                  <a:cubicBezTo>
                    <a:pt x="3472" y="1184"/>
                    <a:pt x="3576" y="1216"/>
                    <a:pt x="3792" y="1240"/>
                  </a:cubicBezTo>
                  <a:cubicBezTo>
                    <a:pt x="4008" y="1264"/>
                    <a:pt x="4472" y="1280"/>
                    <a:pt x="4608" y="1288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3354388" y="4953000"/>
              <a:ext cx="22844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4572000" y="3962400"/>
              <a:ext cx="1371600" cy="106680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4572000" y="3962400"/>
              <a:ext cx="1524000" cy="12477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5929312" y="3458387"/>
              <a:ext cx="1627189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ratio bounded</a:t>
              </a:r>
            </a:p>
          </p:txBody>
        </p: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1828800" y="98266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Cynthia</a:t>
              </a:r>
              <a:endParaRPr lang="en-US" sz="1400" dirty="0"/>
            </a:p>
          </p:txBody>
        </p:sp>
        <p:sp>
          <p:nvSpPr>
            <p:cNvPr id="19" name="File"/>
            <p:cNvSpPr>
              <a:spLocks noEditPoints="1" noChangeArrowheads="1"/>
            </p:cNvSpPr>
            <p:nvPr/>
          </p:nvSpPr>
          <p:spPr bwMode="auto">
            <a:xfrm>
              <a:off x="32004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Frank</a:t>
              </a:r>
              <a:endParaRPr lang="en-US" sz="1400" dirty="0"/>
            </a:p>
          </p:txBody>
        </p:sp>
        <p:sp>
          <p:nvSpPr>
            <p:cNvPr id="20" name="File"/>
            <p:cNvSpPr>
              <a:spLocks noEditPoints="1" noChangeArrowheads="1"/>
            </p:cNvSpPr>
            <p:nvPr/>
          </p:nvSpPr>
          <p:spPr bwMode="auto">
            <a:xfrm>
              <a:off x="45720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/>
                <a:t>Chris	</a:t>
              </a:r>
            </a:p>
          </p:txBody>
        </p:sp>
        <p:sp>
          <p:nvSpPr>
            <p:cNvPr id="21" name="File"/>
            <p:cNvSpPr>
              <a:spLocks noEditPoints="1" noChangeArrowheads="1"/>
            </p:cNvSpPr>
            <p:nvPr/>
          </p:nvSpPr>
          <p:spPr bwMode="auto">
            <a:xfrm>
              <a:off x="58674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Kobbi</a:t>
              </a:r>
              <a:endParaRPr lang="en-US" sz="1400" dirty="0"/>
            </a:p>
          </p:txBody>
        </p:sp>
        <p:sp>
          <p:nvSpPr>
            <p:cNvPr id="22" name="File"/>
            <p:cNvSpPr>
              <a:spLocks noEditPoints="1" noChangeArrowheads="1"/>
            </p:cNvSpPr>
            <p:nvPr/>
          </p:nvSpPr>
          <p:spPr bwMode="auto">
            <a:xfrm>
              <a:off x="71628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Adam</a:t>
              </a:r>
              <a:endParaRPr lang="en-US" sz="1400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67200" y="2057400"/>
              <a:ext cx="533400" cy="381000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File"/>
            <p:cNvSpPr>
              <a:spLocks noEditPoints="1" noChangeArrowheads="1"/>
            </p:cNvSpPr>
            <p:nvPr/>
          </p:nvSpPr>
          <p:spPr bwMode="auto">
            <a:xfrm>
              <a:off x="4572000" y="955675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Aaron</a:t>
              </a:r>
              <a:endParaRPr lang="en-US" sz="1400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67200" y="3733800"/>
              <a:ext cx="533400" cy="381000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7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DP?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7441" y="1647685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adaptively</a:t>
            </a:r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21522" y="3584811"/>
            <a:ext cx="3098985" cy="1176065"/>
            <a:chOff x="321522" y="3584811"/>
            <a:chExt cx="3098985" cy="1176065"/>
          </a:xfrm>
        </p:grpSpPr>
        <p:grpSp>
          <p:nvGrpSpPr>
            <p:cNvPr id="11" name="Group 10"/>
            <p:cNvGrpSpPr/>
            <p:nvPr/>
          </p:nvGrpSpPr>
          <p:grpSpPr>
            <a:xfrm>
              <a:off x="1267730" y="3584811"/>
              <a:ext cx="1649185" cy="736021"/>
              <a:chOff x="3538844" y="1860852"/>
              <a:chExt cx="1401290" cy="127423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Diagram 1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3381423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</mc:Choice>
            <mc:Fallback xmlns="">
              <p:graphicFrame>
                <p:nvGraphicFramePr>
                  <p:cNvPr id="15" name="Diagram 1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3381423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8" r:lo="rId9" r:qs="rId10" r:cs="rId11"/>
                  </a:graphicData>
                </a:graphic>
              </p:graphicFrame>
            </mc:Fallback>
          </mc:AlternateContent>
        </p:grpSp>
        <p:cxnSp>
          <p:nvCxnSpPr>
            <p:cNvPr id="4" name="Straight Arrow Connector 3"/>
            <p:cNvCxnSpPr>
              <a:stCxn id="14" idx="2"/>
              <a:endCxn id="31" idx="1"/>
            </p:cNvCxnSpPr>
            <p:nvPr/>
          </p:nvCxnSpPr>
          <p:spPr>
            <a:xfrm>
              <a:off x="2148229" y="4320832"/>
              <a:ext cx="0" cy="25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48935" y="373336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A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1522" y="3864181"/>
              <a:ext cx="922343" cy="338554"/>
              <a:chOff x="691698" y="3802565"/>
              <a:chExt cx="772915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flipV="1">
                <a:off x="1189384" y="3968934"/>
                <a:ext cx="275229" cy="2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48229" y="4391544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229" y="4391544"/>
                  <a:ext cx="39869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600924" y="4346758"/>
                  <a:ext cx="819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924" y="4346758"/>
                  <a:ext cx="81958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314758" y="4703096"/>
            <a:ext cx="3085422" cy="2083365"/>
            <a:chOff x="314758" y="4703096"/>
            <a:chExt cx="3085422" cy="2083365"/>
          </a:xfrm>
        </p:grpSpPr>
        <p:grpSp>
          <p:nvGrpSpPr>
            <p:cNvPr id="16" name="Group 15"/>
            <p:cNvGrpSpPr/>
            <p:nvPr/>
          </p:nvGrpSpPr>
          <p:grpSpPr>
            <a:xfrm>
              <a:off x="1289736" y="5219612"/>
              <a:ext cx="1627179" cy="829439"/>
              <a:chOff x="3538844" y="1860852"/>
              <a:chExt cx="1401290" cy="127423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Diagram 17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29992329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5" r:lo="rId16" r:qs="rId17" r:cs="rId18"/>
                  </a:graphicData>
                </a:graphic>
              </p:graphicFrame>
            </mc:Choice>
            <mc:Fallback xmlns="">
              <p:graphicFrame>
                <p:nvGraphicFramePr>
                  <p:cNvPr id="18" name="Diagram 17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29992329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0" r:lo="rId21" r:qs="rId22" r:cs="rId23"/>
                  </a:graphicData>
                </a:graphic>
              </p:graphicFrame>
            </mc:Fallback>
          </mc:AlternateContent>
        </p:grpSp>
        <p:cxnSp>
          <p:nvCxnSpPr>
            <p:cNvPr id="19" name="Straight Arrow Connector 18"/>
            <p:cNvCxnSpPr/>
            <p:nvPr/>
          </p:nvCxnSpPr>
          <p:spPr>
            <a:xfrm flipH="1">
              <a:off x="2166650" y="6059371"/>
              <a:ext cx="1" cy="357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48935" y="54546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B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166651" y="4962256"/>
              <a:ext cx="4082" cy="23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4758" y="5580842"/>
              <a:ext cx="975199" cy="338554"/>
              <a:chOff x="691698" y="3802565"/>
              <a:chExt cx="772915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 flipV="1">
                <a:off x="1189384" y="3968934"/>
                <a:ext cx="275229" cy="2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831915" y="4703096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915" y="4703096"/>
                  <a:ext cx="39869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959136" y="6417129"/>
                  <a:ext cx="4523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136" y="6417129"/>
                  <a:ext cx="452367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21249" y="6021625"/>
                  <a:ext cx="778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249" y="6021625"/>
                  <a:ext cx="778931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99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4922" y="3429000"/>
            <a:ext cx="4069687" cy="3357461"/>
            <a:chOff x="34922" y="3429000"/>
            <a:chExt cx="4069687" cy="3357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4922" y="3863157"/>
                  <a:ext cx="72159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2" y="3863157"/>
                  <a:ext cx="721599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/>
            <p:cNvGrpSpPr/>
            <p:nvPr/>
          </p:nvGrpSpPr>
          <p:grpSpPr>
            <a:xfrm>
              <a:off x="628826" y="3429000"/>
              <a:ext cx="3475783" cy="3357461"/>
              <a:chOff x="628826" y="3429000"/>
              <a:chExt cx="3475783" cy="335746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67730" y="3584811"/>
                <a:ext cx="1649185" cy="736021"/>
                <a:chOff x="3538844" y="1860852"/>
                <a:chExt cx="1401290" cy="1274233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633850" y="1876300"/>
                  <a:ext cx="1306284" cy="1258785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6" name="Diagram 5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3879577602"/>
                        </p:ext>
                      </p:extLst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Diagram 5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3879577602"/>
                        </p:ext>
                      </p:extLst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9" r:qs="rId10" r:cs="rId11"/>
                    </a:graphicData>
                  </a:graphic>
                </p:graphicFrame>
              </mc:Fallback>
            </mc:AlternateContent>
          </p:grpSp>
          <p:grpSp>
            <p:nvGrpSpPr>
              <p:cNvPr id="7" name="Group 6"/>
              <p:cNvGrpSpPr/>
              <p:nvPr/>
            </p:nvGrpSpPr>
            <p:grpSpPr>
              <a:xfrm>
                <a:off x="1289736" y="5219612"/>
                <a:ext cx="1627179" cy="829439"/>
                <a:chOff x="3538844" y="1860852"/>
                <a:chExt cx="1401290" cy="127423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33850" y="1876300"/>
                  <a:ext cx="1306284" cy="1258785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9" name="Diagram 8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53351931"/>
                        </p:ext>
                      </p:extLst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2" r:lo="rId13" r:qs="rId14" r:cs="rId15"/>
                    </a:graphicData>
                  </a:graphic>
                </p:graphicFrame>
              </mc:Choice>
              <mc:Fallback xmlns="">
                <p:graphicFrame>
                  <p:nvGraphicFramePr>
                    <p:cNvPr id="9" name="Diagram 8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53351931"/>
                        </p:ext>
                      </p:extLst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7" r:lo="rId18" r:qs="rId19" r:cs="rId20"/>
                    </a:graphicData>
                  </a:graphic>
                </p:graphicFrame>
              </mc:Fallback>
            </mc:AlternateContent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158486" y="4341420"/>
                <a:ext cx="8164" cy="888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166650" y="6059371"/>
                <a:ext cx="1" cy="357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348935" y="545469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stellar" panose="020A0402060406010301" pitchFamily="18" charset="0"/>
                  </a:rPr>
                  <a:t>B</a:t>
                </a:r>
                <a:endParaRPr lang="en-US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8935" y="373336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stellar" panose="020A0402060406010301" pitchFamily="18" charset="0"/>
                  </a:rPr>
                  <a:t>A</a:t>
                </a:r>
                <a:endParaRPr lang="en-US" dirty="0">
                  <a:latin typeface="Castellar" panose="020A0402060406010301" pitchFamily="18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28826" y="4024993"/>
                <a:ext cx="720109" cy="7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959136" y="6417129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136" y="6417129"/>
                    <a:ext cx="452367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1020536" y="3429000"/>
                <a:ext cx="2318657" cy="2841171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143000" y="5672833"/>
                <a:ext cx="24591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1140389" y="4032434"/>
                <a:ext cx="12711" cy="1640399"/>
              </a:xfrm>
              <a:prstGeom prst="straightConnector1">
                <a:avLst/>
              </a:prstGeom>
              <a:ln>
                <a:headEnd type="oval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74163" y="6386035"/>
                    <a:ext cx="16304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4163" y="6386035"/>
                    <a:ext cx="1630446" cy="33855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4" name="Content Placeholder 5"/>
          <p:cNvPicPr>
            <a:picLocks noGrp="1" noChangeAspect="1"/>
          </p:cNvPicPr>
          <p:nvPr>
            <p:ph idx="1"/>
          </p:nvPr>
        </p:nvPicPr>
        <p:blipFill>
          <a:blip r:embed="rId2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Why DP?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167441" y="1647685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adaptively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09" y="1081976"/>
            <a:ext cx="2779618" cy="19503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76131" y="1658698"/>
            <a:ext cx="17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implies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generalization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344579" y="3869400"/>
                <a:ext cx="4532731" cy="2266366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If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-DP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outputs 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then</a:t>
                </a: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cs typeface="Miriam Fixed" panose="020B0509050101010101" pitchFamily="49" charset="-79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Pr</m:t>
                          </m:r>
                        </m:e>
                        <m:li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Miriam Fixed" panose="020B0509050101010101" pitchFamily="49" charset="-79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Miriam Fixed" panose="020B0509050101010101" pitchFamily="49" charset="-79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 Fixed" panose="020B0509050101010101" pitchFamily="49" charset="-79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Similarly,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-DP algorithms</a:t>
                </a:r>
              </a:p>
              <a:p>
                <a:pPr lvl="0"/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9" y="3869400"/>
                <a:ext cx="4532731" cy="2266366"/>
              </a:xfrm>
              <a:prstGeom prst="rect">
                <a:avLst/>
              </a:prstGeom>
              <a:blipFill rotWithShape="0">
                <a:blip r:embed="rId3"/>
                <a:stretch>
                  <a:fillRect l="-1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 descr="http://copylady.com/wp-content/uploads/2014/10/copyla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42" y="484504"/>
            <a:ext cx="906404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Why DP?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167441" y="1647685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adaptively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37541" y="4560421"/>
                <a:ext cx="3797845" cy="884324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600" dirty="0" smtClean="0">
                    <a:solidFill>
                      <a:prstClr val="black"/>
                    </a:solidFill>
                  </a:rPr>
                  <a:t>Composition </a:t>
                </a:r>
                <a:r>
                  <a:rPr lang="en-US" sz="16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-DP algorithms: for every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,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1/</m:t>
                                    </m:r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-DP</a:t>
                </a:r>
              </a:p>
              <a:p>
                <a:pPr lvl="0"/>
                <a:r>
                  <a:rPr lang="en-US" sz="16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6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Dwork,Rothblum,Vadhan</a:t>
                </a:r>
                <a:r>
                  <a:rPr lang="en-US" sz="16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10</a:t>
                </a:r>
                <a:r>
                  <a:rPr lang="en-US" sz="16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1" y="4560421"/>
                <a:ext cx="3797845" cy="884324"/>
              </a:xfrm>
              <a:prstGeom prst="rect">
                <a:avLst/>
              </a:prstGeom>
              <a:blipFill rotWithShape="0">
                <a:blip r:embed="rId6"/>
                <a:stretch>
                  <a:fillRect l="-803" t="-2759" b="-8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26921" y="6245679"/>
                <a:ext cx="4638193" cy="47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cs typeface="Miriam Fixed" panose="020B0509050101010101" pitchFamily="49" charset="-79"/>
                  </a:rPr>
                  <a:t>Folklore: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𝑆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Miriam Fixed" panose="020B0509050101010101" pitchFamily="49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Miriam Fixed" panose="020B0509050101010101" pitchFamily="49" charset="-79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Miriam Fixed" panose="020B0509050101010101" pitchFamily="49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Miriam Fixed" panose="020B0509050101010101" pitchFamily="49" charset="-79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≤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𝜏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21" y="6245679"/>
                <a:ext cx="4638193" cy="474169"/>
              </a:xfrm>
              <a:prstGeom prst="rect">
                <a:avLst/>
              </a:prstGeom>
              <a:blipFill rotWithShape="0">
                <a:blip r:embed="rId7"/>
                <a:stretch>
                  <a:fillRect l="-1051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27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a DP algorithm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outputs a </a:t>
                </a:r>
                <a:r>
                  <a:rPr lang="en-US" dirty="0" smtClean="0"/>
                  <a:t>function </a:t>
                </a:r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)]</m:t>
                    </m:r>
                  </m:oMath>
                </a14:m>
                <a:r>
                  <a:rPr lang="en-US" dirty="0"/>
                  <a:t> with high prob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How to make the analyst differentially private?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Answer queries with DP! Post-processing preserves DP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b="1" dirty="0" smtClean="0"/>
                  <a:t>How </a:t>
                </a:r>
                <a:r>
                  <a:rPr lang="en-US" b="1" dirty="0"/>
                  <a:t>to </a:t>
                </a:r>
                <a:r>
                  <a:rPr lang="en-US" b="1" dirty="0" smtClean="0"/>
                  <a:t>answer queries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 </m:t>
                    </m:r>
                  </m:oMath>
                </a14:m>
                <a:r>
                  <a:rPr lang="en-US" b="1" dirty="0" smtClean="0"/>
                  <a:t> with DP?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Counting queries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Laplace noise mechanism </a:t>
                </a:r>
                <a:r>
                  <a:rPr lang="en-US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[DMNS 06, DRV 10</a:t>
                </a:r>
                <a:r>
                  <a:rPr lang="en-US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Multiplicative </a:t>
                </a:r>
                <a:r>
                  <a:rPr lang="en-US" dirty="0" smtClean="0"/>
                  <a:t>weights based mechanism </a:t>
                </a:r>
                <a:r>
                  <a:rPr lang="en-US" dirty="0" smtClean="0">
                    <a:solidFill>
                      <a:srgbClr val="C00000"/>
                    </a:solidFill>
                    <a:latin typeface="Berlin Sans FB" pitchFamily="34" charset="0"/>
                  </a:rPr>
                  <a:t>[</a:t>
                </a:r>
                <a:r>
                  <a:rPr lang="en-US" dirty="0" err="1" smtClean="0">
                    <a:solidFill>
                      <a:srgbClr val="C00000"/>
                    </a:solidFill>
                    <a:latin typeface="Berlin Sans FB" pitchFamily="34" charset="0"/>
                  </a:rPr>
                  <a:t>Hardt,Rothblum</a:t>
                </a:r>
                <a:r>
                  <a:rPr lang="en-US" dirty="0" smtClean="0">
                    <a:solidFill>
                      <a:srgbClr val="C00000"/>
                    </a:solidFill>
                    <a:latin typeface="Berlin Sans FB" pitchFamily="34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Berlin Sans FB" pitchFamily="34" charset="0"/>
                  </a:rPr>
                  <a:t>10</a:t>
                </a:r>
                <a:r>
                  <a:rPr lang="en-US" dirty="0" smtClean="0">
                    <a:solidFill>
                      <a:srgbClr val="C00000"/>
                    </a:solidFill>
                    <a:latin typeface="Berlin Sans FB" pitchFamily="34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>
                  <a:solidFill>
                    <a:srgbClr val="C00000"/>
                  </a:solidFill>
                  <a:latin typeface="Berlin Sans FB" pitchFamily="34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58" y="3964336"/>
            <a:ext cx="1428802" cy="2003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61" y="265500"/>
            <a:ext cx="3494959" cy="16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ropbox\Research\Talks\14.06 AdaptiveSQ\DNApeop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1" y="211078"/>
            <a:ext cx="1718831" cy="22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5939" y="2462389"/>
                <a:ext cx="12522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erlin Sans FB" panose="020E0602020502020306" pitchFamily="34" charset="0"/>
                  </a:rPr>
                  <a:t>Population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Berlin Sans FB" panose="020E0602020502020306" pitchFamily="34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39" y="2462389"/>
                <a:ext cx="125226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390" t="-4717" r="-341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760" y="4183330"/>
                <a:ext cx="2214709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erlin Sans FB" panose="020E0602020502020306" pitchFamily="34" charset="0"/>
                  </a:rPr>
                  <a:t>Dataset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Berlin Sans FB" panose="020E0602020502020306" pitchFamily="34" charset="0"/>
                </a:endParaRPr>
              </a:p>
              <a:p>
                <a:endParaRPr lang="en-US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0" y="4183330"/>
                <a:ext cx="2214709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/>
          <p:cNvGrpSpPr/>
          <p:nvPr/>
        </p:nvGrpSpPr>
        <p:grpSpPr>
          <a:xfrm>
            <a:off x="777849" y="1876301"/>
            <a:ext cx="3010381" cy="2249775"/>
            <a:chOff x="777849" y="1876301"/>
            <a:chExt cx="3010381" cy="2249775"/>
          </a:xfrm>
        </p:grpSpPr>
        <p:pic>
          <p:nvPicPr>
            <p:cNvPr id="1026" name="Picture 2" descr="C:\Dropbox\Research\Talks\14.06 AdaptiveSQ\dat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49" y="2834161"/>
              <a:ext cx="1947611" cy="129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914400" y="1876301"/>
              <a:ext cx="2731325" cy="855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844214" y="2125683"/>
              <a:ext cx="944016" cy="18763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182608" y="4729621"/>
            <a:ext cx="2538379" cy="1356697"/>
            <a:chOff x="3182608" y="4729621"/>
            <a:chExt cx="2538379" cy="1356697"/>
          </a:xfrm>
        </p:grpSpPr>
        <p:pic>
          <p:nvPicPr>
            <p:cNvPr id="21" name="Picture 7" descr="C:\Users\vitaly\Pictures\Picture2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608" y="4729621"/>
              <a:ext cx="1415684" cy="135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Dropbox\Research\Talks\14.06 AdaptiveSQ\Woman Using a Computer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948" y="4896076"/>
              <a:ext cx="848039" cy="1023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4196160" y="61231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Analysis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2657538">
            <a:off x="2181745" y="4874922"/>
            <a:ext cx="804274" cy="651275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5903857" y="2647055"/>
            <a:ext cx="3220907" cy="2605672"/>
            <a:chOff x="5903857" y="2647055"/>
            <a:chExt cx="3220907" cy="2605672"/>
          </a:xfrm>
        </p:grpSpPr>
        <p:pic>
          <p:nvPicPr>
            <p:cNvPr id="20" name="Picture 5" descr="C:\Users\vitaly\AppData\Local\Microsoft\Windows\Temporary Internet Files\Content.IE5\NQZWOSMX\MC900363444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335" y="2647055"/>
              <a:ext cx="1259690" cy="147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504912" y="4183330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Findings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19195481">
              <a:off x="5903857" y="4601452"/>
              <a:ext cx="804274" cy="651275"/>
            </a:xfrm>
            <a:prstGeom prst="right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44872" y="2715408"/>
              <a:ext cx="147989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Berlin Sans FB" panose="020E0602020502020306" pitchFamily="34" charset="0"/>
                </a:rPr>
                <a:t>Param</a:t>
              </a:r>
              <a:r>
                <a:rPr lang="en-US" sz="1400" dirty="0" smtClean="0">
                  <a:latin typeface="Berlin Sans FB" panose="020E0602020502020306" pitchFamily="34" charset="0"/>
                </a:rPr>
                <a:t>. estimates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Correlations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Predictive model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Classifier,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Clustering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etc.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520967" y="1323161"/>
            <a:ext cx="1527735" cy="1081753"/>
            <a:chOff x="5520967" y="1323161"/>
            <a:chExt cx="1527735" cy="1081753"/>
          </a:xfrm>
        </p:grpSpPr>
        <p:sp>
          <p:nvSpPr>
            <p:cNvPr id="31" name="Up Arrow 30"/>
            <p:cNvSpPr/>
            <p:nvPr/>
          </p:nvSpPr>
          <p:spPr>
            <a:xfrm rot="18093213">
              <a:off x="5797239" y="1608894"/>
              <a:ext cx="519748" cy="1072292"/>
            </a:xfrm>
            <a:prstGeom prst="upArrow">
              <a:avLst/>
            </a:prstGeom>
            <a:solidFill>
              <a:srgbClr val="FF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27" name="Picture 3" descr="C:\Users\vitaly\AppData\Local\Microsoft\Windows\Temporary Internet Files\Content.IE5\2SZ47YAD\MC900448745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113" y="1323161"/>
              <a:ext cx="991589" cy="66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91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5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 smtClean="0"/>
                  <a:t> for poly-time algorithms assuming OWF exists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2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Hardt,Ullman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14; </a:t>
                </a:r>
                <a:r>
                  <a:rPr lang="en-US" sz="22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Steinke,Ullman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14]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/>
                  <a:t> and more general low-sensitivity queries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2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Bassily,Smith,Steinke,Ullman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15]</a:t>
                </a:r>
              </a:p>
              <a:p>
                <a:r>
                  <a:rPr lang="en-US" sz="2200" dirty="0" smtClean="0"/>
                  <a:t>Stronger (tight) generalization for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-DP algorithms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2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Nissim,Stemmer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15]</a:t>
                </a:r>
              </a:p>
              <a:p>
                <a:r>
                  <a:rPr lang="en-US" sz="2200" dirty="0" smtClean="0"/>
                  <a:t>General adaptive setting and other techniques: description length and max-information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[DFHPRR </a:t>
                </a:r>
                <a:r>
                  <a:rPr lang="en-US" sz="22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15]</a:t>
                </a: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dirty="0" smtClean="0"/>
                  <a:t>Application: algorithms for reusing holdout set in ML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[DFHPRR </a:t>
                </a:r>
                <a:r>
                  <a:rPr lang="en-US" sz="22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15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dirty="0" smtClean="0"/>
                  <a:t>Application to maintaining accurate leaderboard in ML competitions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2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Blum,Hardt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15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Ask authors! Watch TCS+ talk by Aaron</a:t>
                </a:r>
                <a:endParaRPr lang="en-US" sz="2800" dirty="0" smtClean="0">
                  <a:solidFill>
                    <a:srgbClr val="C00000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5331"/>
              </a:xfrm>
              <a:prstGeom prst="rect">
                <a:avLst/>
              </a:prstGeom>
              <a:blipFill rotWithShape="0">
                <a:blip r:embed="rId2"/>
                <a:stretch>
                  <a:fillRect l="-1481" t="-787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5255687"/>
            <a:ext cx="1752600" cy="9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6" y="4165333"/>
            <a:ext cx="2056050" cy="242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3" y="647592"/>
            <a:ext cx="5177242" cy="41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479237" cy="76200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Data Science 101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0255" y="866125"/>
            <a:ext cx="632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Does </a:t>
            </a:r>
            <a:r>
              <a:rPr lang="en-US" sz="2000" dirty="0" smtClean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student </a:t>
            </a:r>
            <a:r>
              <a:rPr lang="en-US" sz="20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nutrition affect </a:t>
            </a:r>
            <a:r>
              <a:rPr lang="en-US" sz="2000" dirty="0" smtClean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academic performance?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5813" y="1636081"/>
            <a:ext cx="1880952" cy="861497"/>
            <a:chOff x="6095813" y="1636081"/>
            <a:chExt cx="1880952" cy="861497"/>
          </a:xfrm>
        </p:grpSpPr>
        <p:pic>
          <p:nvPicPr>
            <p:cNvPr id="1026" name="Picture 2" descr="http://www.cliparthut.com/clip-arts/305/curved-arrow-clip-art-30508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91476">
              <a:off x="7462655" y="1983469"/>
              <a:ext cx="715283" cy="31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5813" y="1636081"/>
              <a:ext cx="1707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Normalized grade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0255" y="2608435"/>
            <a:ext cx="1230388" cy="3725426"/>
            <a:chOff x="330255" y="2608435"/>
            <a:chExt cx="1230388" cy="372542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642188" y="4131029"/>
              <a:ext cx="3725426" cy="6802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0255" y="418465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6539" y="1393841"/>
            <a:ext cx="2625270" cy="1060537"/>
            <a:chOff x="2816539" y="1393841"/>
            <a:chExt cx="2625270" cy="106053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345" y="1393841"/>
              <a:ext cx="2109464" cy="10605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816539" y="17816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16870"/>
              </p:ext>
            </p:extLst>
          </p:nvPr>
        </p:nvGraphicFramePr>
        <p:xfrm>
          <a:off x="1724296" y="2513759"/>
          <a:ext cx="60960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6" imgW="9210563" imgH="5915160" progId="Excel.Sheet.12">
                  <p:embed/>
                </p:oleObj>
              </mc:Choice>
              <mc:Fallback>
                <p:oleObj name="Worksheet" r:id="rId6" imgW="9210563" imgH="5915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4296" y="2513759"/>
                        <a:ext cx="6096000" cy="391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5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correlations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849468"/>
              </p:ext>
            </p:extLst>
          </p:nvPr>
        </p:nvGraphicFramePr>
        <p:xfrm>
          <a:off x="457200" y="1067665"/>
          <a:ext cx="8167687" cy="490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5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candidate foods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99329"/>
              </p:ext>
            </p:extLst>
          </p:nvPr>
        </p:nvGraphicFramePr>
        <p:xfrm>
          <a:off x="457200" y="1067665"/>
          <a:ext cx="8167687" cy="490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6" descr="http://images.clipartpanda.com/free-pumpkin-clipart-pumpki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0072" y="1656484"/>
            <a:ext cx="247647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orig14.deviantart.net/6858/f/2012/175/5/9/sweet_vintage_de_nutella__by_marianevic-d54o0z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95" y="1271699"/>
            <a:ext cx="390528" cy="3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r.photos3.fotosearch.com/bthumb/CSP/CSP575/k575354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4" y="5249142"/>
            <a:ext cx="278126" cy="2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3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linear function of 3 selected foods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3586" y="5016173"/>
            <a:ext cx="7009179" cy="1282700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Freedman’s Paradox: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“Such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practices can distort the signiﬁcance levels of conventional statistical tests. The existence of this effect is well known, but its magnitude may come as a surprise, even to a hardened statistician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.”                      (1983)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5825" y="2931606"/>
                <a:ext cx="2000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1650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 dirty="0" smtClean="0">
                          <a:solidFill>
                            <a:srgbClr val="F1650F"/>
                          </a:solidFill>
                          <a:latin typeface="Cambria Math" panose="02040503050406030204" pitchFamily="18" charset="0"/>
                        </a:rPr>
                        <m:t>0.0001&lt;0.05</m:t>
                      </m:r>
                    </m:oMath>
                  </m:oMathPara>
                </a14:m>
                <a:endParaRPr lang="en-US" dirty="0" smtClean="0">
                  <a:solidFill>
                    <a:srgbClr val="F1650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25" y="2931606"/>
                <a:ext cx="20001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54436" y="3833669"/>
                <a:ext cx="18583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Uncorrelated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36" y="3833669"/>
                <a:ext cx="185832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623" t="-463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447251"/>
              </p:ext>
            </p:extLst>
          </p:nvPr>
        </p:nvGraphicFramePr>
        <p:xfrm>
          <a:off x="3096492" y="770767"/>
          <a:ext cx="3692236" cy="202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8728"/>
              </p:ext>
            </p:extLst>
          </p:nvPr>
        </p:nvGraphicFramePr>
        <p:xfrm>
          <a:off x="875980" y="1001352"/>
          <a:ext cx="4877698" cy="3827221"/>
        </p:xfrm>
        <a:graphic>
          <a:graphicData uri="http://schemas.openxmlformats.org/drawingml/2006/table">
            <a:tbl>
              <a:tblPr/>
              <a:tblGrid>
                <a:gridCol w="1059574"/>
                <a:gridCol w="675936"/>
                <a:gridCol w="937785"/>
                <a:gridCol w="584593"/>
                <a:gridCol w="584593"/>
                <a:gridCol w="1035217"/>
              </a:tblGrid>
              <a:tr h="180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0.4453533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0.1732877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1.0041891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23.95086544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7.983622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7.917151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8.98706E-05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96.80600126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120.7568667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0.100545016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Mushroom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-0.296074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0.10193011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-2.90468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0.108443069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0.2671363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0.095186165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2.806462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 descr="http://www.clker.com/cliparts/3/5/9/0/1278183257448297306ist2_7395648-popping-champagne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40" y="1595231"/>
            <a:ext cx="1464437" cy="146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28" y="3593822"/>
            <a:ext cx="1074949" cy="13339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72047" y="2170812"/>
            <a:ext cx="2527741" cy="1436549"/>
            <a:chOff x="6364535" y="611774"/>
            <a:chExt cx="2527741" cy="1436549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 rot="1056231">
              <a:off x="6483463" y="731896"/>
              <a:ext cx="2311248" cy="1023586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b="1" dirty="0" smtClean="0">
                  <a:solidFill>
                    <a:srgbClr val="990033"/>
                  </a:solidFill>
                </a:rPr>
                <a:t>FALSE</a:t>
              </a:r>
            </a:p>
            <a:p>
              <a:pPr algn="ctr" eaLnBrk="1" hangingPunct="1"/>
              <a:r>
                <a:rPr lang="en-GB" altLang="en-US" sz="2400" b="1" dirty="0" smtClean="0">
                  <a:solidFill>
                    <a:srgbClr val="990033"/>
                  </a:solidFill>
                </a:rPr>
                <a:t>DISCOVERY</a:t>
              </a:r>
              <a:endParaRPr lang="en-GB" altLang="en-US" sz="2400" b="1" dirty="0">
                <a:solidFill>
                  <a:srgbClr val="990033"/>
                </a:solidFill>
              </a:endParaRPr>
            </a:p>
          </p:txBody>
        </p:sp>
        <p:pic>
          <p:nvPicPr>
            <p:cNvPr id="17" name="Picture 7" descr="stamp-effects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8068">
              <a:off x="6364535" y="611774"/>
              <a:ext cx="2527741" cy="14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30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96195" y="2580520"/>
            <a:ext cx="2755076" cy="2269945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1472608"/>
              </p:ext>
            </p:extLst>
          </p:nvPr>
        </p:nvGraphicFramePr>
        <p:xfrm>
          <a:off x="190009" y="866185"/>
          <a:ext cx="5767448" cy="171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09214217"/>
              </p:ext>
            </p:extLst>
          </p:nvPr>
        </p:nvGraphicFramePr>
        <p:xfrm>
          <a:off x="1161802" y="2565070"/>
          <a:ext cx="3610101" cy="226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Down Arrow 6"/>
          <p:cNvSpPr/>
          <p:nvPr/>
        </p:nvSpPr>
        <p:spPr>
          <a:xfrm>
            <a:off x="2695700" y="4900702"/>
            <a:ext cx="637312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1696195" y="5299967"/>
            <a:ext cx="2636322" cy="1151907"/>
          </a:xfrm>
          <a:prstGeom prst="round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Result and statistical guarantees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9058" y="3099749"/>
            <a:ext cx="2323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Procedure</a:t>
            </a:r>
          </a:p>
          <a:p>
            <a:pPr lvl="1"/>
            <a:r>
              <a:rPr lang="en-US" dirty="0" smtClean="0"/>
              <a:t>Hypothesis tests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5104" y="5339676"/>
            <a:ext cx="228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</a:t>
            </a:r>
          </a:p>
          <a:p>
            <a:r>
              <a:rPr lang="en-US" dirty="0" smtClean="0"/>
              <a:t>confidence intervals</a:t>
            </a:r>
          </a:p>
          <a:p>
            <a:r>
              <a:rPr lang="en-US" dirty="0" smtClean="0"/>
              <a:t>prediction intervals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84" y="1289470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“Fresh”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1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5" grpId="0">
        <p:bldAsOne/>
      </p:bldGraphic>
      <p:bldGraphic spid="6" grpId="0">
        <p:bldAsOne/>
      </p:bldGraphic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42" y="0"/>
            <a:ext cx="8229600" cy="762000"/>
          </a:xfrm>
        </p:spPr>
        <p:txBody>
          <a:bodyPr/>
          <a:lstStyle/>
          <a:p>
            <a:r>
              <a:rPr lang="en-US" dirty="0" smtClean="0"/>
              <a:t>Data analysis is adaptive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5685859"/>
              </p:ext>
            </p:extLst>
          </p:nvPr>
        </p:nvGraphicFramePr>
        <p:xfrm>
          <a:off x="2040579" y="932177"/>
          <a:ext cx="4912426" cy="102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857500" y="1833525"/>
            <a:ext cx="1258787" cy="1179231"/>
            <a:chOff x="3538844" y="1860852"/>
            <a:chExt cx="1401290" cy="1274233"/>
          </a:xfrm>
        </p:grpSpPr>
        <p:sp>
          <p:nvSpPr>
            <p:cNvPr id="13" name="Rectangle 12"/>
            <p:cNvSpPr/>
            <p:nvPr/>
          </p:nvSpPr>
          <p:spPr>
            <a:xfrm>
              <a:off x="3633850" y="1876300"/>
              <a:ext cx="1306284" cy="1258785"/>
            </a:xfrm>
            <a:prstGeom prst="rect">
              <a:avLst/>
            </a:prstGeom>
            <a:solidFill>
              <a:srgbClr val="F1650F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694010400"/>
                </p:ext>
              </p:extLst>
            </p:nvPr>
          </p:nvGraphicFramePr>
          <p:xfrm>
            <a:off x="3538844" y="1860852"/>
            <a:ext cx="1330040" cy="11504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1185550" y="3304086"/>
            <a:ext cx="1092535" cy="1003081"/>
            <a:chOff x="3538844" y="1860852"/>
            <a:chExt cx="1401290" cy="1274233"/>
          </a:xfrm>
        </p:grpSpPr>
        <p:sp>
          <p:nvSpPr>
            <p:cNvPr id="21" name="Rectangle 20"/>
            <p:cNvSpPr/>
            <p:nvPr/>
          </p:nvSpPr>
          <p:spPr>
            <a:xfrm>
              <a:off x="3633850" y="1876300"/>
              <a:ext cx="1306284" cy="1258785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3432820752"/>
                </p:ext>
              </p:extLst>
            </p:nvPr>
          </p:nvGraphicFramePr>
          <p:xfrm>
            <a:off x="3538844" y="1860852"/>
            <a:ext cx="1330040" cy="11504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cxnSp>
        <p:nvCxnSpPr>
          <p:cNvPr id="38" name="Straight Arrow Connector 37"/>
          <p:cNvCxnSpPr/>
          <p:nvPr/>
        </p:nvCxnSpPr>
        <p:spPr>
          <a:xfrm flipH="1">
            <a:off x="1928182" y="3012756"/>
            <a:ext cx="1893696" cy="2533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" name="Group 4098"/>
          <p:cNvGrpSpPr/>
          <p:nvPr/>
        </p:nvGrpSpPr>
        <p:grpSpPr>
          <a:xfrm>
            <a:off x="2487883" y="3113696"/>
            <a:ext cx="1486395" cy="1205632"/>
            <a:chOff x="2487883" y="3113696"/>
            <a:chExt cx="1486395" cy="1205632"/>
          </a:xfrm>
        </p:grpSpPr>
        <p:grpSp>
          <p:nvGrpSpPr>
            <p:cNvPr id="23" name="Group 22"/>
            <p:cNvGrpSpPr/>
            <p:nvPr/>
          </p:nvGrpSpPr>
          <p:grpSpPr>
            <a:xfrm>
              <a:off x="2487883" y="3316247"/>
              <a:ext cx="1092535" cy="1003081"/>
              <a:chOff x="3538844" y="1860852"/>
              <a:chExt cx="1401290" cy="127423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rgbClr val="F1650F">
                  <a:alpha val="3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25" name="Diagram 24"/>
              <p:cNvGraphicFramePr/>
              <p:nvPr>
                <p:extLst>
                  <p:ext uri="{D42A27DB-BD31-4B8C-83A1-F6EECF244321}">
                    <p14:modId xmlns:p14="http://schemas.microsoft.com/office/powerpoint/2010/main" val="751501072"/>
                  </p:ext>
                </p:extLst>
              </p:nvPr>
            </p:nvGraphicFramePr>
            <p:xfrm>
              <a:off x="3538844" y="1860852"/>
              <a:ext cx="1330040" cy="11504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p:grpSp>
        <p:cxnSp>
          <p:nvCxnSpPr>
            <p:cNvPr id="40" name="Straight Arrow Connector 39"/>
            <p:cNvCxnSpPr/>
            <p:nvPr/>
          </p:nvCxnSpPr>
          <p:spPr>
            <a:xfrm flipH="1">
              <a:off x="3131782" y="3113696"/>
              <a:ext cx="842496" cy="1524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/>
          <p:cNvGrpSpPr/>
          <p:nvPr/>
        </p:nvGrpSpPr>
        <p:grpSpPr>
          <a:xfrm>
            <a:off x="3651670" y="3012756"/>
            <a:ext cx="4146462" cy="1330894"/>
            <a:chOff x="3651670" y="3012756"/>
            <a:chExt cx="4146462" cy="1330894"/>
          </a:xfrm>
        </p:grpSpPr>
        <p:grpSp>
          <p:nvGrpSpPr>
            <p:cNvPr id="26" name="Group 25"/>
            <p:cNvGrpSpPr/>
            <p:nvPr/>
          </p:nvGrpSpPr>
          <p:grpSpPr>
            <a:xfrm>
              <a:off x="6705597" y="3340569"/>
              <a:ext cx="1092535" cy="1003081"/>
              <a:chOff x="3538844" y="1860852"/>
              <a:chExt cx="1401290" cy="127423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28" name="Diagram 27"/>
              <p:cNvGraphicFramePr/>
              <p:nvPr>
                <p:extLst>
                  <p:ext uri="{D42A27DB-BD31-4B8C-83A1-F6EECF244321}">
                    <p14:modId xmlns:p14="http://schemas.microsoft.com/office/powerpoint/2010/main" val="751501072"/>
                  </p:ext>
                </p:extLst>
              </p:nvPr>
            </p:nvGraphicFramePr>
            <p:xfrm>
              <a:off x="3538844" y="1860852"/>
              <a:ext cx="1330040" cy="11504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  <p:grpSp>
          <p:nvGrpSpPr>
            <p:cNvPr id="29" name="Group 28"/>
            <p:cNvGrpSpPr/>
            <p:nvPr/>
          </p:nvGrpSpPr>
          <p:grpSpPr>
            <a:xfrm>
              <a:off x="5278579" y="3328408"/>
              <a:ext cx="1092535" cy="1003081"/>
              <a:chOff x="3538844" y="1860852"/>
              <a:chExt cx="1401290" cy="12742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aphicFrame>
            <p:nvGraphicFramePr>
              <p:cNvPr id="31" name="Diagram 30"/>
              <p:cNvGraphicFramePr/>
              <p:nvPr>
                <p:extLst>
                  <p:ext uri="{D42A27DB-BD31-4B8C-83A1-F6EECF244321}">
                    <p14:modId xmlns:p14="http://schemas.microsoft.com/office/powerpoint/2010/main" val="751501072"/>
                  </p:ext>
                </p:extLst>
              </p:nvPr>
            </p:nvGraphicFramePr>
            <p:xfrm>
              <a:off x="3538844" y="1860852"/>
              <a:ext cx="1330040" cy="11504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8" r:lo="rId29" r:qs="rId30" r:cs="rId31"/>
              </a:graphicData>
            </a:graphic>
          </p:graphicFrame>
        </p:grpSp>
        <p:cxnSp>
          <p:nvCxnSpPr>
            <p:cNvPr id="43" name="Straight Arrow Connector 42"/>
            <p:cNvCxnSpPr/>
            <p:nvPr/>
          </p:nvCxnSpPr>
          <p:spPr>
            <a:xfrm>
              <a:off x="5258791" y="3012756"/>
              <a:ext cx="2030110" cy="25334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55030" y="3057255"/>
              <a:ext cx="997375" cy="20884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529565" y="3113696"/>
              <a:ext cx="0" cy="27016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C:\Dropbox\Research\Talks\14.06 AdaptiveSQ\linemaxresdefault.jpg"/>
            <p:cNvPicPr>
              <a:picLocks noChangeAspect="1" noChangeArrowheads="1"/>
            </p:cNvPicPr>
            <p:nvPr/>
          </p:nvPicPr>
          <p:blipFill rotWithShape="1"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56" r="65294" b="38593"/>
            <a:stretch/>
          </p:blipFill>
          <p:spPr bwMode="auto">
            <a:xfrm>
              <a:off x="3651670" y="3563182"/>
              <a:ext cx="1474518" cy="57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6" name="Group 4095"/>
          <p:cNvGrpSpPr/>
          <p:nvPr/>
        </p:nvGrpSpPr>
        <p:grpSpPr>
          <a:xfrm>
            <a:off x="828934" y="4504306"/>
            <a:ext cx="7364135" cy="968825"/>
            <a:chOff x="828934" y="4504306"/>
            <a:chExt cx="7364135" cy="968825"/>
          </a:xfrm>
        </p:grpSpPr>
        <p:grpSp>
          <p:nvGrpSpPr>
            <p:cNvPr id="55" name="Group 54"/>
            <p:cNvGrpSpPr/>
            <p:nvPr/>
          </p:nvGrpSpPr>
          <p:grpSpPr>
            <a:xfrm>
              <a:off x="828934" y="4504306"/>
              <a:ext cx="2046096" cy="253340"/>
              <a:chOff x="874684" y="4688774"/>
              <a:chExt cx="5360719" cy="37110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874684" y="4688774"/>
                <a:ext cx="1893696" cy="25334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078284" y="4789714"/>
                <a:ext cx="842496" cy="15240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205293" y="4688774"/>
                <a:ext cx="2030110" cy="25334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3801532" y="4733273"/>
                <a:ext cx="997375" cy="208841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476067" y="4789714"/>
                <a:ext cx="0" cy="270164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146973" y="4504306"/>
              <a:ext cx="2046096" cy="253340"/>
              <a:chOff x="874684" y="4688774"/>
              <a:chExt cx="5360719" cy="371104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>
                <a:off x="874684" y="4688774"/>
                <a:ext cx="1893696" cy="25334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2078284" y="4789714"/>
                <a:ext cx="842496" cy="15240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205293" y="4688774"/>
                <a:ext cx="2030110" cy="25334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3801532" y="4733273"/>
                <a:ext cx="997375" cy="208841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3476067" y="4789714"/>
                <a:ext cx="0" cy="270164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450438" y="4504306"/>
              <a:ext cx="2046096" cy="253340"/>
              <a:chOff x="874684" y="4688774"/>
              <a:chExt cx="5360719" cy="371104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74684" y="4688774"/>
                <a:ext cx="1893696" cy="25334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2078284" y="4789714"/>
                <a:ext cx="842496" cy="15240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205293" y="4688774"/>
                <a:ext cx="2030110" cy="25334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3801532" y="4733273"/>
                <a:ext cx="997375" cy="208841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476067" y="4789714"/>
                <a:ext cx="0" cy="270164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4" name="Picture 2" descr="C:\Dropbox\Research\Talks\14.06 AdaptiveSQ\linemaxresdefault.jpg"/>
            <p:cNvPicPr>
              <a:picLocks noChangeAspect="1" noChangeArrowheads="1"/>
            </p:cNvPicPr>
            <p:nvPr/>
          </p:nvPicPr>
          <p:blipFill rotWithShape="1"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56" r="65294" b="38593"/>
            <a:stretch/>
          </p:blipFill>
          <p:spPr bwMode="auto">
            <a:xfrm>
              <a:off x="1079908" y="4903115"/>
              <a:ext cx="1474518" cy="57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Dropbox\Research\Talks\14.06 AdaptiveSQ\linemaxresdefault.jpg"/>
            <p:cNvPicPr>
              <a:picLocks noChangeAspect="1" noChangeArrowheads="1"/>
            </p:cNvPicPr>
            <p:nvPr/>
          </p:nvPicPr>
          <p:blipFill rotWithShape="1"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56" r="65294" b="38593"/>
            <a:stretch/>
          </p:blipFill>
          <p:spPr bwMode="auto">
            <a:xfrm>
              <a:off x="6342426" y="4903115"/>
              <a:ext cx="1474518" cy="57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C:\Dropbox\Research\Talks\14.06 AdaptiveSQ\linemaxresdefault.jpg"/>
            <p:cNvPicPr>
              <a:picLocks noChangeAspect="1" noChangeArrowheads="1"/>
            </p:cNvPicPr>
            <p:nvPr/>
          </p:nvPicPr>
          <p:blipFill rotWithShape="1"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56" r="65294" b="38593"/>
            <a:stretch/>
          </p:blipFill>
          <p:spPr bwMode="auto">
            <a:xfrm>
              <a:off x="3862567" y="4903115"/>
              <a:ext cx="1474518" cy="57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7" name="Group 4096"/>
          <p:cNvGrpSpPr/>
          <p:nvPr/>
        </p:nvGrpSpPr>
        <p:grpSpPr>
          <a:xfrm>
            <a:off x="804488" y="5669251"/>
            <a:ext cx="7777775" cy="692344"/>
            <a:chOff x="804488" y="5669251"/>
            <a:chExt cx="7777775" cy="692344"/>
          </a:xfrm>
        </p:grpSpPr>
        <p:sp>
          <p:nvSpPr>
            <p:cNvPr id="7" name="Down Arrow 6"/>
            <p:cNvSpPr/>
            <p:nvPr/>
          </p:nvSpPr>
          <p:spPr>
            <a:xfrm>
              <a:off x="1304241" y="5669251"/>
              <a:ext cx="318656" cy="16982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804488" y="5839079"/>
              <a:ext cx="1318161" cy="475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Result</a:t>
              </a:r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826497" y="5669251"/>
              <a:ext cx="318656" cy="169828"/>
            </a:xfrm>
            <a:prstGeom prst="downArrow">
              <a:avLst/>
            </a:prstGeom>
            <a:solidFill>
              <a:srgbClr val="F1650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32"/>
            <p:cNvSpPr/>
            <p:nvPr/>
          </p:nvSpPr>
          <p:spPr>
            <a:xfrm>
              <a:off x="2326744" y="5839079"/>
              <a:ext cx="1318161" cy="475015"/>
            </a:xfrm>
            <a:prstGeom prst="roundRect">
              <a:avLst/>
            </a:prstGeom>
            <a:solidFill>
              <a:srgbClr val="FF0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Result</a:t>
              </a:r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6241599" y="5669252"/>
              <a:ext cx="318656" cy="16982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ounded Rectangle 34"/>
            <p:cNvSpPr/>
            <p:nvPr/>
          </p:nvSpPr>
          <p:spPr>
            <a:xfrm>
              <a:off x="5741846" y="5839080"/>
              <a:ext cx="1318161" cy="475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Result</a:t>
              </a:r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7763855" y="5669252"/>
              <a:ext cx="318656" cy="16982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36"/>
            <p:cNvSpPr/>
            <p:nvPr/>
          </p:nvSpPr>
          <p:spPr>
            <a:xfrm>
              <a:off x="7264102" y="5839080"/>
              <a:ext cx="1318161" cy="475015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Result</a:t>
              </a:r>
            </a:p>
          </p:txBody>
        </p:sp>
        <p:pic>
          <p:nvPicPr>
            <p:cNvPr id="78" name="Picture 2" descr="C:\Dropbox\Research\Talks\14.06 AdaptiveSQ\linemaxresdefault.jpg"/>
            <p:cNvPicPr>
              <a:picLocks noChangeAspect="1" noChangeArrowheads="1"/>
            </p:cNvPicPr>
            <p:nvPr/>
          </p:nvPicPr>
          <p:blipFill rotWithShape="1">
            <a:blip r:embed="rId3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56" r="65294" b="38593"/>
            <a:stretch/>
          </p:blipFill>
          <p:spPr bwMode="auto">
            <a:xfrm>
              <a:off x="3901104" y="5791579"/>
              <a:ext cx="1474518" cy="57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338336" y="1092898"/>
            <a:ext cx="3376427" cy="150984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Exploratory data analysis</a:t>
            </a:r>
          </a:p>
          <a:p>
            <a:r>
              <a:rPr lang="en-US" sz="2000" dirty="0" smtClean="0"/>
              <a:t>Variable selection</a:t>
            </a:r>
          </a:p>
          <a:p>
            <a:r>
              <a:rPr lang="en-US" sz="2000" dirty="0" smtClean="0"/>
              <a:t>Hyper-parameter tuning</a:t>
            </a:r>
          </a:p>
          <a:p>
            <a:r>
              <a:rPr lang="en-US" sz="2000" dirty="0" smtClean="0"/>
              <a:t>Shared data - findings inform others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71187" y="4388421"/>
            <a:ext cx="0" cy="36922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real problem?</a:t>
            </a:r>
            <a:endParaRPr lang="en-US" dirty="0"/>
          </a:p>
        </p:txBody>
      </p:sp>
      <p:pic>
        <p:nvPicPr>
          <p:cNvPr id="3074" name="Picture 2" descr="C:\Dropbox\Research\Talks\14.06 AdaptiveSQ\economist20131019_cna4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" b="1"/>
          <a:stretch/>
        </p:blipFill>
        <p:spPr bwMode="auto">
          <a:xfrm>
            <a:off x="6008915" y="883444"/>
            <a:ext cx="2398815" cy="31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3636" y="4595258"/>
            <a:ext cx="7844094" cy="1429024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course of collecting and analyzing data,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researchers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have many decisions to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[…] It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rare, and 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sometimes impractical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 researchers to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these decisions beforehand. Rather, it is common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accepted practice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for researchers to explore various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analytic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alternatives, to search for a combination that yields “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statistical significance”,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to then report only what “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worked”.  		 [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Simmons,Nelson,Simonsohn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122" y="1900382"/>
            <a:ext cx="337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1,000,000+ downloads; 1400+ citations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2122" y="2680838"/>
            <a:ext cx="5153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“Irreproducible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preclinical research exceeds 50%, 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resulting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approximately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US$28B/year loss”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Freedman,Cockburn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Simcoe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15]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122" y="963878"/>
            <a:ext cx="5118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“Why </a:t>
            </a:r>
            <a:r>
              <a:rPr lang="en-US" sz="2400" dirty="0"/>
              <a:t>Most Published Research Findings Are </a:t>
            </a:r>
            <a:r>
              <a:rPr lang="en-US" sz="2400" dirty="0" smtClean="0"/>
              <a:t>False”    </a:t>
            </a:r>
            <a:r>
              <a:rPr lang="en-US" dirty="0" smtClean="0">
                <a:solidFill>
                  <a:srgbClr val="C00000"/>
                </a:solidFill>
              </a:rPr>
              <a:t>[Ioannidis 05]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22" y="3969178"/>
            <a:ext cx="509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Adaptive data analysis is one of the causes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4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70453</TotalTime>
  <Words>598</Words>
  <Application>Microsoft Office PowerPoint</Application>
  <PresentationFormat>On-screen Show (4:3)</PresentationFormat>
  <Paragraphs>255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Algerian</vt:lpstr>
      <vt:lpstr>Arial</vt:lpstr>
      <vt:lpstr>Berlin Sans FB</vt:lpstr>
      <vt:lpstr>Calibri</vt:lpstr>
      <vt:lpstr>Cambria Math</vt:lpstr>
      <vt:lpstr>Castellar</vt:lpstr>
      <vt:lpstr>Century Gothic</vt:lpstr>
      <vt:lpstr>Consolas</vt:lpstr>
      <vt:lpstr>Courier New</vt:lpstr>
      <vt:lpstr>Miriam Fixed</vt:lpstr>
      <vt:lpstr>Symbol</vt:lpstr>
      <vt:lpstr>Trebuchet MS</vt:lpstr>
      <vt:lpstr>1_Executive</vt:lpstr>
      <vt:lpstr>Worksheet</vt:lpstr>
      <vt:lpstr>PowerPoint Presentation</vt:lpstr>
      <vt:lpstr>PowerPoint Presentation</vt:lpstr>
      <vt:lpstr>  Data Science 101</vt:lpstr>
      <vt:lpstr>Check correlations</vt:lpstr>
      <vt:lpstr>Pick candidate foods</vt:lpstr>
      <vt:lpstr>Fit linear function of 3 selected foods</vt:lpstr>
      <vt:lpstr>Statistical inference</vt:lpstr>
      <vt:lpstr>Data analysis is adaptive</vt:lpstr>
      <vt:lpstr>Is this a real problem?</vt:lpstr>
      <vt:lpstr>Evaluating adaptive queries</vt:lpstr>
      <vt:lpstr>Answering non-adaptive SQs</vt:lpstr>
      <vt:lpstr>Answering adaptive SQs</vt:lpstr>
      <vt:lpstr>Our results</vt:lpstr>
      <vt:lpstr>Tool: differential privacy</vt:lpstr>
      <vt:lpstr>Differential Privacy [Dwork,McSherry,Nissim,Smith 06] </vt:lpstr>
      <vt:lpstr>Why DP?</vt:lpstr>
      <vt:lpstr>Why DP?</vt:lpstr>
      <vt:lpstr>Why DP?</vt:lpstr>
      <vt:lpstr>Back to queries</vt:lpstr>
      <vt:lpstr>Further developments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 F</cp:lastModifiedBy>
  <cp:revision>1250</cp:revision>
  <dcterms:created xsi:type="dcterms:W3CDTF">2011-07-04T02:51:15Z</dcterms:created>
  <dcterms:modified xsi:type="dcterms:W3CDTF">2015-06-15T23:18:38Z</dcterms:modified>
</cp:coreProperties>
</file>