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ata1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99" r:id="rId2"/>
    <p:sldId id="432" r:id="rId3"/>
    <p:sldId id="418" r:id="rId4"/>
    <p:sldId id="419" r:id="rId5"/>
    <p:sldId id="420" r:id="rId6"/>
    <p:sldId id="421" r:id="rId7"/>
    <p:sldId id="365" r:id="rId8"/>
    <p:sldId id="411" r:id="rId9"/>
    <p:sldId id="369" r:id="rId10"/>
    <p:sldId id="423" r:id="rId11"/>
    <p:sldId id="412" r:id="rId12"/>
    <p:sldId id="433" r:id="rId13"/>
    <p:sldId id="424" r:id="rId14"/>
    <p:sldId id="425" r:id="rId15"/>
    <p:sldId id="426" r:id="rId16"/>
    <p:sldId id="427" r:id="rId17"/>
    <p:sldId id="422" r:id="rId18"/>
    <p:sldId id="428" r:id="rId19"/>
    <p:sldId id="434" r:id="rId20"/>
    <p:sldId id="435" r:id="rId21"/>
    <p:sldId id="431" r:id="rId22"/>
    <p:sldId id="437" r:id="rId23"/>
    <p:sldId id="438" r:id="rId24"/>
    <p:sldId id="413" r:id="rId25"/>
    <p:sldId id="436" r:id="rId26"/>
    <p:sldId id="414" r:id="rId27"/>
    <p:sldId id="439" r:id="rId28"/>
    <p:sldId id="416" r:id="rId29"/>
    <p:sldId id="417" r:id="rId30"/>
    <p:sldId id="4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0F"/>
    <a:srgbClr val="EFE125"/>
    <a:srgbClr val="6076B4"/>
    <a:srgbClr val="FF1515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97555" autoAdjust="0"/>
  </p:normalViewPr>
  <p:slideViewPr>
    <p:cSldViewPr snapToGrid="0">
      <p:cViewPr varScale="1">
        <p:scale>
          <a:sx n="75" d="100"/>
          <a:sy n="75" d="100"/>
        </p:scale>
        <p:origin x="78" y="1002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Correlations with grade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Sheet5!$A$101:$AX$101</c:f>
              <c:numCache>
                <c:formatCode>General</c:formatCode>
                <c:ptCount val="50"/>
                <c:pt idx="0">
                  <c:v>-0.29866868509978667</c:v>
                </c:pt>
                <c:pt idx="1">
                  <c:v>-0.13623468719222676</c:v>
                </c:pt>
                <c:pt idx="2">
                  <c:v>-0.11075766509728692</c:v>
                </c:pt>
                <c:pt idx="3">
                  <c:v>-0.10343632514523356</c:v>
                </c:pt>
                <c:pt idx="4">
                  <c:v>-0.10173413046903748</c:v>
                </c:pt>
                <c:pt idx="5">
                  <c:v>-9.9790635908670405E-2</c:v>
                </c:pt>
                <c:pt idx="6">
                  <c:v>-9.009683105756032E-2</c:v>
                </c:pt>
                <c:pt idx="7">
                  <c:v>-8.5349060657422607E-2</c:v>
                </c:pt>
                <c:pt idx="8">
                  <c:v>-8.3844382138029847E-2</c:v>
                </c:pt>
                <c:pt idx="9">
                  <c:v>-7.666865795089936E-2</c:v>
                </c:pt>
                <c:pt idx="10">
                  <c:v>-7.5268091903477094E-2</c:v>
                </c:pt>
                <c:pt idx="11">
                  <c:v>-7.1888230897157721E-2</c:v>
                </c:pt>
                <c:pt idx="12">
                  <c:v>-6.7643706756795291E-2</c:v>
                </c:pt>
                <c:pt idx="13">
                  <c:v>-6.245635715781353E-2</c:v>
                </c:pt>
                <c:pt idx="14">
                  <c:v>-5.4070329928670023E-2</c:v>
                </c:pt>
                <c:pt idx="15">
                  <c:v>-5.2993933069779835E-2</c:v>
                </c:pt>
                <c:pt idx="16">
                  <c:v>-4.9664496276563851E-2</c:v>
                </c:pt>
                <c:pt idx="17">
                  <c:v>-4.5740621984204373E-2</c:v>
                </c:pt>
                <c:pt idx="18">
                  <c:v>-4.2155953263435707E-2</c:v>
                </c:pt>
                <c:pt idx="19">
                  <c:v>-3.1113871548986417E-2</c:v>
                </c:pt>
                <c:pt idx="20">
                  <c:v>-1.484044158086608E-2</c:v>
                </c:pt>
                <c:pt idx="21">
                  <c:v>-1.3890931413843361E-2</c:v>
                </c:pt>
                <c:pt idx="22">
                  <c:v>-5.2277103782193864E-3</c:v>
                </c:pt>
                <c:pt idx="23">
                  <c:v>-4.1904700569058489E-3</c:v>
                </c:pt>
                <c:pt idx="24">
                  <c:v>-2.173416129914188E-3</c:v>
                </c:pt>
                <c:pt idx="25">
                  <c:v>4.3390055788479357E-3</c:v>
                </c:pt>
                <c:pt idx="26">
                  <c:v>1.1062817681697238E-2</c:v>
                </c:pt>
                <c:pt idx="27">
                  <c:v>2.3669244566280303E-2</c:v>
                </c:pt>
                <c:pt idx="28">
                  <c:v>3.17953047339085E-2</c:v>
                </c:pt>
                <c:pt idx="29">
                  <c:v>3.5230037320146498E-2</c:v>
                </c:pt>
                <c:pt idx="30">
                  <c:v>4.0172224726410612E-2</c:v>
                </c:pt>
                <c:pt idx="31">
                  <c:v>4.3971138863797478E-2</c:v>
                </c:pt>
                <c:pt idx="32">
                  <c:v>4.8896168939797709E-2</c:v>
                </c:pt>
                <c:pt idx="33">
                  <c:v>7.4589478188601135E-2</c:v>
                </c:pt>
                <c:pt idx="34">
                  <c:v>7.6120020033475344E-2</c:v>
                </c:pt>
                <c:pt idx="35">
                  <c:v>7.6590705962551769E-2</c:v>
                </c:pt>
                <c:pt idx="36">
                  <c:v>9.1959893480871066E-2</c:v>
                </c:pt>
                <c:pt idx="37">
                  <c:v>9.2084185209639763E-2</c:v>
                </c:pt>
                <c:pt idx="38">
                  <c:v>9.8541589619578984E-2</c:v>
                </c:pt>
                <c:pt idx="39">
                  <c:v>9.9918458110478767E-2</c:v>
                </c:pt>
                <c:pt idx="40">
                  <c:v>0.10413107150251444</c:v>
                </c:pt>
                <c:pt idx="41">
                  <c:v>0.10432179720175386</c:v>
                </c:pt>
                <c:pt idx="42">
                  <c:v>0.11270939513918206</c:v>
                </c:pt>
                <c:pt idx="43">
                  <c:v>0.15151677199949365</c:v>
                </c:pt>
                <c:pt idx="44">
                  <c:v>0.17370455645597108</c:v>
                </c:pt>
                <c:pt idx="45">
                  <c:v>0.18075737257653965</c:v>
                </c:pt>
                <c:pt idx="46">
                  <c:v>0.18628714827742535</c:v>
                </c:pt>
                <c:pt idx="47">
                  <c:v>0.18893730635076361</c:v>
                </c:pt>
                <c:pt idx="48">
                  <c:v>0.23869763360496585</c:v>
                </c:pt>
                <c:pt idx="49">
                  <c:v>0.26022860387084212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82744"/>
        <c:axId val="151283136"/>
      </c:barChart>
      <c:catAx>
        <c:axId val="151282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3136"/>
        <c:crosses val="autoZero"/>
        <c:auto val="1"/>
        <c:lblAlgn val="ctr"/>
        <c:lblOffset val="100"/>
        <c:noMultiLvlLbl val="0"/>
      </c:catAx>
      <c:valAx>
        <c:axId val="15128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2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Correlations with grade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val>
            <c:numRef>
              <c:f>Sheet5!$A$101:$AX$101</c:f>
              <c:numCache>
                <c:formatCode>General</c:formatCode>
                <c:ptCount val="50"/>
                <c:pt idx="0">
                  <c:v>-0.29866868509978667</c:v>
                </c:pt>
                <c:pt idx="1">
                  <c:v>-0.13623468719222676</c:v>
                </c:pt>
                <c:pt idx="2">
                  <c:v>-0.11075766509728692</c:v>
                </c:pt>
                <c:pt idx="3">
                  <c:v>-0.10343632514523356</c:v>
                </c:pt>
                <c:pt idx="4">
                  <c:v>-0.10173413046903748</c:v>
                </c:pt>
                <c:pt idx="5">
                  <c:v>-9.9790635908670405E-2</c:v>
                </c:pt>
                <c:pt idx="6">
                  <c:v>-9.009683105756032E-2</c:v>
                </c:pt>
                <c:pt idx="7">
                  <c:v>-8.5349060657422607E-2</c:v>
                </c:pt>
                <c:pt idx="8">
                  <c:v>-8.3844382138029847E-2</c:v>
                </c:pt>
                <c:pt idx="9">
                  <c:v>-7.666865795089936E-2</c:v>
                </c:pt>
                <c:pt idx="10">
                  <c:v>-7.5268091903477094E-2</c:v>
                </c:pt>
                <c:pt idx="11">
                  <c:v>-7.1888230897157721E-2</c:v>
                </c:pt>
                <c:pt idx="12">
                  <c:v>-6.7643706756795291E-2</c:v>
                </c:pt>
                <c:pt idx="13">
                  <c:v>-6.245635715781353E-2</c:v>
                </c:pt>
                <c:pt idx="14">
                  <c:v>-5.4070329928670023E-2</c:v>
                </c:pt>
                <c:pt idx="15">
                  <c:v>-5.2993933069779835E-2</c:v>
                </c:pt>
                <c:pt idx="16">
                  <c:v>-4.9664496276563851E-2</c:v>
                </c:pt>
                <c:pt idx="17">
                  <c:v>-4.5740621984204373E-2</c:v>
                </c:pt>
                <c:pt idx="18">
                  <c:v>-4.2155953263435707E-2</c:v>
                </c:pt>
                <c:pt idx="19">
                  <c:v>-3.1113871548986417E-2</c:v>
                </c:pt>
                <c:pt idx="20">
                  <c:v>-1.484044158086608E-2</c:v>
                </c:pt>
                <c:pt idx="21">
                  <c:v>-1.3890931413843361E-2</c:v>
                </c:pt>
                <c:pt idx="22">
                  <c:v>-5.2277103782193864E-3</c:v>
                </c:pt>
                <c:pt idx="23">
                  <c:v>-4.1904700569058489E-3</c:v>
                </c:pt>
                <c:pt idx="24">
                  <c:v>-2.173416129914188E-3</c:v>
                </c:pt>
                <c:pt idx="25">
                  <c:v>4.3390055788479357E-3</c:v>
                </c:pt>
                <c:pt idx="26">
                  <c:v>1.1062817681697238E-2</c:v>
                </c:pt>
                <c:pt idx="27">
                  <c:v>2.3669244566280303E-2</c:v>
                </c:pt>
                <c:pt idx="28">
                  <c:v>3.17953047339085E-2</c:v>
                </c:pt>
                <c:pt idx="29">
                  <c:v>3.5230037320146498E-2</c:v>
                </c:pt>
                <c:pt idx="30">
                  <c:v>4.0172224726410612E-2</c:v>
                </c:pt>
                <c:pt idx="31">
                  <c:v>4.3971138863797478E-2</c:v>
                </c:pt>
                <c:pt idx="32">
                  <c:v>4.8896168939797709E-2</c:v>
                </c:pt>
                <c:pt idx="33">
                  <c:v>7.4589478188601135E-2</c:v>
                </c:pt>
                <c:pt idx="34">
                  <c:v>7.6120020033475344E-2</c:v>
                </c:pt>
                <c:pt idx="35">
                  <c:v>7.6590705962551769E-2</c:v>
                </c:pt>
                <c:pt idx="36">
                  <c:v>9.1959893480871066E-2</c:v>
                </c:pt>
                <c:pt idx="37">
                  <c:v>9.2084185209639763E-2</c:v>
                </c:pt>
                <c:pt idx="38">
                  <c:v>9.8541589619578984E-2</c:v>
                </c:pt>
                <c:pt idx="39">
                  <c:v>9.9918458110478767E-2</c:v>
                </c:pt>
                <c:pt idx="40">
                  <c:v>0.10413107150251444</c:v>
                </c:pt>
                <c:pt idx="41">
                  <c:v>0.10432179720175386</c:v>
                </c:pt>
                <c:pt idx="42">
                  <c:v>0.11270939513918206</c:v>
                </c:pt>
                <c:pt idx="43">
                  <c:v>0.15151677199949365</c:v>
                </c:pt>
                <c:pt idx="44">
                  <c:v>0.17370455645597108</c:v>
                </c:pt>
                <c:pt idx="45">
                  <c:v>0.18075737257653965</c:v>
                </c:pt>
                <c:pt idx="46">
                  <c:v>0.18628714827742535</c:v>
                </c:pt>
                <c:pt idx="47">
                  <c:v>0.18893730635076361</c:v>
                </c:pt>
                <c:pt idx="48">
                  <c:v>0.23869763360496585</c:v>
                </c:pt>
                <c:pt idx="49">
                  <c:v>0.26022860387084212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83920"/>
        <c:axId val="151284312"/>
      </c:barChart>
      <c:catAx>
        <c:axId val="15128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4312"/>
        <c:crosses val="autoZero"/>
        <c:auto val="1"/>
        <c:lblAlgn val="ctr"/>
        <c:lblOffset val="100"/>
        <c:noMultiLvlLbl val="0"/>
      </c:catAx>
      <c:valAx>
        <c:axId val="15128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8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True vs Predicted Grade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Sheet8!$D$1:$D$100</c:f>
              <c:numCache>
                <c:formatCode>General</c:formatCode>
                <c:ptCount val="100"/>
                <c:pt idx="0">
                  <c:v>0.61223541463860942</c:v>
                </c:pt>
                <c:pt idx="1">
                  <c:v>0.8591663729033111</c:v>
                </c:pt>
                <c:pt idx="2">
                  <c:v>-0.38627757018575232</c:v>
                </c:pt>
                <c:pt idx="3">
                  <c:v>-0.47752759378818732</c:v>
                </c:pt>
                <c:pt idx="4">
                  <c:v>0.70229630752205474</c:v>
                </c:pt>
                <c:pt idx="5">
                  <c:v>-0.98705329395865404</c:v>
                </c:pt>
                <c:pt idx="6">
                  <c:v>-1.1100818737581573</c:v>
                </c:pt>
                <c:pt idx="7">
                  <c:v>-1.8857777986427295</c:v>
                </c:pt>
                <c:pt idx="8">
                  <c:v>1.6703404454159605</c:v>
                </c:pt>
                <c:pt idx="9">
                  <c:v>-1.2178093085734951</c:v>
                </c:pt>
                <c:pt idx="10">
                  <c:v>-0.46874075176922653</c:v>
                </c:pt>
                <c:pt idx="11">
                  <c:v>-0.14656492625400042</c:v>
                </c:pt>
                <c:pt idx="12">
                  <c:v>7.9366104430700135E-2</c:v>
                </c:pt>
                <c:pt idx="13">
                  <c:v>-0.27356149316909517</c:v>
                </c:pt>
                <c:pt idx="14">
                  <c:v>0.60113440310823629</c:v>
                </c:pt>
                <c:pt idx="15">
                  <c:v>-1.218278843339178</c:v>
                </c:pt>
                <c:pt idx="16">
                  <c:v>1.2422102115083122</c:v>
                </c:pt>
                <c:pt idx="17">
                  <c:v>-0.63625450077651535</c:v>
                </c:pt>
                <c:pt idx="18">
                  <c:v>-1.4122071769028859</c:v>
                </c:pt>
                <c:pt idx="19">
                  <c:v>-0.98506624819206767</c:v>
                </c:pt>
                <c:pt idx="20">
                  <c:v>-1.3661832229611666</c:v>
                </c:pt>
                <c:pt idx="21">
                  <c:v>1.196754371304998</c:v>
                </c:pt>
                <c:pt idx="22">
                  <c:v>0.31814282249696657</c:v>
                </c:pt>
                <c:pt idx="23">
                  <c:v>1.5160786837332978</c:v>
                </c:pt>
                <c:pt idx="24">
                  <c:v>0.29612620969435349</c:v>
                </c:pt>
                <c:pt idx="25">
                  <c:v>-1.3690820080069057</c:v>
                </c:pt>
                <c:pt idx="26">
                  <c:v>1.3044373140819936</c:v>
                </c:pt>
                <c:pt idx="27">
                  <c:v>1.597906808925877</c:v>
                </c:pt>
                <c:pt idx="28">
                  <c:v>1.9193561823570173</c:v>
                </c:pt>
                <c:pt idx="29">
                  <c:v>1.2972548473087904</c:v>
                </c:pt>
                <c:pt idx="30">
                  <c:v>-3.1007374691062717</c:v>
                </c:pt>
                <c:pt idx="31">
                  <c:v>-0.88303523677982676</c:v>
                </c:pt>
                <c:pt idx="32">
                  <c:v>0.19816612807457318</c:v>
                </c:pt>
                <c:pt idx="33">
                  <c:v>-0.60038369448192541</c:v>
                </c:pt>
                <c:pt idx="34">
                  <c:v>0.35596952832225853</c:v>
                </c:pt>
                <c:pt idx="35">
                  <c:v>-0.34453353586751911</c:v>
                </c:pt>
                <c:pt idx="36">
                  <c:v>-0.29298872790351144</c:v>
                </c:pt>
                <c:pt idx="37">
                  <c:v>1.1394110343657198</c:v>
                </c:pt>
                <c:pt idx="38">
                  <c:v>-0.45815800568523374</c:v>
                </c:pt>
                <c:pt idx="39">
                  <c:v>-0.28839515916098707</c:v>
                </c:pt>
                <c:pt idx="40">
                  <c:v>0.32090562623787305</c:v>
                </c:pt>
                <c:pt idx="41">
                  <c:v>1.4611951224231343</c:v>
                </c:pt>
                <c:pt idx="42">
                  <c:v>-1.2553286523180456</c:v>
                </c:pt>
                <c:pt idx="43">
                  <c:v>-0.13411205013099858</c:v>
                </c:pt>
                <c:pt idx="44">
                  <c:v>1.1395875451496866</c:v>
                </c:pt>
                <c:pt idx="45">
                  <c:v>0.38012620819813081</c:v>
                </c:pt>
                <c:pt idx="46">
                  <c:v>1.3949281816847734</c:v>
                </c:pt>
                <c:pt idx="47">
                  <c:v>0.72715381517347466</c:v>
                </c:pt>
                <c:pt idx="48">
                  <c:v>-0.75967162463318005</c:v>
                </c:pt>
                <c:pt idx="49">
                  <c:v>-0.50691779277781035</c:v>
                </c:pt>
                <c:pt idx="50">
                  <c:v>-0.17829604702421087</c:v>
                </c:pt>
                <c:pt idx="51">
                  <c:v>1.0591750883029285</c:v>
                </c:pt>
                <c:pt idx="52">
                  <c:v>-0.94807446015882946</c:v>
                </c:pt>
                <c:pt idx="53">
                  <c:v>1.7264915565917536</c:v>
                </c:pt>
                <c:pt idx="54">
                  <c:v>-0.44761387444629136</c:v>
                </c:pt>
                <c:pt idx="55">
                  <c:v>-0.57584384529524479</c:v>
                </c:pt>
                <c:pt idx="56">
                  <c:v>-0.65542450390077112</c:v>
                </c:pt>
                <c:pt idx="57">
                  <c:v>0.28344422408867725</c:v>
                </c:pt>
                <c:pt idx="58">
                  <c:v>0.99314006385835762</c:v>
                </c:pt>
                <c:pt idx="59">
                  <c:v>-2.2133331660864846</c:v>
                </c:pt>
                <c:pt idx="60">
                  <c:v>-0.7632416424918248</c:v>
                </c:pt>
                <c:pt idx="61">
                  <c:v>-1.0169751294941873</c:v>
                </c:pt>
                <c:pt idx="62">
                  <c:v>0.81498290626162051</c:v>
                </c:pt>
                <c:pt idx="63">
                  <c:v>1.5451917720824728</c:v>
                </c:pt>
                <c:pt idx="64">
                  <c:v>0.17127646139487102</c:v>
                </c:pt>
                <c:pt idx="65">
                  <c:v>1.111476922135163</c:v>
                </c:pt>
                <c:pt idx="66">
                  <c:v>-0.27614675236121355</c:v>
                </c:pt>
                <c:pt idx="67">
                  <c:v>-0.4701959011370978</c:v>
                </c:pt>
                <c:pt idx="68">
                  <c:v>0.35829697951476902</c:v>
                </c:pt>
                <c:pt idx="69">
                  <c:v>3.1015753529888204</c:v>
                </c:pt>
                <c:pt idx="70">
                  <c:v>-2.0804118788254407</c:v>
                </c:pt>
                <c:pt idx="71">
                  <c:v>-0.31242733108821702</c:v>
                </c:pt>
                <c:pt idx="72">
                  <c:v>0.13732540316615971</c:v>
                </c:pt>
                <c:pt idx="73">
                  <c:v>-0.24911702571155381</c:v>
                </c:pt>
                <c:pt idx="74">
                  <c:v>2.9974790436630112</c:v>
                </c:pt>
                <c:pt idx="75">
                  <c:v>9.1188014167866427E-2</c:v>
                </c:pt>
                <c:pt idx="76">
                  <c:v>-1.5830640420680813</c:v>
                </c:pt>
                <c:pt idx="77">
                  <c:v>0.26946561687837695</c:v>
                </c:pt>
                <c:pt idx="78">
                  <c:v>-0.3350719064761753</c:v>
                </c:pt>
                <c:pt idx="79">
                  <c:v>-0.21734287380819881</c:v>
                </c:pt>
                <c:pt idx="80">
                  <c:v>-1.643002378801413</c:v>
                </c:pt>
                <c:pt idx="81">
                  <c:v>-1.6236976995143331</c:v>
                </c:pt>
                <c:pt idx="82">
                  <c:v>0.22980063107430954</c:v>
                </c:pt>
                <c:pt idx="83">
                  <c:v>0.18495270334003175</c:v>
                </c:pt>
                <c:pt idx="84">
                  <c:v>-0.10869068148397459</c:v>
                </c:pt>
                <c:pt idx="85">
                  <c:v>-0.53403758240907473</c:v>
                </c:pt>
                <c:pt idx="86">
                  <c:v>2.1220098345439125</c:v>
                </c:pt>
                <c:pt idx="87">
                  <c:v>-0.56830980534953934</c:v>
                </c:pt>
                <c:pt idx="88">
                  <c:v>-1.0817570045729278E-2</c:v>
                </c:pt>
                <c:pt idx="89">
                  <c:v>-0.26822618721755037</c:v>
                </c:pt>
                <c:pt idx="90">
                  <c:v>-1.0736420443020955</c:v>
                </c:pt>
                <c:pt idx="91">
                  <c:v>-0.50618052986177497</c:v>
                </c:pt>
                <c:pt idx="92">
                  <c:v>0.54516679148097846</c:v>
                </c:pt>
                <c:pt idx="93">
                  <c:v>0.67113557563927329</c:v>
                </c:pt>
                <c:pt idx="94">
                  <c:v>-1.1550247669659215</c:v>
                </c:pt>
                <c:pt idx="95">
                  <c:v>-1.5310027804496431</c:v>
                </c:pt>
                <c:pt idx="96">
                  <c:v>0.15245694464644724</c:v>
                </c:pt>
                <c:pt idx="97">
                  <c:v>-0.37216042229130741</c:v>
                </c:pt>
                <c:pt idx="98">
                  <c:v>1.4451569455257736</c:v>
                </c:pt>
                <c:pt idx="99">
                  <c:v>-0.50456178788883632</c:v>
                </c:pt>
              </c:numCache>
            </c:numRef>
          </c:xVal>
          <c:yVal>
            <c:numRef>
              <c:f>Sheet8!$E$1:$E$100</c:f>
              <c:numCache>
                <c:formatCode>General</c:formatCode>
                <c:ptCount val="100"/>
                <c:pt idx="0">
                  <c:v>0.38531911203500702</c:v>
                </c:pt>
                <c:pt idx="1">
                  <c:v>-8.5203764734823009E-2</c:v>
                </c:pt>
                <c:pt idx="2">
                  <c:v>-0.49035333003204645</c:v>
                </c:pt>
                <c:pt idx="3">
                  <c:v>-0.44915839954161585</c:v>
                </c:pt>
                <c:pt idx="4">
                  <c:v>-0.54936492345768717</c:v>
                </c:pt>
                <c:pt idx="5">
                  <c:v>0.9625433757812496</c:v>
                </c:pt>
                <c:pt idx="6">
                  <c:v>-0.53956449007650331</c:v>
                </c:pt>
                <c:pt idx="7">
                  <c:v>-0.1438916663975211</c:v>
                </c:pt>
                <c:pt idx="8">
                  <c:v>0.59489668275565988</c:v>
                </c:pt>
                <c:pt idx="9">
                  <c:v>0.57680380806032816</c:v>
                </c:pt>
                <c:pt idx="10">
                  <c:v>-0.51913771902706518</c:v>
                </c:pt>
                <c:pt idx="11">
                  <c:v>0.23761294418020951</c:v>
                </c:pt>
                <c:pt idx="12">
                  <c:v>0.37280447068195266</c:v>
                </c:pt>
                <c:pt idx="13">
                  <c:v>0.22666619570467494</c:v>
                </c:pt>
                <c:pt idx="14">
                  <c:v>0.30944685498991181</c:v>
                </c:pt>
                <c:pt idx="15">
                  <c:v>-0.45670952182211572</c:v>
                </c:pt>
                <c:pt idx="16">
                  <c:v>2.5394865480335621E-2</c:v>
                </c:pt>
                <c:pt idx="17">
                  <c:v>0.50382256628126509</c:v>
                </c:pt>
                <c:pt idx="18">
                  <c:v>-0.31482322415354902</c:v>
                </c:pt>
                <c:pt idx="19">
                  <c:v>-0.37319986020282059</c:v>
                </c:pt>
                <c:pt idx="20">
                  <c:v>0.18075109771116593</c:v>
                </c:pt>
                <c:pt idx="21">
                  <c:v>0.23636966097344964</c:v>
                </c:pt>
                <c:pt idx="22">
                  <c:v>7.3328896615957651E-2</c:v>
                </c:pt>
                <c:pt idx="23">
                  <c:v>0.40566582167159282</c:v>
                </c:pt>
                <c:pt idx="24">
                  <c:v>-1.6425921848807146E-2</c:v>
                </c:pt>
                <c:pt idx="25">
                  <c:v>-9.2227623128372863E-2</c:v>
                </c:pt>
                <c:pt idx="26">
                  <c:v>0.80685624116031507</c:v>
                </c:pt>
                <c:pt idx="27">
                  <c:v>0.56541238289037687</c:v>
                </c:pt>
                <c:pt idx="28">
                  <c:v>-0.12315325628020463</c:v>
                </c:pt>
                <c:pt idx="29">
                  <c:v>-4.5539266394661271E-2</c:v>
                </c:pt>
                <c:pt idx="30">
                  <c:v>0.22555970687249965</c:v>
                </c:pt>
                <c:pt idx="31">
                  <c:v>0.17937163150416188</c:v>
                </c:pt>
                <c:pt idx="32">
                  <c:v>-1.1707502132019152</c:v>
                </c:pt>
                <c:pt idx="33">
                  <c:v>-0.49940815241322833</c:v>
                </c:pt>
                <c:pt idx="34">
                  <c:v>0.14537003402553766</c:v>
                </c:pt>
                <c:pt idx="35">
                  <c:v>0.55953394881946927</c:v>
                </c:pt>
                <c:pt idx="36">
                  <c:v>0.36663529857505395</c:v>
                </c:pt>
                <c:pt idx="37">
                  <c:v>-5.6618694179942378E-2</c:v>
                </c:pt>
                <c:pt idx="38">
                  <c:v>-0.75608180853910367</c:v>
                </c:pt>
                <c:pt idx="39">
                  <c:v>-1.3754856330126408E-2</c:v>
                </c:pt>
                <c:pt idx="40">
                  <c:v>-0.88612475615521036</c:v>
                </c:pt>
                <c:pt idx="41">
                  <c:v>0.35678253071253119</c:v>
                </c:pt>
                <c:pt idx="42">
                  <c:v>-0.35177308288604003</c:v>
                </c:pt>
                <c:pt idx="43">
                  <c:v>3.5095832775072777E-2</c:v>
                </c:pt>
                <c:pt idx="44">
                  <c:v>0.76719980947622468</c:v>
                </c:pt>
                <c:pt idx="45">
                  <c:v>-0.48028529658629504</c:v>
                </c:pt>
                <c:pt idx="46">
                  <c:v>-5.4972297637098246E-2</c:v>
                </c:pt>
                <c:pt idx="47">
                  <c:v>-0.43003449803180638</c:v>
                </c:pt>
                <c:pt idx="48">
                  <c:v>0.13838635989387371</c:v>
                </c:pt>
                <c:pt idx="49">
                  <c:v>-0.48848009828173505</c:v>
                </c:pt>
                <c:pt idx="50">
                  <c:v>-0.10201962303409107</c:v>
                </c:pt>
                <c:pt idx="51">
                  <c:v>0.2257863339676443</c:v>
                </c:pt>
                <c:pt idx="52">
                  <c:v>-0.46122216643162167</c:v>
                </c:pt>
                <c:pt idx="53">
                  <c:v>0.31045983970209573</c:v>
                </c:pt>
                <c:pt idx="54">
                  <c:v>0.21933470964525581</c:v>
                </c:pt>
                <c:pt idx="55">
                  <c:v>0.4698984247935809</c:v>
                </c:pt>
                <c:pt idx="56">
                  <c:v>-0.20052831609595712</c:v>
                </c:pt>
                <c:pt idx="57">
                  <c:v>-0.36947604194400729</c:v>
                </c:pt>
                <c:pt idx="58">
                  <c:v>1.0973891197659442</c:v>
                </c:pt>
                <c:pt idx="59">
                  <c:v>-0.72751848367028216</c:v>
                </c:pt>
                <c:pt idx="60">
                  <c:v>-0.87030386501632462</c:v>
                </c:pt>
                <c:pt idx="61">
                  <c:v>-0.59644029198738291</c:v>
                </c:pt>
                <c:pt idx="62">
                  <c:v>-0.28908334736346619</c:v>
                </c:pt>
                <c:pt idx="63">
                  <c:v>0.99535055821138618</c:v>
                </c:pt>
                <c:pt idx="64">
                  <c:v>-0.27047238911816146</c:v>
                </c:pt>
                <c:pt idx="65">
                  <c:v>-0.34325100426119448</c:v>
                </c:pt>
                <c:pt idx="66">
                  <c:v>-0.55821428020425601</c:v>
                </c:pt>
                <c:pt idx="67">
                  <c:v>-0.19224387325457107</c:v>
                </c:pt>
                <c:pt idx="68">
                  <c:v>1.0776604712676219E-2</c:v>
                </c:pt>
                <c:pt idx="69">
                  <c:v>1.3716600138916233</c:v>
                </c:pt>
                <c:pt idx="70">
                  <c:v>-0.1972083009251786</c:v>
                </c:pt>
                <c:pt idx="71">
                  <c:v>4.0081717419732758E-2</c:v>
                </c:pt>
                <c:pt idx="72">
                  <c:v>-0.33748233655011073</c:v>
                </c:pt>
                <c:pt idx="73">
                  <c:v>0.32420716521432691</c:v>
                </c:pt>
                <c:pt idx="74">
                  <c:v>0.94729163375745129</c:v>
                </c:pt>
                <c:pt idx="75">
                  <c:v>-0.66426149024491088</c:v>
                </c:pt>
                <c:pt idx="76">
                  <c:v>-0.38078013521006543</c:v>
                </c:pt>
                <c:pt idx="77">
                  <c:v>0.11497876970487429</c:v>
                </c:pt>
                <c:pt idx="78">
                  <c:v>-0.17749635302878783</c:v>
                </c:pt>
                <c:pt idx="79">
                  <c:v>-0.45310214468992938</c:v>
                </c:pt>
                <c:pt idx="80">
                  <c:v>-1.1275700633968264</c:v>
                </c:pt>
                <c:pt idx="81">
                  <c:v>-0.71594739011437969</c:v>
                </c:pt>
                <c:pt idx="82">
                  <c:v>0.6987130821000439</c:v>
                </c:pt>
                <c:pt idx="83">
                  <c:v>-5.378934172827092E-2</c:v>
                </c:pt>
                <c:pt idx="84">
                  <c:v>0.5754259424928938</c:v>
                </c:pt>
                <c:pt idx="85">
                  <c:v>-4.4282154160841691E-2</c:v>
                </c:pt>
                <c:pt idx="86">
                  <c:v>0.44023917286590808</c:v>
                </c:pt>
                <c:pt idx="87">
                  <c:v>0.23233843355351194</c:v>
                </c:pt>
                <c:pt idx="88">
                  <c:v>0.27758779521791577</c:v>
                </c:pt>
                <c:pt idx="89">
                  <c:v>0.50506677919068366</c:v>
                </c:pt>
                <c:pt idx="90">
                  <c:v>-0.11702501327765202</c:v>
                </c:pt>
                <c:pt idx="91">
                  <c:v>-0.33895564890824065</c:v>
                </c:pt>
                <c:pt idx="92">
                  <c:v>-0.35077535315534936</c:v>
                </c:pt>
                <c:pt idx="93">
                  <c:v>-0.25968131177561427</c:v>
                </c:pt>
                <c:pt idx="94">
                  <c:v>-0.89671697629668212</c:v>
                </c:pt>
                <c:pt idx="95">
                  <c:v>-0.13797200370095844</c:v>
                </c:pt>
                <c:pt idx="96">
                  <c:v>-9.9788199871589905E-2</c:v>
                </c:pt>
                <c:pt idx="97">
                  <c:v>-0.13524483748919083</c:v>
                </c:pt>
                <c:pt idx="98">
                  <c:v>0.22141515453591643</c:v>
                </c:pt>
                <c:pt idx="99">
                  <c:v>9.5033422202180889E-2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659760"/>
        <c:axId val="151660152"/>
      </c:scatterChart>
      <c:valAx>
        <c:axId val="15165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0152"/>
        <c:crosses val="autoZero"/>
        <c:crossBetween val="midCat"/>
      </c:valAx>
      <c:valAx>
        <c:axId val="15166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59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82BD6-FE44-470D-84D9-E0F172FC886B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CEBF64-4D4E-469A-A5EC-8BF9D92C75A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0F4C4176-2B46-488A-9470-22198E484976}" type="parTrans" cxnId="{1EEBB380-ACAF-4ECF-ACF7-B0268E0EF09D}">
      <dgm:prSet/>
      <dgm:spPr/>
      <dgm:t>
        <a:bodyPr/>
        <a:lstStyle/>
        <a:p>
          <a:endParaRPr lang="en-US"/>
        </a:p>
      </dgm:t>
    </dgm:pt>
    <dgm:pt modelId="{1CB847CE-7CC5-4C97-886A-082D5F4A0D0F}" type="sibTrans" cxnId="{1EEBB380-ACAF-4ECF-ACF7-B0268E0EF09D}">
      <dgm:prSet/>
      <dgm:spPr/>
      <dgm:t>
        <a:bodyPr/>
        <a:lstStyle/>
        <a:p>
          <a:endParaRPr lang="en-US"/>
        </a:p>
      </dgm:t>
    </dgm:pt>
    <dgm:pt modelId="{367F2DA7-FE13-4166-B3D5-48A07B9A067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2A491A5C-1F70-4ACF-91C0-9752FE14BDD8}" type="parTrans" cxnId="{ABC058A7-4CDB-4255-900A-7A8FA70B06B1}">
      <dgm:prSet/>
      <dgm:spPr/>
      <dgm:t>
        <a:bodyPr/>
        <a:lstStyle/>
        <a:p>
          <a:endParaRPr lang="en-US"/>
        </a:p>
      </dgm:t>
    </dgm:pt>
    <dgm:pt modelId="{798E1519-5E15-4FD0-8C04-D9577AE79F6F}" type="sibTrans" cxnId="{ABC058A7-4CDB-4255-900A-7A8FA70B06B1}">
      <dgm:prSet/>
      <dgm:spPr/>
      <dgm:t>
        <a:bodyPr/>
        <a:lstStyle/>
        <a:p>
          <a:endParaRPr lang="en-US"/>
        </a:p>
      </dgm:t>
    </dgm:pt>
    <dgm:pt modelId="{7BA9022C-8A0B-48CB-8886-F7F2753BC89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61D0C66-56B0-4F56-B2CC-38CCAABDBF40}" type="parTrans" cxnId="{836CDA15-CA48-4C39-889F-065878D238B7}">
      <dgm:prSet/>
      <dgm:spPr/>
      <dgm:t>
        <a:bodyPr/>
        <a:lstStyle/>
        <a:p>
          <a:endParaRPr lang="en-US"/>
        </a:p>
      </dgm:t>
    </dgm:pt>
    <dgm:pt modelId="{E774FD56-16CD-42E6-B6CD-1783C0EE2DFD}" type="sibTrans" cxnId="{836CDA15-CA48-4C39-889F-065878D238B7}">
      <dgm:prSet/>
      <dgm:spPr/>
      <dgm:t>
        <a:bodyPr/>
        <a:lstStyle/>
        <a:p>
          <a:endParaRPr lang="en-US"/>
        </a:p>
      </dgm:t>
    </dgm:pt>
    <dgm:pt modelId="{651DC4F8-446D-4F04-83A7-8D1A69ED7F38}">
      <dgm:prSet phldrT="[Text]" phldr="1"/>
      <dgm:spPr/>
      <dgm:t>
        <a:bodyPr/>
        <a:lstStyle/>
        <a:p>
          <a:endParaRPr lang="en-US" dirty="0"/>
        </a:p>
      </dgm:t>
    </dgm:pt>
    <dgm:pt modelId="{13531AE8-C239-4AF1-B3C0-26E5DDA5B02B}" type="sibTrans" cxnId="{5955B686-8D77-487A-9E53-964B481E3230}">
      <dgm:prSet/>
      <dgm:spPr/>
      <dgm:t>
        <a:bodyPr/>
        <a:lstStyle/>
        <a:p>
          <a:endParaRPr lang="en-US"/>
        </a:p>
      </dgm:t>
    </dgm:pt>
    <dgm:pt modelId="{829451CE-E7CF-4BD9-A954-E966D30E5EC1}" type="parTrans" cxnId="{5955B686-8D77-487A-9E53-964B481E3230}">
      <dgm:prSet/>
      <dgm:spPr/>
      <dgm:t>
        <a:bodyPr/>
        <a:lstStyle/>
        <a:p>
          <a:endParaRPr lang="en-US"/>
        </a:p>
      </dgm:t>
    </dgm:pt>
    <dgm:pt modelId="{B35707A3-099A-4195-91EF-55ADFAB4D63D}" type="pres">
      <dgm:prSet presAssocID="{88D82BD6-FE44-470D-84D9-E0F172FC886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FC0DCB-1FAB-41E5-B5EE-732DEC8FCB4F}" type="pres">
      <dgm:prSet presAssocID="{88D82BD6-FE44-470D-84D9-E0F172FC886B}" presName="ellipse" presStyleLbl="trBgShp" presStyleIdx="0" presStyleCnt="1"/>
      <dgm:spPr/>
    </dgm:pt>
    <dgm:pt modelId="{24981B1A-CB91-4791-BCAC-A41F8B7750D9}" type="pres">
      <dgm:prSet presAssocID="{88D82BD6-FE44-470D-84D9-E0F172FC886B}" presName="arrow1" presStyleLbl="fgShp" presStyleIdx="0" presStyleCnt="1" custScaleX="237923" custScaleY="19812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6642AFB-35DF-47EF-92A4-E09B7C587621}" type="pres">
      <dgm:prSet presAssocID="{88D82BD6-FE44-470D-84D9-E0F172FC886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8A5B9-5224-4F26-B507-F4227D6EF6BD}" type="pres">
      <dgm:prSet presAssocID="{367F2DA7-FE13-4166-B3D5-48A07B9A067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94DD6-4C3F-4EDA-940C-9A116C76DDFD}" type="pres">
      <dgm:prSet presAssocID="{7BA9022C-8A0B-48CB-8886-F7F2753BC89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C14EB-BD34-474D-9393-43A69FDD247C}" type="pres">
      <dgm:prSet presAssocID="{651DC4F8-446D-4F04-83A7-8D1A69ED7F3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D353B-1127-46D5-82C0-F1E1AA44626A}" type="pres">
      <dgm:prSet presAssocID="{88D82BD6-FE44-470D-84D9-E0F172FC886B}" presName="funnel" presStyleLbl="trAlignAcc1" presStyleIdx="0" presStyleCnt="1" custLinFactNeighborX="1583" custLinFactNeighborY="4948"/>
      <dgm:spPr/>
    </dgm:pt>
  </dgm:ptLst>
  <dgm:cxnLst>
    <dgm:cxn modelId="{ABC058A7-4CDB-4255-900A-7A8FA70B06B1}" srcId="{88D82BD6-FE44-470D-84D9-E0F172FC886B}" destId="{367F2DA7-FE13-4166-B3D5-48A07B9A0676}" srcOrd="1" destOrd="0" parTransId="{2A491A5C-1F70-4ACF-91C0-9752FE14BDD8}" sibTransId="{798E1519-5E15-4FD0-8C04-D9577AE79F6F}"/>
    <dgm:cxn modelId="{394E883A-5892-4CAB-81B5-736358B065CB}" type="presOf" srcId="{B9CEBF64-4D4E-469A-A5EC-8BF9D92C75AB}" destId="{B1AC14EB-BD34-474D-9393-43A69FDD247C}" srcOrd="0" destOrd="0" presId="urn:microsoft.com/office/officeart/2005/8/layout/funnel1"/>
    <dgm:cxn modelId="{686838A3-76BB-4A76-B73D-7BFF04391B85}" type="presOf" srcId="{7BA9022C-8A0B-48CB-8886-F7F2753BC892}" destId="{0948A5B9-5224-4F26-B507-F4227D6EF6BD}" srcOrd="0" destOrd="0" presId="urn:microsoft.com/office/officeart/2005/8/layout/funnel1"/>
    <dgm:cxn modelId="{836CDA15-CA48-4C39-889F-065878D238B7}" srcId="{88D82BD6-FE44-470D-84D9-E0F172FC886B}" destId="{7BA9022C-8A0B-48CB-8886-F7F2753BC892}" srcOrd="2" destOrd="0" parTransId="{561D0C66-56B0-4F56-B2CC-38CCAABDBF40}" sibTransId="{E774FD56-16CD-42E6-B6CD-1783C0EE2DFD}"/>
    <dgm:cxn modelId="{E8EC7356-7227-4D98-B2FF-20F4746D8FE7}" type="presOf" srcId="{367F2DA7-FE13-4166-B3D5-48A07B9A0676}" destId="{84E94DD6-4C3F-4EDA-940C-9A116C76DDFD}" srcOrd="0" destOrd="0" presId="urn:microsoft.com/office/officeart/2005/8/layout/funnel1"/>
    <dgm:cxn modelId="{BE66E1C0-7EED-485A-8AF9-80B9CBBA0FF7}" type="presOf" srcId="{88D82BD6-FE44-470D-84D9-E0F172FC886B}" destId="{B35707A3-099A-4195-91EF-55ADFAB4D63D}" srcOrd="0" destOrd="0" presId="urn:microsoft.com/office/officeart/2005/8/layout/funnel1"/>
    <dgm:cxn modelId="{1EEBB380-ACAF-4ECF-ACF7-B0268E0EF09D}" srcId="{88D82BD6-FE44-470D-84D9-E0F172FC886B}" destId="{B9CEBF64-4D4E-469A-A5EC-8BF9D92C75AB}" srcOrd="0" destOrd="0" parTransId="{0F4C4176-2B46-488A-9470-22198E484976}" sibTransId="{1CB847CE-7CC5-4C97-886A-082D5F4A0D0F}"/>
    <dgm:cxn modelId="{E905B006-1B42-447A-ACF4-CCE1D5A637CE}" type="presOf" srcId="{651DC4F8-446D-4F04-83A7-8D1A69ED7F38}" destId="{16642AFB-35DF-47EF-92A4-E09B7C587621}" srcOrd="0" destOrd="0" presId="urn:microsoft.com/office/officeart/2005/8/layout/funnel1"/>
    <dgm:cxn modelId="{5955B686-8D77-487A-9E53-964B481E3230}" srcId="{88D82BD6-FE44-470D-84D9-E0F172FC886B}" destId="{651DC4F8-446D-4F04-83A7-8D1A69ED7F38}" srcOrd="3" destOrd="0" parTransId="{829451CE-E7CF-4BD9-A954-E966D30E5EC1}" sibTransId="{13531AE8-C239-4AF1-B3C0-26E5DDA5B02B}"/>
    <dgm:cxn modelId="{53E19378-4F26-4AE6-8D19-CF1F03F628E9}" type="presParOf" srcId="{B35707A3-099A-4195-91EF-55ADFAB4D63D}" destId="{CCFC0DCB-1FAB-41E5-B5EE-732DEC8FCB4F}" srcOrd="0" destOrd="0" presId="urn:microsoft.com/office/officeart/2005/8/layout/funnel1"/>
    <dgm:cxn modelId="{871D0195-DC83-4B7D-A7C8-55DE14D057A3}" type="presParOf" srcId="{B35707A3-099A-4195-91EF-55ADFAB4D63D}" destId="{24981B1A-CB91-4791-BCAC-A41F8B7750D9}" srcOrd="1" destOrd="0" presId="urn:microsoft.com/office/officeart/2005/8/layout/funnel1"/>
    <dgm:cxn modelId="{E8AE6E9A-FCD1-4385-A32A-66536D5ECF1B}" type="presParOf" srcId="{B35707A3-099A-4195-91EF-55ADFAB4D63D}" destId="{16642AFB-35DF-47EF-92A4-E09B7C587621}" srcOrd="2" destOrd="0" presId="urn:microsoft.com/office/officeart/2005/8/layout/funnel1"/>
    <dgm:cxn modelId="{431AAB6D-70F1-4F1F-91BC-23381A2DE68F}" type="presParOf" srcId="{B35707A3-099A-4195-91EF-55ADFAB4D63D}" destId="{0948A5B9-5224-4F26-B507-F4227D6EF6BD}" srcOrd="3" destOrd="0" presId="urn:microsoft.com/office/officeart/2005/8/layout/funnel1"/>
    <dgm:cxn modelId="{D413CBC3-E7F5-4241-917D-CB8CDC950B8C}" type="presParOf" srcId="{B35707A3-099A-4195-91EF-55ADFAB4D63D}" destId="{84E94DD6-4C3F-4EDA-940C-9A116C76DDFD}" srcOrd="4" destOrd="0" presId="urn:microsoft.com/office/officeart/2005/8/layout/funnel1"/>
    <dgm:cxn modelId="{B3EF540C-4BEE-43E2-A7FE-8252CC83CB28}" type="presParOf" srcId="{B35707A3-099A-4195-91EF-55ADFAB4D63D}" destId="{B1AC14EB-BD34-474D-9393-43A69FDD247C}" srcOrd="5" destOrd="0" presId="urn:microsoft.com/office/officeart/2005/8/layout/funnel1"/>
    <dgm:cxn modelId="{3116C383-ADF6-4B98-972F-9FE13965C3E1}" type="presParOf" srcId="{B35707A3-099A-4195-91EF-55ADFAB4D63D}" destId="{6F7D353B-1127-46D5-82C0-F1E1AA4462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12BA8-67F6-4B56-85EF-D110C103DC8D}" type="presOf" srcId="{F9A515A4-1FBD-4A69-BC64-E2CCD478F4E3}" destId="{713AC0C1-8760-4323-A1AB-1C2634FCAD57}" srcOrd="0" destOrd="0" presId="urn:microsoft.com/office/officeart/2005/8/layout/gear1"/>
    <dgm:cxn modelId="{0ED675DE-15A5-40F4-817E-1C57DEF94454}" type="presOf" srcId="{F675BA5B-7BB1-4F76-9F2D-DFD7B7CE88A2}" destId="{12C9F2A8-8289-4583-AFE5-B76EAFD8BD45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941EC1D-0E6E-4818-9432-BDFC2E4280BB}" type="presOf" srcId="{920CD2E0-372D-4DEC-BC9E-334283142755}" destId="{298AC151-697E-4ABD-A81A-D290D73E25DE}" srcOrd="0" destOrd="0" presId="urn:microsoft.com/office/officeart/2005/8/layout/gear1"/>
    <dgm:cxn modelId="{BDFEEE7A-F2C8-40A5-9DC7-CA2641F7A48E}" type="presOf" srcId="{758B9396-29BA-46F9-8492-71BAFAE0E9DD}" destId="{400F9170-E9C6-4379-AEE4-75CE7535DC36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2FE1B7C6-1131-4DE5-A0A3-79F2165AD632}" type="presOf" srcId="{758B9396-29BA-46F9-8492-71BAFAE0E9DD}" destId="{730B0760-9C92-46BA-B2BF-82C05FBCCD6C}" srcOrd="2" destOrd="0" presId="urn:microsoft.com/office/officeart/2005/8/layout/gear1"/>
    <dgm:cxn modelId="{53791F2C-E6B5-4BC9-83BE-76311D89F7D2}" type="presOf" srcId="{B631490C-2B76-4970-A422-D2813EFA0B54}" destId="{679261A1-2360-4670-839A-B1144555035F}" srcOrd="0" destOrd="0" presId="urn:microsoft.com/office/officeart/2005/8/layout/gear1"/>
    <dgm:cxn modelId="{8C452F0D-48C8-4E32-B9CF-E35DC6B4D9CA}" type="presOf" srcId="{B631490C-2B76-4970-A422-D2813EFA0B54}" destId="{0E153016-8978-4765-90B7-E0A33142BFB9}" srcOrd="2" destOrd="0" presId="urn:microsoft.com/office/officeart/2005/8/layout/gear1"/>
    <dgm:cxn modelId="{073372BB-F72C-451D-BFA5-0D55A9E79253}" type="presOf" srcId="{1FB5BC89-0CFD-43DA-AC3D-A98E6091EB88}" destId="{7FD72A5F-4C00-4971-8AB7-9EB382CA362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A882056-BBCC-44AA-83AE-DBAC298EDBE7}" type="presOf" srcId="{EC9A7BE9-D303-451F-B0C7-0A0ADDA2B2A3}" destId="{892A5958-9B9B-4CD8-9F7C-4EC2AC150D8C}" srcOrd="0" destOrd="0" presId="urn:microsoft.com/office/officeart/2005/8/layout/gear1"/>
    <dgm:cxn modelId="{FEA0D758-18AE-4CA4-9A4D-EA97EB530F9C}" type="presOf" srcId="{758B9396-29BA-46F9-8492-71BAFAE0E9DD}" destId="{893076E5-F250-422C-90EC-939E726A67A6}" srcOrd="1" destOrd="0" presId="urn:microsoft.com/office/officeart/2005/8/layout/gear1"/>
    <dgm:cxn modelId="{71E3E58E-7520-441F-B69E-AEE2E986A57A}" type="presOf" srcId="{B631490C-2B76-4970-A422-D2813EFA0B54}" destId="{E0D537E1-CEC5-4A99-8B98-73521C35AE3F}" srcOrd="1" destOrd="0" presId="urn:microsoft.com/office/officeart/2005/8/layout/gear1"/>
    <dgm:cxn modelId="{CFC1189A-002F-4FBF-A603-8E6E50180E31}" type="presOf" srcId="{F675BA5B-7BB1-4F76-9F2D-DFD7B7CE88A2}" destId="{BF8A0D72-9C9A-4FAB-8228-DC06C20203D8}" srcOrd="1" destOrd="0" presId="urn:microsoft.com/office/officeart/2005/8/layout/gear1"/>
    <dgm:cxn modelId="{3D678551-3EEA-4293-8979-DA0B1A4E3FBE}" type="presOf" srcId="{B631490C-2B76-4970-A422-D2813EFA0B54}" destId="{E063D134-F52D-4535-B4FB-5A3A20DEA91B}" srcOrd="3" destOrd="0" presId="urn:microsoft.com/office/officeart/2005/8/layout/gear1"/>
    <dgm:cxn modelId="{9C3247F3-CB9C-4DA1-96B7-944F48FD56EF}" type="presOf" srcId="{F675BA5B-7BB1-4F76-9F2D-DFD7B7CE88A2}" destId="{AA86B4CF-C2C4-4C83-96F7-BC03B4D10244}" srcOrd="2" destOrd="0" presId="urn:microsoft.com/office/officeart/2005/8/layout/gear1"/>
    <dgm:cxn modelId="{45CC8FA6-4291-499E-AF9B-460D6664C726}" type="presParOf" srcId="{7FD72A5F-4C00-4971-8AB7-9EB382CA362F}" destId="{12C9F2A8-8289-4583-AFE5-B76EAFD8BD45}" srcOrd="0" destOrd="0" presId="urn:microsoft.com/office/officeart/2005/8/layout/gear1"/>
    <dgm:cxn modelId="{0C0A764E-5F80-4904-98B7-1868FD261EAF}" type="presParOf" srcId="{7FD72A5F-4C00-4971-8AB7-9EB382CA362F}" destId="{BF8A0D72-9C9A-4FAB-8228-DC06C20203D8}" srcOrd="1" destOrd="0" presId="urn:microsoft.com/office/officeart/2005/8/layout/gear1"/>
    <dgm:cxn modelId="{B72E49F8-0C58-4312-AAA8-9C6D932F1BCF}" type="presParOf" srcId="{7FD72A5F-4C00-4971-8AB7-9EB382CA362F}" destId="{AA86B4CF-C2C4-4C83-96F7-BC03B4D10244}" srcOrd="2" destOrd="0" presId="urn:microsoft.com/office/officeart/2005/8/layout/gear1"/>
    <dgm:cxn modelId="{33A3F69E-47FF-4F2A-9DE9-FB6EEFA21FA2}" type="presParOf" srcId="{7FD72A5F-4C00-4971-8AB7-9EB382CA362F}" destId="{400F9170-E9C6-4379-AEE4-75CE7535DC36}" srcOrd="3" destOrd="0" presId="urn:microsoft.com/office/officeart/2005/8/layout/gear1"/>
    <dgm:cxn modelId="{53B3A197-6C75-4C2B-B367-810BAA0A95E1}" type="presParOf" srcId="{7FD72A5F-4C00-4971-8AB7-9EB382CA362F}" destId="{893076E5-F250-422C-90EC-939E726A67A6}" srcOrd="4" destOrd="0" presId="urn:microsoft.com/office/officeart/2005/8/layout/gear1"/>
    <dgm:cxn modelId="{6368B243-72B3-4833-B276-C317341AF4BA}" type="presParOf" srcId="{7FD72A5F-4C00-4971-8AB7-9EB382CA362F}" destId="{730B0760-9C92-46BA-B2BF-82C05FBCCD6C}" srcOrd="5" destOrd="0" presId="urn:microsoft.com/office/officeart/2005/8/layout/gear1"/>
    <dgm:cxn modelId="{12A5A05F-5E56-40E4-BD28-4142C58C5D96}" type="presParOf" srcId="{7FD72A5F-4C00-4971-8AB7-9EB382CA362F}" destId="{679261A1-2360-4670-839A-B1144555035F}" srcOrd="6" destOrd="0" presId="urn:microsoft.com/office/officeart/2005/8/layout/gear1"/>
    <dgm:cxn modelId="{F3483925-7178-4A26-8F42-68657DD028F8}" type="presParOf" srcId="{7FD72A5F-4C00-4971-8AB7-9EB382CA362F}" destId="{E0D537E1-CEC5-4A99-8B98-73521C35AE3F}" srcOrd="7" destOrd="0" presId="urn:microsoft.com/office/officeart/2005/8/layout/gear1"/>
    <dgm:cxn modelId="{EC7F7150-5C80-4E81-A600-3ABDF8BB835B}" type="presParOf" srcId="{7FD72A5F-4C00-4971-8AB7-9EB382CA362F}" destId="{0E153016-8978-4765-90B7-E0A33142BFB9}" srcOrd="8" destOrd="0" presId="urn:microsoft.com/office/officeart/2005/8/layout/gear1"/>
    <dgm:cxn modelId="{D075E05A-C534-43C0-949F-9BEC6DE5CE5C}" type="presParOf" srcId="{7FD72A5F-4C00-4971-8AB7-9EB382CA362F}" destId="{E063D134-F52D-4535-B4FB-5A3A20DEA91B}" srcOrd="9" destOrd="0" presId="urn:microsoft.com/office/officeart/2005/8/layout/gear1"/>
    <dgm:cxn modelId="{D9E05667-1CBD-4363-AAA4-913CCAEBADB0}" type="presParOf" srcId="{7FD72A5F-4C00-4971-8AB7-9EB382CA362F}" destId="{892A5958-9B9B-4CD8-9F7C-4EC2AC150D8C}" srcOrd="10" destOrd="0" presId="urn:microsoft.com/office/officeart/2005/8/layout/gear1"/>
    <dgm:cxn modelId="{CAFD97E7-FFA5-47BB-B640-5AB037678C21}" type="presParOf" srcId="{7FD72A5F-4C00-4971-8AB7-9EB382CA362F}" destId="{713AC0C1-8760-4323-A1AB-1C2634FCAD57}" srcOrd="11" destOrd="0" presId="urn:microsoft.com/office/officeart/2005/8/layout/gear1"/>
    <dgm:cxn modelId="{2F98A972-E974-439A-8556-36F4D90D5D32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5A9644D-BA2D-4D01-8F38-7E72B2E5A2EB}" type="presOf" srcId="{1FB5BC89-0CFD-43DA-AC3D-A98E6091EB88}" destId="{7FD72A5F-4C00-4971-8AB7-9EB382CA362F}" srcOrd="0" destOrd="0" presId="urn:microsoft.com/office/officeart/2005/8/layout/gear1"/>
    <dgm:cxn modelId="{F2338036-C4DF-4240-9D55-A3D2777271D0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4CEE339B-558B-491F-9EEC-D4B35D493440}" type="presOf" srcId="{F675BA5B-7BB1-4F76-9F2D-DFD7B7CE88A2}" destId="{BF8A0D72-9C9A-4FAB-8228-DC06C20203D8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4BEE8088-39E7-42C0-ABC7-DDA582000875}" type="presOf" srcId="{758B9396-29BA-46F9-8492-71BAFAE0E9DD}" destId="{400F9170-E9C6-4379-AEE4-75CE7535DC36}" srcOrd="0" destOrd="0" presId="urn:microsoft.com/office/officeart/2005/8/layout/gear1"/>
    <dgm:cxn modelId="{ACA29C71-5812-4167-85EB-1A2DA1F77D33}" type="presOf" srcId="{B631490C-2B76-4970-A422-D2813EFA0B54}" destId="{0E153016-8978-4765-90B7-E0A33142BFB9}" srcOrd="2" destOrd="0" presId="urn:microsoft.com/office/officeart/2005/8/layout/gear1"/>
    <dgm:cxn modelId="{F2DD7640-386E-4FC0-ADBE-68C201F2C15A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CDC8610-668E-4689-901A-16269636F7B3}" type="presOf" srcId="{B631490C-2B76-4970-A422-D2813EFA0B54}" destId="{679261A1-2360-4670-839A-B1144555035F}" srcOrd="0" destOrd="0" presId="urn:microsoft.com/office/officeart/2005/8/layout/gear1"/>
    <dgm:cxn modelId="{F2E5EDE6-6934-447F-9412-F0ADA3EC7B73}" type="presOf" srcId="{758B9396-29BA-46F9-8492-71BAFAE0E9DD}" destId="{730B0760-9C92-46BA-B2BF-82C05FBCCD6C}" srcOrd="2" destOrd="0" presId="urn:microsoft.com/office/officeart/2005/8/layout/gear1"/>
    <dgm:cxn modelId="{F61F1BF7-9B60-438A-AFC4-0F0B63CDBC13}" type="presOf" srcId="{EC9A7BE9-D303-451F-B0C7-0A0ADDA2B2A3}" destId="{892A5958-9B9B-4CD8-9F7C-4EC2AC150D8C}" srcOrd="0" destOrd="0" presId="urn:microsoft.com/office/officeart/2005/8/layout/gear1"/>
    <dgm:cxn modelId="{6ABFC31B-301D-4AD5-B446-B608DF108345}" type="presOf" srcId="{B631490C-2B76-4970-A422-D2813EFA0B54}" destId="{E063D134-F52D-4535-B4FB-5A3A20DEA91B}" srcOrd="3" destOrd="0" presId="urn:microsoft.com/office/officeart/2005/8/layout/gear1"/>
    <dgm:cxn modelId="{E8B08D2A-310E-4637-922A-ACC4CDABA5D0}" type="presOf" srcId="{F675BA5B-7BB1-4F76-9F2D-DFD7B7CE88A2}" destId="{AA86B4CF-C2C4-4C83-96F7-BC03B4D10244}" srcOrd="2" destOrd="0" presId="urn:microsoft.com/office/officeart/2005/8/layout/gear1"/>
    <dgm:cxn modelId="{51411E31-8268-46DF-B78F-AFF99A876C07}" type="presOf" srcId="{F9A515A4-1FBD-4A69-BC64-E2CCD478F4E3}" destId="{713AC0C1-8760-4323-A1AB-1C2634FCAD57}" srcOrd="0" destOrd="0" presId="urn:microsoft.com/office/officeart/2005/8/layout/gear1"/>
    <dgm:cxn modelId="{ED30871E-BEEE-4FEA-8717-C940B5CA5D19}" type="presOf" srcId="{F675BA5B-7BB1-4F76-9F2D-DFD7B7CE88A2}" destId="{12C9F2A8-8289-4583-AFE5-B76EAFD8BD45}" srcOrd="0" destOrd="0" presId="urn:microsoft.com/office/officeart/2005/8/layout/gear1"/>
    <dgm:cxn modelId="{5FB145B6-9FB4-4014-A375-7495FF4BC420}" type="presOf" srcId="{920CD2E0-372D-4DEC-BC9E-334283142755}" destId="{298AC151-697E-4ABD-A81A-D290D73E25DE}" srcOrd="0" destOrd="0" presId="urn:microsoft.com/office/officeart/2005/8/layout/gear1"/>
    <dgm:cxn modelId="{9982642A-8271-4BA7-A3BF-3C3EEF61AD16}" type="presParOf" srcId="{7FD72A5F-4C00-4971-8AB7-9EB382CA362F}" destId="{12C9F2A8-8289-4583-AFE5-B76EAFD8BD45}" srcOrd="0" destOrd="0" presId="urn:microsoft.com/office/officeart/2005/8/layout/gear1"/>
    <dgm:cxn modelId="{CB7B855F-F479-4EED-9745-BC648B629784}" type="presParOf" srcId="{7FD72A5F-4C00-4971-8AB7-9EB382CA362F}" destId="{BF8A0D72-9C9A-4FAB-8228-DC06C20203D8}" srcOrd="1" destOrd="0" presId="urn:microsoft.com/office/officeart/2005/8/layout/gear1"/>
    <dgm:cxn modelId="{996EF343-9D00-4729-9E23-7F55C8DEBFF0}" type="presParOf" srcId="{7FD72A5F-4C00-4971-8AB7-9EB382CA362F}" destId="{AA86B4CF-C2C4-4C83-96F7-BC03B4D10244}" srcOrd="2" destOrd="0" presId="urn:microsoft.com/office/officeart/2005/8/layout/gear1"/>
    <dgm:cxn modelId="{A5FDD98A-E555-45B2-BE74-12C0D6C9F396}" type="presParOf" srcId="{7FD72A5F-4C00-4971-8AB7-9EB382CA362F}" destId="{400F9170-E9C6-4379-AEE4-75CE7535DC36}" srcOrd="3" destOrd="0" presId="urn:microsoft.com/office/officeart/2005/8/layout/gear1"/>
    <dgm:cxn modelId="{78CEE53D-D4F2-4EFA-AAE1-246D5440A839}" type="presParOf" srcId="{7FD72A5F-4C00-4971-8AB7-9EB382CA362F}" destId="{893076E5-F250-422C-90EC-939E726A67A6}" srcOrd="4" destOrd="0" presId="urn:microsoft.com/office/officeart/2005/8/layout/gear1"/>
    <dgm:cxn modelId="{FBD7BA66-4890-44BC-B532-4D6F00AA5336}" type="presParOf" srcId="{7FD72A5F-4C00-4971-8AB7-9EB382CA362F}" destId="{730B0760-9C92-46BA-B2BF-82C05FBCCD6C}" srcOrd="5" destOrd="0" presId="urn:microsoft.com/office/officeart/2005/8/layout/gear1"/>
    <dgm:cxn modelId="{C5CA4BB7-75F5-40DF-B051-7EC0465ECAB8}" type="presParOf" srcId="{7FD72A5F-4C00-4971-8AB7-9EB382CA362F}" destId="{679261A1-2360-4670-839A-B1144555035F}" srcOrd="6" destOrd="0" presId="urn:microsoft.com/office/officeart/2005/8/layout/gear1"/>
    <dgm:cxn modelId="{E293B76D-6A9D-48B1-9B6B-1A9D0D627F4F}" type="presParOf" srcId="{7FD72A5F-4C00-4971-8AB7-9EB382CA362F}" destId="{E0D537E1-CEC5-4A99-8B98-73521C35AE3F}" srcOrd="7" destOrd="0" presId="urn:microsoft.com/office/officeart/2005/8/layout/gear1"/>
    <dgm:cxn modelId="{A3136F0B-9C4E-474F-B030-D5452CA3B972}" type="presParOf" srcId="{7FD72A5F-4C00-4971-8AB7-9EB382CA362F}" destId="{0E153016-8978-4765-90B7-E0A33142BFB9}" srcOrd="8" destOrd="0" presId="urn:microsoft.com/office/officeart/2005/8/layout/gear1"/>
    <dgm:cxn modelId="{C33A8671-A0C4-4274-BCE0-BE180221FCC2}" type="presParOf" srcId="{7FD72A5F-4C00-4971-8AB7-9EB382CA362F}" destId="{E063D134-F52D-4535-B4FB-5A3A20DEA91B}" srcOrd="9" destOrd="0" presId="urn:microsoft.com/office/officeart/2005/8/layout/gear1"/>
    <dgm:cxn modelId="{E6B91B63-E318-41DD-B506-569B334BA153}" type="presParOf" srcId="{7FD72A5F-4C00-4971-8AB7-9EB382CA362F}" destId="{892A5958-9B9B-4CD8-9F7C-4EC2AC150D8C}" srcOrd="10" destOrd="0" presId="urn:microsoft.com/office/officeart/2005/8/layout/gear1"/>
    <dgm:cxn modelId="{81CC76B5-563B-470A-A1C4-E96C1D423967}" type="presParOf" srcId="{7FD72A5F-4C00-4971-8AB7-9EB382CA362F}" destId="{713AC0C1-8760-4323-A1AB-1C2634FCAD57}" srcOrd="11" destOrd="0" presId="urn:microsoft.com/office/officeart/2005/8/layout/gear1"/>
    <dgm:cxn modelId="{B1ACF043-F567-4D4A-94C6-FC470E48F7C7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10F18AD-23D4-4327-8F61-159FDED7905C}" type="presOf" srcId="{758B9396-29BA-46F9-8492-71BAFAE0E9DD}" destId="{400F9170-E9C6-4379-AEE4-75CE7535DC36}" srcOrd="0" destOrd="0" presId="urn:microsoft.com/office/officeart/2005/8/layout/gear1"/>
    <dgm:cxn modelId="{F0966AD4-E798-4DB1-8605-BF237CADDD62}" type="presOf" srcId="{1FB5BC89-0CFD-43DA-AC3D-A98E6091EB88}" destId="{7FD72A5F-4C00-4971-8AB7-9EB382CA362F}" srcOrd="0" destOrd="0" presId="urn:microsoft.com/office/officeart/2005/8/layout/gear1"/>
    <dgm:cxn modelId="{D1A50734-5CEC-47BB-BE28-1068E00F0CC2}" type="presOf" srcId="{B631490C-2B76-4970-A422-D2813EFA0B54}" destId="{E063D134-F52D-4535-B4FB-5A3A20DEA91B}" srcOrd="3" destOrd="0" presId="urn:microsoft.com/office/officeart/2005/8/layout/gear1"/>
    <dgm:cxn modelId="{2CADD235-19F9-46B5-8063-2377515DD6B6}" type="presOf" srcId="{B631490C-2B76-4970-A422-D2813EFA0B54}" destId="{0E153016-8978-4765-90B7-E0A33142BFB9}" srcOrd="2" destOrd="0" presId="urn:microsoft.com/office/officeart/2005/8/layout/gear1"/>
    <dgm:cxn modelId="{7C89151E-9EFE-4289-AE79-A2280FAAD5BD}" type="presOf" srcId="{F675BA5B-7BB1-4F76-9F2D-DFD7B7CE88A2}" destId="{BF8A0D72-9C9A-4FAB-8228-DC06C20203D8}" srcOrd="1" destOrd="0" presId="urn:microsoft.com/office/officeart/2005/8/layout/gear1"/>
    <dgm:cxn modelId="{74083825-10FA-4AB9-8209-92BAAB420F82}" type="presOf" srcId="{EC9A7BE9-D303-451F-B0C7-0A0ADDA2B2A3}" destId="{892A5958-9B9B-4CD8-9F7C-4EC2AC150D8C}" srcOrd="0" destOrd="0" presId="urn:microsoft.com/office/officeart/2005/8/layout/gear1"/>
    <dgm:cxn modelId="{FDF424F0-538D-4DB0-BD1A-1C6F1D60AD60}" type="presOf" srcId="{758B9396-29BA-46F9-8492-71BAFAE0E9DD}" destId="{893076E5-F250-422C-90EC-939E726A67A6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861BC182-2722-4482-9091-471D34E8D0F1}" type="presOf" srcId="{B631490C-2B76-4970-A422-D2813EFA0B54}" destId="{E0D537E1-CEC5-4A99-8B98-73521C35AE3F}" srcOrd="1" destOrd="0" presId="urn:microsoft.com/office/officeart/2005/8/layout/gear1"/>
    <dgm:cxn modelId="{6D445DAA-5DA6-40D5-8F5A-71FF90072E0A}" type="presOf" srcId="{B631490C-2B76-4970-A422-D2813EFA0B54}" destId="{679261A1-2360-4670-839A-B1144555035F}" srcOrd="0" destOrd="0" presId="urn:microsoft.com/office/officeart/2005/8/layout/gear1"/>
    <dgm:cxn modelId="{1966EFD7-1698-482A-A63E-CA912D8355DC}" type="presOf" srcId="{F9A515A4-1FBD-4A69-BC64-E2CCD478F4E3}" destId="{713AC0C1-8760-4323-A1AB-1C2634FCAD57}" srcOrd="0" destOrd="0" presId="urn:microsoft.com/office/officeart/2005/8/layout/gear1"/>
    <dgm:cxn modelId="{90E5E780-2428-437B-8399-72127AA0C46A}" type="presOf" srcId="{920CD2E0-372D-4DEC-BC9E-334283142755}" destId="{298AC151-697E-4ABD-A81A-D290D73E25DE}" srcOrd="0" destOrd="0" presId="urn:microsoft.com/office/officeart/2005/8/layout/gear1"/>
    <dgm:cxn modelId="{17D6C7EB-41F3-4666-AE89-B35A3E70166C}" type="presOf" srcId="{758B9396-29BA-46F9-8492-71BAFAE0E9DD}" destId="{730B0760-9C92-46BA-B2BF-82C05FBCCD6C}" srcOrd="2" destOrd="0" presId="urn:microsoft.com/office/officeart/2005/8/layout/gear1"/>
    <dgm:cxn modelId="{91ABB7BF-D144-45CB-96DE-F85FE636708E}" type="presOf" srcId="{F675BA5B-7BB1-4F76-9F2D-DFD7B7CE88A2}" destId="{AA86B4CF-C2C4-4C83-96F7-BC03B4D10244}" srcOrd="2" destOrd="0" presId="urn:microsoft.com/office/officeart/2005/8/layout/gear1"/>
    <dgm:cxn modelId="{29CEC6C4-9800-4E06-B873-F5915443D9D8}" type="presOf" srcId="{F675BA5B-7BB1-4F76-9F2D-DFD7B7CE88A2}" destId="{12C9F2A8-8289-4583-AFE5-B76EAFD8BD45}" srcOrd="0" destOrd="0" presId="urn:microsoft.com/office/officeart/2005/8/layout/gear1"/>
    <dgm:cxn modelId="{D211AB3C-D2DD-43A7-A502-F5CE0829577F}" type="presParOf" srcId="{7FD72A5F-4C00-4971-8AB7-9EB382CA362F}" destId="{12C9F2A8-8289-4583-AFE5-B76EAFD8BD45}" srcOrd="0" destOrd="0" presId="urn:microsoft.com/office/officeart/2005/8/layout/gear1"/>
    <dgm:cxn modelId="{BD34FA54-CF2D-4518-B175-7D717AAB22F1}" type="presParOf" srcId="{7FD72A5F-4C00-4971-8AB7-9EB382CA362F}" destId="{BF8A0D72-9C9A-4FAB-8228-DC06C20203D8}" srcOrd="1" destOrd="0" presId="urn:microsoft.com/office/officeart/2005/8/layout/gear1"/>
    <dgm:cxn modelId="{5F9B00AE-6EC7-42FE-8918-EF2B97486F20}" type="presParOf" srcId="{7FD72A5F-4C00-4971-8AB7-9EB382CA362F}" destId="{AA86B4CF-C2C4-4C83-96F7-BC03B4D10244}" srcOrd="2" destOrd="0" presId="urn:microsoft.com/office/officeart/2005/8/layout/gear1"/>
    <dgm:cxn modelId="{74509002-495C-48FF-BD36-B877CA30B0DB}" type="presParOf" srcId="{7FD72A5F-4C00-4971-8AB7-9EB382CA362F}" destId="{400F9170-E9C6-4379-AEE4-75CE7535DC36}" srcOrd="3" destOrd="0" presId="urn:microsoft.com/office/officeart/2005/8/layout/gear1"/>
    <dgm:cxn modelId="{A21F0F98-CB12-4407-8857-0A30E0D3BDB3}" type="presParOf" srcId="{7FD72A5F-4C00-4971-8AB7-9EB382CA362F}" destId="{893076E5-F250-422C-90EC-939E726A67A6}" srcOrd="4" destOrd="0" presId="urn:microsoft.com/office/officeart/2005/8/layout/gear1"/>
    <dgm:cxn modelId="{34D936CF-8F33-4388-B2E8-096D90CA7C96}" type="presParOf" srcId="{7FD72A5F-4C00-4971-8AB7-9EB382CA362F}" destId="{730B0760-9C92-46BA-B2BF-82C05FBCCD6C}" srcOrd="5" destOrd="0" presId="urn:microsoft.com/office/officeart/2005/8/layout/gear1"/>
    <dgm:cxn modelId="{2CC3C04A-C9C5-46A1-B7FE-E819C6C1CE7C}" type="presParOf" srcId="{7FD72A5F-4C00-4971-8AB7-9EB382CA362F}" destId="{679261A1-2360-4670-839A-B1144555035F}" srcOrd="6" destOrd="0" presId="urn:microsoft.com/office/officeart/2005/8/layout/gear1"/>
    <dgm:cxn modelId="{FDAC45F9-F0D1-48E4-B138-865F9F5B29A1}" type="presParOf" srcId="{7FD72A5F-4C00-4971-8AB7-9EB382CA362F}" destId="{E0D537E1-CEC5-4A99-8B98-73521C35AE3F}" srcOrd="7" destOrd="0" presId="urn:microsoft.com/office/officeart/2005/8/layout/gear1"/>
    <dgm:cxn modelId="{D53C8F11-442F-4219-B5AA-7AD7E256B919}" type="presParOf" srcId="{7FD72A5F-4C00-4971-8AB7-9EB382CA362F}" destId="{0E153016-8978-4765-90B7-E0A33142BFB9}" srcOrd="8" destOrd="0" presId="urn:microsoft.com/office/officeart/2005/8/layout/gear1"/>
    <dgm:cxn modelId="{108CF918-BED1-4D8F-9466-6D020B2FE4AB}" type="presParOf" srcId="{7FD72A5F-4C00-4971-8AB7-9EB382CA362F}" destId="{E063D134-F52D-4535-B4FB-5A3A20DEA91B}" srcOrd="9" destOrd="0" presId="urn:microsoft.com/office/officeart/2005/8/layout/gear1"/>
    <dgm:cxn modelId="{79B76E5E-6727-4D4D-83DF-EB0ADD545381}" type="presParOf" srcId="{7FD72A5F-4C00-4971-8AB7-9EB382CA362F}" destId="{892A5958-9B9B-4CD8-9F7C-4EC2AC150D8C}" srcOrd="10" destOrd="0" presId="urn:microsoft.com/office/officeart/2005/8/layout/gear1"/>
    <dgm:cxn modelId="{4872DFF7-6FDE-4AA3-8C39-92F86923F475}" type="presParOf" srcId="{7FD72A5F-4C00-4971-8AB7-9EB382CA362F}" destId="{713AC0C1-8760-4323-A1AB-1C2634FCAD57}" srcOrd="11" destOrd="0" presId="urn:microsoft.com/office/officeart/2005/8/layout/gear1"/>
    <dgm:cxn modelId="{DA196570-30AC-4BCD-ABD1-E598395956FB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35EE0914-131C-4C0C-A85E-6BB8EA634D4A}" type="presOf" srcId="{758B9396-29BA-46F9-8492-71BAFAE0E9DD}" destId="{730B0760-9C92-46BA-B2BF-82C05FBCCD6C}" srcOrd="2" destOrd="0" presId="urn:microsoft.com/office/officeart/2005/8/layout/gear1"/>
    <dgm:cxn modelId="{45A0B621-59C8-4A83-914C-95E23C08A01F}" type="presOf" srcId="{758B9396-29BA-46F9-8492-71BAFAE0E9DD}" destId="{400F9170-E9C6-4379-AEE4-75CE7535DC36}" srcOrd="0" destOrd="0" presId="urn:microsoft.com/office/officeart/2005/8/layout/gear1"/>
    <dgm:cxn modelId="{CDAF7F86-7C66-40F3-9E3B-7758025702A5}" type="presOf" srcId="{F675BA5B-7BB1-4F76-9F2D-DFD7B7CE88A2}" destId="{12C9F2A8-8289-4583-AFE5-B76EAFD8BD45}" srcOrd="0" destOrd="0" presId="urn:microsoft.com/office/officeart/2005/8/layout/gear1"/>
    <dgm:cxn modelId="{D823D101-E838-403E-9614-450BFB43C6A5}" type="presOf" srcId="{B631490C-2B76-4970-A422-D2813EFA0B54}" destId="{679261A1-2360-4670-839A-B1144555035F}" srcOrd="0" destOrd="0" presId="urn:microsoft.com/office/officeart/2005/8/layout/gear1"/>
    <dgm:cxn modelId="{6AB996FC-D32D-4DBB-93B0-516D2068BCFF}" type="presOf" srcId="{B631490C-2B76-4970-A422-D2813EFA0B54}" destId="{E063D134-F52D-4535-B4FB-5A3A20DEA91B}" srcOrd="3" destOrd="0" presId="urn:microsoft.com/office/officeart/2005/8/layout/gear1"/>
    <dgm:cxn modelId="{9EF60F71-31F4-4AE9-AF79-18BBE8246FEB}" type="presOf" srcId="{B631490C-2B76-4970-A422-D2813EFA0B54}" destId="{0E153016-8978-4765-90B7-E0A33142BFB9}" srcOrd="2" destOrd="0" presId="urn:microsoft.com/office/officeart/2005/8/layout/gear1"/>
    <dgm:cxn modelId="{72052ADE-6175-466D-8FEF-A5571340BF49}" type="presOf" srcId="{920CD2E0-372D-4DEC-BC9E-334283142755}" destId="{298AC151-697E-4ABD-A81A-D290D73E25DE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F1A5621B-E634-4FAC-B239-44F7CF89CC0E}" type="presOf" srcId="{B631490C-2B76-4970-A422-D2813EFA0B54}" destId="{E0D537E1-CEC5-4A99-8B98-73521C35AE3F}" srcOrd="1" destOrd="0" presId="urn:microsoft.com/office/officeart/2005/8/layout/gear1"/>
    <dgm:cxn modelId="{25B66103-E9C6-4975-9956-02AAE8D565D2}" type="presOf" srcId="{F9A515A4-1FBD-4A69-BC64-E2CCD478F4E3}" destId="{713AC0C1-8760-4323-A1AB-1C2634FCAD57}" srcOrd="0" destOrd="0" presId="urn:microsoft.com/office/officeart/2005/8/layout/gear1"/>
    <dgm:cxn modelId="{BFA2774B-8A0B-4F54-A99B-83377C24FC53}" type="presOf" srcId="{1FB5BC89-0CFD-43DA-AC3D-A98E6091EB88}" destId="{7FD72A5F-4C00-4971-8AB7-9EB382CA362F}" srcOrd="0" destOrd="0" presId="urn:microsoft.com/office/officeart/2005/8/layout/gear1"/>
    <dgm:cxn modelId="{85D63788-CDB7-44EB-AC9B-A39809DD967E}" type="presOf" srcId="{F675BA5B-7BB1-4F76-9F2D-DFD7B7CE88A2}" destId="{BF8A0D72-9C9A-4FAB-8228-DC06C20203D8}" srcOrd="1" destOrd="0" presId="urn:microsoft.com/office/officeart/2005/8/layout/gear1"/>
    <dgm:cxn modelId="{732344B2-66E5-4916-9D56-D1FA695F91FD}" type="presOf" srcId="{EC9A7BE9-D303-451F-B0C7-0A0ADDA2B2A3}" destId="{892A5958-9B9B-4CD8-9F7C-4EC2AC150D8C}" srcOrd="0" destOrd="0" presId="urn:microsoft.com/office/officeart/2005/8/layout/gear1"/>
    <dgm:cxn modelId="{A6268B75-0D3A-4EBC-93BB-9933B9C4BC77}" type="presOf" srcId="{F675BA5B-7BB1-4F76-9F2D-DFD7B7CE88A2}" destId="{AA86B4CF-C2C4-4C83-96F7-BC03B4D10244}" srcOrd="2" destOrd="0" presId="urn:microsoft.com/office/officeart/2005/8/layout/gear1"/>
    <dgm:cxn modelId="{B487B83D-8A77-4D2A-A4C9-B2891387DE9E}" type="presOf" srcId="{758B9396-29BA-46F9-8492-71BAFAE0E9DD}" destId="{893076E5-F250-422C-90EC-939E726A67A6}" srcOrd="1" destOrd="0" presId="urn:microsoft.com/office/officeart/2005/8/layout/gear1"/>
    <dgm:cxn modelId="{F229BCFC-7845-4488-81CB-F487C8EE3987}" type="presParOf" srcId="{7FD72A5F-4C00-4971-8AB7-9EB382CA362F}" destId="{12C9F2A8-8289-4583-AFE5-B76EAFD8BD45}" srcOrd="0" destOrd="0" presId="urn:microsoft.com/office/officeart/2005/8/layout/gear1"/>
    <dgm:cxn modelId="{BFD80E91-9EC3-48FF-AD99-B945DFC7BD9E}" type="presParOf" srcId="{7FD72A5F-4C00-4971-8AB7-9EB382CA362F}" destId="{BF8A0D72-9C9A-4FAB-8228-DC06C20203D8}" srcOrd="1" destOrd="0" presId="urn:microsoft.com/office/officeart/2005/8/layout/gear1"/>
    <dgm:cxn modelId="{EFEF1351-2450-45B1-9BF2-C81AE891ED1A}" type="presParOf" srcId="{7FD72A5F-4C00-4971-8AB7-9EB382CA362F}" destId="{AA86B4CF-C2C4-4C83-96F7-BC03B4D10244}" srcOrd="2" destOrd="0" presId="urn:microsoft.com/office/officeart/2005/8/layout/gear1"/>
    <dgm:cxn modelId="{1BE0D81C-4978-4739-997E-C3CB9576020F}" type="presParOf" srcId="{7FD72A5F-4C00-4971-8AB7-9EB382CA362F}" destId="{400F9170-E9C6-4379-AEE4-75CE7535DC36}" srcOrd="3" destOrd="0" presId="urn:microsoft.com/office/officeart/2005/8/layout/gear1"/>
    <dgm:cxn modelId="{CA4F0404-B9F7-4D4E-AF97-09F8076D0181}" type="presParOf" srcId="{7FD72A5F-4C00-4971-8AB7-9EB382CA362F}" destId="{893076E5-F250-422C-90EC-939E726A67A6}" srcOrd="4" destOrd="0" presId="urn:microsoft.com/office/officeart/2005/8/layout/gear1"/>
    <dgm:cxn modelId="{AA61EA1B-02BA-447B-90E1-D3400789EF4C}" type="presParOf" srcId="{7FD72A5F-4C00-4971-8AB7-9EB382CA362F}" destId="{730B0760-9C92-46BA-B2BF-82C05FBCCD6C}" srcOrd="5" destOrd="0" presId="urn:microsoft.com/office/officeart/2005/8/layout/gear1"/>
    <dgm:cxn modelId="{3E004066-F1B0-4025-9DFC-3FF7B9B8CD83}" type="presParOf" srcId="{7FD72A5F-4C00-4971-8AB7-9EB382CA362F}" destId="{679261A1-2360-4670-839A-B1144555035F}" srcOrd="6" destOrd="0" presId="urn:microsoft.com/office/officeart/2005/8/layout/gear1"/>
    <dgm:cxn modelId="{B92163D0-FCA9-4A71-B54B-7FEE9EAF5BED}" type="presParOf" srcId="{7FD72A5F-4C00-4971-8AB7-9EB382CA362F}" destId="{E0D537E1-CEC5-4A99-8B98-73521C35AE3F}" srcOrd="7" destOrd="0" presId="urn:microsoft.com/office/officeart/2005/8/layout/gear1"/>
    <dgm:cxn modelId="{C1FF55DE-841A-4888-AC44-68BFC9F47245}" type="presParOf" srcId="{7FD72A5F-4C00-4971-8AB7-9EB382CA362F}" destId="{0E153016-8978-4765-90B7-E0A33142BFB9}" srcOrd="8" destOrd="0" presId="urn:microsoft.com/office/officeart/2005/8/layout/gear1"/>
    <dgm:cxn modelId="{DE6CF299-C074-4E9D-92AF-CAF9E06EE816}" type="presParOf" srcId="{7FD72A5F-4C00-4971-8AB7-9EB382CA362F}" destId="{E063D134-F52D-4535-B4FB-5A3A20DEA91B}" srcOrd="9" destOrd="0" presId="urn:microsoft.com/office/officeart/2005/8/layout/gear1"/>
    <dgm:cxn modelId="{9B3BAFFC-F8F3-427C-BDCA-BB449159A198}" type="presParOf" srcId="{7FD72A5F-4C00-4971-8AB7-9EB382CA362F}" destId="{892A5958-9B9B-4CD8-9F7C-4EC2AC150D8C}" srcOrd="10" destOrd="0" presId="urn:microsoft.com/office/officeart/2005/8/layout/gear1"/>
    <dgm:cxn modelId="{C46A967A-88A2-4094-8C5A-FC1B653867A7}" type="presParOf" srcId="{7FD72A5F-4C00-4971-8AB7-9EB382CA362F}" destId="{713AC0C1-8760-4323-A1AB-1C2634FCAD57}" srcOrd="11" destOrd="0" presId="urn:microsoft.com/office/officeart/2005/8/layout/gear1"/>
    <dgm:cxn modelId="{49BBB6AE-4DD6-472D-AAF8-A529B6F830A9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BF5FBA-8E00-480C-B6C9-060D5C2C8B19}" type="presOf" srcId="{758B9396-29BA-46F9-8492-71BAFAE0E9DD}" destId="{730B0760-9C92-46BA-B2BF-82C05FBCCD6C}" srcOrd="2" destOrd="0" presId="urn:microsoft.com/office/officeart/2005/8/layout/gear1"/>
    <dgm:cxn modelId="{6DB68C50-EDCA-4235-A92C-8AB76A76DFAF}" type="presOf" srcId="{F675BA5B-7BB1-4F76-9F2D-DFD7B7CE88A2}" destId="{BF8A0D72-9C9A-4FAB-8228-DC06C20203D8}" srcOrd="1" destOrd="0" presId="urn:microsoft.com/office/officeart/2005/8/layout/gear1"/>
    <dgm:cxn modelId="{C646E04D-E3DF-4049-9995-4555B2275EDE}" type="presOf" srcId="{EC9A7BE9-D303-451F-B0C7-0A0ADDA2B2A3}" destId="{892A5958-9B9B-4CD8-9F7C-4EC2AC150D8C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34B05668-E64A-4910-B517-6DFA1BBE93D2}" type="presOf" srcId="{B631490C-2B76-4970-A422-D2813EFA0B54}" destId="{E063D134-F52D-4535-B4FB-5A3A20DEA91B}" srcOrd="3" destOrd="0" presId="urn:microsoft.com/office/officeart/2005/8/layout/gear1"/>
    <dgm:cxn modelId="{C9ACE78F-CD9F-418D-AD4B-07399675DF69}" type="presOf" srcId="{758B9396-29BA-46F9-8492-71BAFAE0E9DD}" destId="{893076E5-F250-422C-90EC-939E726A67A6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F511170E-D73B-48C9-8170-6FA1B19D9BB2}" type="presOf" srcId="{920CD2E0-372D-4DEC-BC9E-334283142755}" destId="{298AC151-697E-4ABD-A81A-D290D73E25DE}" srcOrd="0" destOrd="0" presId="urn:microsoft.com/office/officeart/2005/8/layout/gear1"/>
    <dgm:cxn modelId="{65F76171-C8C3-48EC-9BC3-80C45CCBE6B9}" type="presOf" srcId="{B631490C-2B76-4970-A422-D2813EFA0B54}" destId="{E0D537E1-CEC5-4A99-8B98-73521C35AE3F}" srcOrd="1" destOrd="0" presId="urn:microsoft.com/office/officeart/2005/8/layout/gear1"/>
    <dgm:cxn modelId="{38ECD29A-D150-4951-9242-67C4C1DFA4AB}" type="presOf" srcId="{1FB5BC89-0CFD-43DA-AC3D-A98E6091EB88}" destId="{7FD72A5F-4C00-4971-8AB7-9EB382CA362F}" srcOrd="0" destOrd="0" presId="urn:microsoft.com/office/officeart/2005/8/layout/gear1"/>
    <dgm:cxn modelId="{B93013B8-FCC2-46FB-94F1-5DF3D5E2D089}" type="presOf" srcId="{F675BA5B-7BB1-4F76-9F2D-DFD7B7CE88A2}" destId="{AA86B4CF-C2C4-4C83-96F7-BC03B4D10244}" srcOrd="2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8CCB5D5B-A916-4ACC-A89B-2B535825C4FB}" type="presOf" srcId="{F9A515A4-1FBD-4A69-BC64-E2CCD478F4E3}" destId="{713AC0C1-8760-4323-A1AB-1C2634FCAD57}" srcOrd="0" destOrd="0" presId="urn:microsoft.com/office/officeart/2005/8/layout/gear1"/>
    <dgm:cxn modelId="{FFE0BA2A-4C99-4F3F-A9AA-B5C0DEF74620}" type="presOf" srcId="{F675BA5B-7BB1-4F76-9F2D-DFD7B7CE88A2}" destId="{12C9F2A8-8289-4583-AFE5-B76EAFD8BD45}" srcOrd="0" destOrd="0" presId="urn:microsoft.com/office/officeart/2005/8/layout/gear1"/>
    <dgm:cxn modelId="{75C0F430-BAD6-4858-A92B-8EF46D94A6CD}" type="presOf" srcId="{758B9396-29BA-46F9-8492-71BAFAE0E9DD}" destId="{400F9170-E9C6-4379-AEE4-75CE7535DC36}" srcOrd="0" destOrd="0" presId="urn:microsoft.com/office/officeart/2005/8/layout/gear1"/>
    <dgm:cxn modelId="{6BCBFBF0-2339-4FFB-9D53-4E7096CF4B07}" type="presOf" srcId="{B631490C-2B76-4970-A422-D2813EFA0B54}" destId="{0E153016-8978-4765-90B7-E0A33142BFB9}" srcOrd="2" destOrd="0" presId="urn:microsoft.com/office/officeart/2005/8/layout/gear1"/>
    <dgm:cxn modelId="{160FA710-4057-4D56-B6D4-1848C8AF8E28}" type="presOf" srcId="{B631490C-2B76-4970-A422-D2813EFA0B54}" destId="{679261A1-2360-4670-839A-B1144555035F}" srcOrd="0" destOrd="0" presId="urn:microsoft.com/office/officeart/2005/8/layout/gear1"/>
    <dgm:cxn modelId="{70439534-225C-40D6-8AA7-5BFAD9F40E82}" type="presParOf" srcId="{7FD72A5F-4C00-4971-8AB7-9EB382CA362F}" destId="{12C9F2A8-8289-4583-AFE5-B76EAFD8BD45}" srcOrd="0" destOrd="0" presId="urn:microsoft.com/office/officeart/2005/8/layout/gear1"/>
    <dgm:cxn modelId="{0F215B98-EDDF-4ABB-9EA2-34FD1D26441A}" type="presParOf" srcId="{7FD72A5F-4C00-4971-8AB7-9EB382CA362F}" destId="{BF8A0D72-9C9A-4FAB-8228-DC06C20203D8}" srcOrd="1" destOrd="0" presId="urn:microsoft.com/office/officeart/2005/8/layout/gear1"/>
    <dgm:cxn modelId="{316B4135-7559-407B-AC95-AA935F51499D}" type="presParOf" srcId="{7FD72A5F-4C00-4971-8AB7-9EB382CA362F}" destId="{AA86B4CF-C2C4-4C83-96F7-BC03B4D10244}" srcOrd="2" destOrd="0" presId="urn:microsoft.com/office/officeart/2005/8/layout/gear1"/>
    <dgm:cxn modelId="{6CB87C6C-40E6-4D17-BBA0-4C61550F9333}" type="presParOf" srcId="{7FD72A5F-4C00-4971-8AB7-9EB382CA362F}" destId="{400F9170-E9C6-4379-AEE4-75CE7535DC36}" srcOrd="3" destOrd="0" presId="urn:microsoft.com/office/officeart/2005/8/layout/gear1"/>
    <dgm:cxn modelId="{E02630C0-04EA-4B11-B56C-B21B8AEFD19B}" type="presParOf" srcId="{7FD72A5F-4C00-4971-8AB7-9EB382CA362F}" destId="{893076E5-F250-422C-90EC-939E726A67A6}" srcOrd="4" destOrd="0" presId="urn:microsoft.com/office/officeart/2005/8/layout/gear1"/>
    <dgm:cxn modelId="{2960334A-3E49-4A40-A394-0F41778B521F}" type="presParOf" srcId="{7FD72A5F-4C00-4971-8AB7-9EB382CA362F}" destId="{730B0760-9C92-46BA-B2BF-82C05FBCCD6C}" srcOrd="5" destOrd="0" presId="urn:microsoft.com/office/officeart/2005/8/layout/gear1"/>
    <dgm:cxn modelId="{AB54DFC4-D600-49CF-B2CA-7ECB212018F4}" type="presParOf" srcId="{7FD72A5F-4C00-4971-8AB7-9EB382CA362F}" destId="{679261A1-2360-4670-839A-B1144555035F}" srcOrd="6" destOrd="0" presId="urn:microsoft.com/office/officeart/2005/8/layout/gear1"/>
    <dgm:cxn modelId="{53BEFDF5-7B32-43BA-AEDA-722610BF80FE}" type="presParOf" srcId="{7FD72A5F-4C00-4971-8AB7-9EB382CA362F}" destId="{E0D537E1-CEC5-4A99-8B98-73521C35AE3F}" srcOrd="7" destOrd="0" presId="urn:microsoft.com/office/officeart/2005/8/layout/gear1"/>
    <dgm:cxn modelId="{499E93B9-A57B-4C41-A4B9-124B479088B3}" type="presParOf" srcId="{7FD72A5F-4C00-4971-8AB7-9EB382CA362F}" destId="{0E153016-8978-4765-90B7-E0A33142BFB9}" srcOrd="8" destOrd="0" presId="urn:microsoft.com/office/officeart/2005/8/layout/gear1"/>
    <dgm:cxn modelId="{8F3C708E-0A6F-4389-9AC3-7D76AA3D1382}" type="presParOf" srcId="{7FD72A5F-4C00-4971-8AB7-9EB382CA362F}" destId="{E063D134-F52D-4535-B4FB-5A3A20DEA91B}" srcOrd="9" destOrd="0" presId="urn:microsoft.com/office/officeart/2005/8/layout/gear1"/>
    <dgm:cxn modelId="{85D10607-1F96-4D55-AE6C-34A7AB84C1FA}" type="presParOf" srcId="{7FD72A5F-4C00-4971-8AB7-9EB382CA362F}" destId="{892A5958-9B9B-4CD8-9F7C-4EC2AC150D8C}" srcOrd="10" destOrd="0" presId="urn:microsoft.com/office/officeart/2005/8/layout/gear1"/>
    <dgm:cxn modelId="{4F780238-CAF8-4F76-8A44-B760009640A5}" type="presParOf" srcId="{7FD72A5F-4C00-4971-8AB7-9EB382CA362F}" destId="{713AC0C1-8760-4323-A1AB-1C2634FCAD57}" srcOrd="11" destOrd="0" presId="urn:microsoft.com/office/officeart/2005/8/layout/gear1"/>
    <dgm:cxn modelId="{9316E6F1-FC1A-4616-A2BB-DF66B5333D55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D495C078-34F3-4915-A464-9E66A5EA9F8E}" type="presOf" srcId="{1FB5BC89-0CFD-43DA-AC3D-A98E6091EB88}" destId="{7FD72A5F-4C00-4971-8AB7-9EB382CA362F}" srcOrd="0" destOrd="0" presId="urn:microsoft.com/office/officeart/2005/8/layout/gear1"/>
    <dgm:cxn modelId="{70D505F5-DC9A-4147-88EC-3B7572072908}" type="presOf" srcId="{758B9396-29BA-46F9-8492-71BAFAE0E9DD}" destId="{400F9170-E9C6-4379-AEE4-75CE7535DC36}" srcOrd="0" destOrd="0" presId="urn:microsoft.com/office/officeart/2005/8/layout/gear1"/>
    <dgm:cxn modelId="{BDE2CD88-0F56-4CF1-BAE4-3AFA7759990F}" type="presOf" srcId="{F9A515A4-1FBD-4A69-BC64-E2CCD478F4E3}" destId="{713AC0C1-8760-4323-A1AB-1C2634FCAD57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73EA8D78-F31C-4A68-AC13-776F0BD76125}" type="presOf" srcId="{B631490C-2B76-4970-A422-D2813EFA0B54}" destId="{679261A1-2360-4670-839A-B1144555035F}" srcOrd="0" destOrd="0" presId="urn:microsoft.com/office/officeart/2005/8/layout/gear1"/>
    <dgm:cxn modelId="{866F98BB-0D5E-4170-BBB1-99636365E1A7}" type="presOf" srcId="{EC9A7BE9-D303-451F-B0C7-0A0ADDA2B2A3}" destId="{892A5958-9B9B-4CD8-9F7C-4EC2AC150D8C}" srcOrd="0" destOrd="0" presId="urn:microsoft.com/office/officeart/2005/8/layout/gear1"/>
    <dgm:cxn modelId="{2FFE38E8-212B-495F-A624-1DE61A1F61FF}" type="presOf" srcId="{758B9396-29BA-46F9-8492-71BAFAE0E9DD}" destId="{893076E5-F250-422C-90EC-939E726A67A6}" srcOrd="1" destOrd="0" presId="urn:microsoft.com/office/officeart/2005/8/layout/gear1"/>
    <dgm:cxn modelId="{2992D36D-7212-44B1-99D8-27B2F44853D8}" type="presOf" srcId="{F675BA5B-7BB1-4F76-9F2D-DFD7B7CE88A2}" destId="{AA86B4CF-C2C4-4C83-96F7-BC03B4D10244}" srcOrd="2" destOrd="0" presId="urn:microsoft.com/office/officeart/2005/8/layout/gear1"/>
    <dgm:cxn modelId="{4A5E65BF-F296-4595-A9EC-CEB7A2BBB642}" type="presOf" srcId="{B631490C-2B76-4970-A422-D2813EFA0B54}" destId="{0E153016-8978-4765-90B7-E0A33142BFB9}" srcOrd="2" destOrd="0" presId="urn:microsoft.com/office/officeart/2005/8/layout/gear1"/>
    <dgm:cxn modelId="{652D1A42-B289-4364-8087-121B12449E0C}" type="presOf" srcId="{920CD2E0-372D-4DEC-BC9E-334283142755}" destId="{298AC151-697E-4ABD-A81A-D290D73E25DE}" srcOrd="0" destOrd="0" presId="urn:microsoft.com/office/officeart/2005/8/layout/gear1"/>
    <dgm:cxn modelId="{99AD848F-16C4-4087-9617-09B1191BE6BF}" type="presOf" srcId="{F675BA5B-7BB1-4F76-9F2D-DFD7B7CE88A2}" destId="{BF8A0D72-9C9A-4FAB-8228-DC06C20203D8}" srcOrd="1" destOrd="0" presId="urn:microsoft.com/office/officeart/2005/8/layout/gear1"/>
    <dgm:cxn modelId="{F71E0286-C434-4952-A1EA-8DE1E2EAB13C}" type="presOf" srcId="{B631490C-2B76-4970-A422-D2813EFA0B54}" destId="{E0D537E1-CEC5-4A99-8B98-73521C35AE3F}" srcOrd="1" destOrd="0" presId="urn:microsoft.com/office/officeart/2005/8/layout/gear1"/>
    <dgm:cxn modelId="{356DC2C6-14BD-4538-B717-15596CF6E694}" type="presOf" srcId="{B631490C-2B76-4970-A422-D2813EFA0B54}" destId="{E063D134-F52D-4535-B4FB-5A3A20DEA91B}" srcOrd="3" destOrd="0" presId="urn:microsoft.com/office/officeart/2005/8/layout/gear1"/>
    <dgm:cxn modelId="{90A51FFA-BFD6-44B1-9FEB-457C3C64354B}" type="presOf" srcId="{F675BA5B-7BB1-4F76-9F2D-DFD7B7CE88A2}" destId="{12C9F2A8-8289-4583-AFE5-B76EAFD8BD45}" srcOrd="0" destOrd="0" presId="urn:microsoft.com/office/officeart/2005/8/layout/gear1"/>
    <dgm:cxn modelId="{2495D370-DF7E-4351-B670-42F3A02EF390}" type="presOf" srcId="{758B9396-29BA-46F9-8492-71BAFAE0E9DD}" destId="{730B0760-9C92-46BA-B2BF-82C05FBCCD6C}" srcOrd="2" destOrd="0" presId="urn:microsoft.com/office/officeart/2005/8/layout/gear1"/>
    <dgm:cxn modelId="{94D9C4BD-15A1-420B-9656-1D48EF451CAC}" type="presParOf" srcId="{7FD72A5F-4C00-4971-8AB7-9EB382CA362F}" destId="{12C9F2A8-8289-4583-AFE5-B76EAFD8BD45}" srcOrd="0" destOrd="0" presId="urn:microsoft.com/office/officeart/2005/8/layout/gear1"/>
    <dgm:cxn modelId="{ED2BEEA8-1676-4472-8BC3-A4440CF91BE6}" type="presParOf" srcId="{7FD72A5F-4C00-4971-8AB7-9EB382CA362F}" destId="{BF8A0D72-9C9A-4FAB-8228-DC06C20203D8}" srcOrd="1" destOrd="0" presId="urn:microsoft.com/office/officeart/2005/8/layout/gear1"/>
    <dgm:cxn modelId="{69A8FB70-0A8C-4086-A37E-C63CDD62A836}" type="presParOf" srcId="{7FD72A5F-4C00-4971-8AB7-9EB382CA362F}" destId="{AA86B4CF-C2C4-4C83-96F7-BC03B4D10244}" srcOrd="2" destOrd="0" presId="urn:microsoft.com/office/officeart/2005/8/layout/gear1"/>
    <dgm:cxn modelId="{37E913D2-19A7-497C-A97A-510515226478}" type="presParOf" srcId="{7FD72A5F-4C00-4971-8AB7-9EB382CA362F}" destId="{400F9170-E9C6-4379-AEE4-75CE7535DC36}" srcOrd="3" destOrd="0" presId="urn:microsoft.com/office/officeart/2005/8/layout/gear1"/>
    <dgm:cxn modelId="{9C3D8C0A-7DCA-4173-88C5-321C07B5450E}" type="presParOf" srcId="{7FD72A5F-4C00-4971-8AB7-9EB382CA362F}" destId="{893076E5-F250-422C-90EC-939E726A67A6}" srcOrd="4" destOrd="0" presId="urn:microsoft.com/office/officeart/2005/8/layout/gear1"/>
    <dgm:cxn modelId="{8AB94026-0603-4D34-88B0-36693C3582AA}" type="presParOf" srcId="{7FD72A5F-4C00-4971-8AB7-9EB382CA362F}" destId="{730B0760-9C92-46BA-B2BF-82C05FBCCD6C}" srcOrd="5" destOrd="0" presId="urn:microsoft.com/office/officeart/2005/8/layout/gear1"/>
    <dgm:cxn modelId="{0E55ECD6-9A22-42EE-ABEF-8E370E87FF10}" type="presParOf" srcId="{7FD72A5F-4C00-4971-8AB7-9EB382CA362F}" destId="{679261A1-2360-4670-839A-B1144555035F}" srcOrd="6" destOrd="0" presId="urn:microsoft.com/office/officeart/2005/8/layout/gear1"/>
    <dgm:cxn modelId="{C5A2D739-5680-4B35-B7E5-9DF455D2CFEF}" type="presParOf" srcId="{7FD72A5F-4C00-4971-8AB7-9EB382CA362F}" destId="{E0D537E1-CEC5-4A99-8B98-73521C35AE3F}" srcOrd="7" destOrd="0" presId="urn:microsoft.com/office/officeart/2005/8/layout/gear1"/>
    <dgm:cxn modelId="{C2DF6249-F4B4-490E-B0CD-E2A7DBB0C791}" type="presParOf" srcId="{7FD72A5F-4C00-4971-8AB7-9EB382CA362F}" destId="{0E153016-8978-4765-90B7-E0A33142BFB9}" srcOrd="8" destOrd="0" presId="urn:microsoft.com/office/officeart/2005/8/layout/gear1"/>
    <dgm:cxn modelId="{E53F9692-784D-462E-BBA9-13695540C662}" type="presParOf" srcId="{7FD72A5F-4C00-4971-8AB7-9EB382CA362F}" destId="{E063D134-F52D-4535-B4FB-5A3A20DEA91B}" srcOrd="9" destOrd="0" presId="urn:microsoft.com/office/officeart/2005/8/layout/gear1"/>
    <dgm:cxn modelId="{90BC6D70-A405-4658-9DB8-A09172EAD5C1}" type="presParOf" srcId="{7FD72A5F-4C00-4971-8AB7-9EB382CA362F}" destId="{892A5958-9B9B-4CD8-9F7C-4EC2AC150D8C}" srcOrd="10" destOrd="0" presId="urn:microsoft.com/office/officeart/2005/8/layout/gear1"/>
    <dgm:cxn modelId="{84844C75-0622-4EB8-A4A2-DEA426286D83}" type="presParOf" srcId="{7FD72A5F-4C00-4971-8AB7-9EB382CA362F}" destId="{713AC0C1-8760-4323-A1AB-1C2634FCAD57}" srcOrd="11" destOrd="0" presId="urn:microsoft.com/office/officeart/2005/8/layout/gear1"/>
    <dgm:cxn modelId="{9F17A9D1-01F4-4BBD-B2AD-8336D614586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E6D8B22-1CDD-44B2-ADB2-E64254F3A53A}" type="presOf" srcId="{F675BA5B-7BB1-4F76-9F2D-DFD7B7CE88A2}" destId="{BF8A0D72-9C9A-4FAB-8228-DC06C20203D8}" srcOrd="1" destOrd="0" presId="urn:microsoft.com/office/officeart/2005/8/layout/gear1"/>
    <dgm:cxn modelId="{6FD2619F-3D31-42C6-95B9-1BF21742D119}" type="presOf" srcId="{B631490C-2B76-4970-A422-D2813EFA0B54}" destId="{0E153016-8978-4765-90B7-E0A33142BFB9}" srcOrd="2" destOrd="0" presId="urn:microsoft.com/office/officeart/2005/8/layout/gear1"/>
    <dgm:cxn modelId="{497C9F42-3470-4929-9C57-81724F38E030}" type="presOf" srcId="{920CD2E0-372D-4DEC-BC9E-334283142755}" destId="{298AC151-697E-4ABD-A81A-D290D73E25DE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99219E7-3895-4CE2-B0B2-DAE932AF8002}" type="presOf" srcId="{F675BA5B-7BB1-4F76-9F2D-DFD7B7CE88A2}" destId="{AA86B4CF-C2C4-4C83-96F7-BC03B4D10244}" srcOrd="2" destOrd="0" presId="urn:microsoft.com/office/officeart/2005/8/layout/gear1"/>
    <dgm:cxn modelId="{65B409C6-01F3-4BEB-9397-45DA839666E9}" type="presOf" srcId="{758B9396-29BA-46F9-8492-71BAFAE0E9DD}" destId="{730B0760-9C92-46BA-B2BF-82C05FBCCD6C}" srcOrd="2" destOrd="0" presId="urn:microsoft.com/office/officeart/2005/8/layout/gear1"/>
    <dgm:cxn modelId="{3E5F7A6D-8F87-42FF-AE9C-80A8C6AF9BD3}" type="presOf" srcId="{F675BA5B-7BB1-4F76-9F2D-DFD7B7CE88A2}" destId="{12C9F2A8-8289-4583-AFE5-B76EAFD8BD45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725A1585-EC10-44BB-9AF3-9FAAEA32157B}" type="presOf" srcId="{1FB5BC89-0CFD-43DA-AC3D-A98E6091EB88}" destId="{7FD72A5F-4C00-4971-8AB7-9EB382CA362F}" srcOrd="0" destOrd="0" presId="urn:microsoft.com/office/officeart/2005/8/layout/gear1"/>
    <dgm:cxn modelId="{8D352DCD-C9DB-431E-831B-77EE75FC6425}" type="presOf" srcId="{EC9A7BE9-D303-451F-B0C7-0A0ADDA2B2A3}" destId="{892A5958-9B9B-4CD8-9F7C-4EC2AC150D8C}" srcOrd="0" destOrd="0" presId="urn:microsoft.com/office/officeart/2005/8/layout/gear1"/>
    <dgm:cxn modelId="{69C4A76F-8C84-4FCD-8CFA-76C9D8047476}" type="presOf" srcId="{B631490C-2B76-4970-A422-D2813EFA0B54}" destId="{E063D134-F52D-4535-B4FB-5A3A20DEA91B}" srcOrd="3" destOrd="0" presId="urn:microsoft.com/office/officeart/2005/8/layout/gear1"/>
    <dgm:cxn modelId="{1C16CC34-80EC-454E-A0FE-ACD9219D4FD7}" type="presOf" srcId="{758B9396-29BA-46F9-8492-71BAFAE0E9DD}" destId="{893076E5-F250-422C-90EC-939E726A67A6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8158CDD5-D74F-4822-852F-9B0DF4A02748}" type="presOf" srcId="{F9A515A4-1FBD-4A69-BC64-E2CCD478F4E3}" destId="{713AC0C1-8760-4323-A1AB-1C2634FCAD57}" srcOrd="0" destOrd="0" presId="urn:microsoft.com/office/officeart/2005/8/layout/gear1"/>
    <dgm:cxn modelId="{065BC339-3B99-4E66-B79C-34581E7682CA}" type="presOf" srcId="{B631490C-2B76-4970-A422-D2813EFA0B54}" destId="{E0D537E1-CEC5-4A99-8B98-73521C35AE3F}" srcOrd="1" destOrd="0" presId="urn:microsoft.com/office/officeart/2005/8/layout/gear1"/>
    <dgm:cxn modelId="{B1D83F14-BDAC-4CF3-B98A-87D0A644498A}" type="presOf" srcId="{758B9396-29BA-46F9-8492-71BAFAE0E9DD}" destId="{400F9170-E9C6-4379-AEE4-75CE7535DC36}" srcOrd="0" destOrd="0" presId="urn:microsoft.com/office/officeart/2005/8/layout/gear1"/>
    <dgm:cxn modelId="{0202BE26-E994-43E6-867B-FF9763FA8E54}" type="presOf" srcId="{B631490C-2B76-4970-A422-D2813EFA0B54}" destId="{679261A1-2360-4670-839A-B1144555035F}" srcOrd="0" destOrd="0" presId="urn:microsoft.com/office/officeart/2005/8/layout/gear1"/>
    <dgm:cxn modelId="{BDA9288C-3451-41F1-A9A6-AC42605418CD}" type="presParOf" srcId="{7FD72A5F-4C00-4971-8AB7-9EB382CA362F}" destId="{12C9F2A8-8289-4583-AFE5-B76EAFD8BD45}" srcOrd="0" destOrd="0" presId="urn:microsoft.com/office/officeart/2005/8/layout/gear1"/>
    <dgm:cxn modelId="{E93109B4-0B95-4B52-B440-D971F547628C}" type="presParOf" srcId="{7FD72A5F-4C00-4971-8AB7-9EB382CA362F}" destId="{BF8A0D72-9C9A-4FAB-8228-DC06C20203D8}" srcOrd="1" destOrd="0" presId="urn:microsoft.com/office/officeart/2005/8/layout/gear1"/>
    <dgm:cxn modelId="{797B3E86-B2AA-480F-A745-4E4C55355D86}" type="presParOf" srcId="{7FD72A5F-4C00-4971-8AB7-9EB382CA362F}" destId="{AA86B4CF-C2C4-4C83-96F7-BC03B4D10244}" srcOrd="2" destOrd="0" presId="urn:microsoft.com/office/officeart/2005/8/layout/gear1"/>
    <dgm:cxn modelId="{98034355-62C1-475E-B5ED-C61F826ED7EA}" type="presParOf" srcId="{7FD72A5F-4C00-4971-8AB7-9EB382CA362F}" destId="{400F9170-E9C6-4379-AEE4-75CE7535DC36}" srcOrd="3" destOrd="0" presId="urn:microsoft.com/office/officeart/2005/8/layout/gear1"/>
    <dgm:cxn modelId="{E1DBBF2A-9B55-45AD-B292-BBB838D3416D}" type="presParOf" srcId="{7FD72A5F-4C00-4971-8AB7-9EB382CA362F}" destId="{893076E5-F250-422C-90EC-939E726A67A6}" srcOrd="4" destOrd="0" presId="urn:microsoft.com/office/officeart/2005/8/layout/gear1"/>
    <dgm:cxn modelId="{2AF50E45-ED64-4D0B-9356-896DB54335BD}" type="presParOf" srcId="{7FD72A5F-4C00-4971-8AB7-9EB382CA362F}" destId="{730B0760-9C92-46BA-B2BF-82C05FBCCD6C}" srcOrd="5" destOrd="0" presId="urn:microsoft.com/office/officeart/2005/8/layout/gear1"/>
    <dgm:cxn modelId="{F8040010-79F2-41DA-9059-05158E7AC204}" type="presParOf" srcId="{7FD72A5F-4C00-4971-8AB7-9EB382CA362F}" destId="{679261A1-2360-4670-839A-B1144555035F}" srcOrd="6" destOrd="0" presId="urn:microsoft.com/office/officeart/2005/8/layout/gear1"/>
    <dgm:cxn modelId="{03ECA579-3A95-4F98-B1D3-AD0E6E924D74}" type="presParOf" srcId="{7FD72A5F-4C00-4971-8AB7-9EB382CA362F}" destId="{E0D537E1-CEC5-4A99-8B98-73521C35AE3F}" srcOrd="7" destOrd="0" presId="urn:microsoft.com/office/officeart/2005/8/layout/gear1"/>
    <dgm:cxn modelId="{2365614C-2175-4BF9-A7B0-838C02C15DDD}" type="presParOf" srcId="{7FD72A5F-4C00-4971-8AB7-9EB382CA362F}" destId="{0E153016-8978-4765-90B7-E0A33142BFB9}" srcOrd="8" destOrd="0" presId="urn:microsoft.com/office/officeart/2005/8/layout/gear1"/>
    <dgm:cxn modelId="{3DA82C0C-26B7-43E9-A19E-4FBAEF254F63}" type="presParOf" srcId="{7FD72A5F-4C00-4971-8AB7-9EB382CA362F}" destId="{E063D134-F52D-4535-B4FB-5A3A20DEA91B}" srcOrd="9" destOrd="0" presId="urn:microsoft.com/office/officeart/2005/8/layout/gear1"/>
    <dgm:cxn modelId="{4C8FAD4E-EAC3-4663-B10D-CBE4617AEA49}" type="presParOf" srcId="{7FD72A5F-4C00-4971-8AB7-9EB382CA362F}" destId="{892A5958-9B9B-4CD8-9F7C-4EC2AC150D8C}" srcOrd="10" destOrd="0" presId="urn:microsoft.com/office/officeart/2005/8/layout/gear1"/>
    <dgm:cxn modelId="{EBEDA28F-1BB2-4579-8E83-BE3835BD15D1}" type="presParOf" srcId="{7FD72A5F-4C00-4971-8AB7-9EB382CA362F}" destId="{713AC0C1-8760-4323-A1AB-1C2634FCAD57}" srcOrd="11" destOrd="0" presId="urn:microsoft.com/office/officeart/2005/8/layout/gear1"/>
    <dgm:cxn modelId="{B3033AE0-C4AA-4E8F-871A-D0C73C97356D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1AB24D4-F6DC-44C8-AF1C-C7993A4670C0}" type="presOf" srcId="{EC9A7BE9-D303-451F-B0C7-0A0ADDA2B2A3}" destId="{892A5958-9B9B-4CD8-9F7C-4EC2AC150D8C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EE256345-D824-4B8E-AB61-C419F076AFEC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4744D936-9AEE-4E22-A113-3C2A065DA8F4}" type="presOf" srcId="{F675BA5B-7BB1-4F76-9F2D-DFD7B7CE88A2}" destId="{12C9F2A8-8289-4583-AFE5-B76EAFD8BD45}" srcOrd="0" destOrd="0" presId="urn:microsoft.com/office/officeart/2005/8/layout/gear1"/>
    <dgm:cxn modelId="{5E977304-EE2A-46A1-89B0-D19F3C53B99A}" type="presOf" srcId="{1FB5BC89-0CFD-43DA-AC3D-A98E6091EB88}" destId="{7FD72A5F-4C00-4971-8AB7-9EB382CA362F}" srcOrd="0" destOrd="0" presId="urn:microsoft.com/office/officeart/2005/8/layout/gear1"/>
    <dgm:cxn modelId="{769076BC-B02F-4691-824A-7A76891E3000}" type="presOf" srcId="{F9A515A4-1FBD-4A69-BC64-E2CCD478F4E3}" destId="{713AC0C1-8760-4323-A1AB-1C2634FCAD57}" srcOrd="0" destOrd="0" presId="urn:microsoft.com/office/officeart/2005/8/layout/gear1"/>
    <dgm:cxn modelId="{B780FC3D-5027-42B0-8BC2-E2EF7EC18FAA}" type="presOf" srcId="{B631490C-2B76-4970-A422-D2813EFA0B54}" destId="{0E153016-8978-4765-90B7-E0A33142BFB9}" srcOrd="2" destOrd="0" presId="urn:microsoft.com/office/officeart/2005/8/layout/gear1"/>
    <dgm:cxn modelId="{15D5D6F2-9A9B-4FD1-BE78-7C08D66698DD}" type="presOf" srcId="{758B9396-29BA-46F9-8492-71BAFAE0E9DD}" destId="{893076E5-F250-422C-90EC-939E726A67A6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08148D79-6A05-41A0-B4A6-016F47F6E3CA}" type="presOf" srcId="{B631490C-2B76-4970-A422-D2813EFA0B54}" destId="{679261A1-2360-4670-839A-B1144555035F}" srcOrd="0" destOrd="0" presId="urn:microsoft.com/office/officeart/2005/8/layout/gear1"/>
    <dgm:cxn modelId="{8784A45D-690A-48CD-9DC5-E6F2F22FC90F}" type="presOf" srcId="{B631490C-2B76-4970-A422-D2813EFA0B54}" destId="{E063D134-F52D-4535-B4FB-5A3A20DEA91B}" srcOrd="3" destOrd="0" presId="urn:microsoft.com/office/officeart/2005/8/layout/gear1"/>
    <dgm:cxn modelId="{1BDCB677-872B-44E4-B75F-44682C2CA32A}" type="presOf" srcId="{920CD2E0-372D-4DEC-BC9E-334283142755}" destId="{298AC151-697E-4ABD-A81A-D290D73E25DE}" srcOrd="0" destOrd="0" presId="urn:microsoft.com/office/officeart/2005/8/layout/gear1"/>
    <dgm:cxn modelId="{279B8A82-9E3C-4787-9906-157A23D90328}" type="presOf" srcId="{758B9396-29BA-46F9-8492-71BAFAE0E9DD}" destId="{730B0760-9C92-46BA-B2BF-82C05FBCCD6C}" srcOrd="2" destOrd="0" presId="urn:microsoft.com/office/officeart/2005/8/layout/gear1"/>
    <dgm:cxn modelId="{EBB09BBA-3DEE-475E-9492-5CFCD9D414DB}" type="presOf" srcId="{B631490C-2B76-4970-A422-D2813EFA0B54}" destId="{E0D537E1-CEC5-4A99-8B98-73521C35AE3F}" srcOrd="1" destOrd="0" presId="urn:microsoft.com/office/officeart/2005/8/layout/gear1"/>
    <dgm:cxn modelId="{E0B267F5-7925-4BD9-BA53-D241404E2215}" type="presOf" srcId="{F675BA5B-7BB1-4F76-9F2D-DFD7B7CE88A2}" destId="{BF8A0D72-9C9A-4FAB-8228-DC06C20203D8}" srcOrd="1" destOrd="0" presId="urn:microsoft.com/office/officeart/2005/8/layout/gear1"/>
    <dgm:cxn modelId="{F18FEE98-7AB9-4B47-A09F-8A95989CAD32}" type="presOf" srcId="{758B9396-29BA-46F9-8492-71BAFAE0E9DD}" destId="{400F9170-E9C6-4379-AEE4-75CE7535DC36}" srcOrd="0" destOrd="0" presId="urn:microsoft.com/office/officeart/2005/8/layout/gear1"/>
    <dgm:cxn modelId="{F87CE646-F5E9-42C2-9E87-056C0BDDCF2E}" type="presParOf" srcId="{7FD72A5F-4C00-4971-8AB7-9EB382CA362F}" destId="{12C9F2A8-8289-4583-AFE5-B76EAFD8BD45}" srcOrd="0" destOrd="0" presId="urn:microsoft.com/office/officeart/2005/8/layout/gear1"/>
    <dgm:cxn modelId="{44D0264F-8B1F-4204-8C3F-061D63A8E812}" type="presParOf" srcId="{7FD72A5F-4C00-4971-8AB7-9EB382CA362F}" destId="{BF8A0D72-9C9A-4FAB-8228-DC06C20203D8}" srcOrd="1" destOrd="0" presId="urn:microsoft.com/office/officeart/2005/8/layout/gear1"/>
    <dgm:cxn modelId="{12C9A8EE-7F97-4028-90D2-289E919EC633}" type="presParOf" srcId="{7FD72A5F-4C00-4971-8AB7-9EB382CA362F}" destId="{AA86B4CF-C2C4-4C83-96F7-BC03B4D10244}" srcOrd="2" destOrd="0" presId="urn:microsoft.com/office/officeart/2005/8/layout/gear1"/>
    <dgm:cxn modelId="{92628D91-FFAE-439E-965D-B7FDE29353C1}" type="presParOf" srcId="{7FD72A5F-4C00-4971-8AB7-9EB382CA362F}" destId="{400F9170-E9C6-4379-AEE4-75CE7535DC36}" srcOrd="3" destOrd="0" presId="urn:microsoft.com/office/officeart/2005/8/layout/gear1"/>
    <dgm:cxn modelId="{67A40995-77B6-4F88-B7D5-617A83FD266C}" type="presParOf" srcId="{7FD72A5F-4C00-4971-8AB7-9EB382CA362F}" destId="{893076E5-F250-422C-90EC-939E726A67A6}" srcOrd="4" destOrd="0" presId="urn:microsoft.com/office/officeart/2005/8/layout/gear1"/>
    <dgm:cxn modelId="{D5F6F178-D062-490E-936B-133EA22098DB}" type="presParOf" srcId="{7FD72A5F-4C00-4971-8AB7-9EB382CA362F}" destId="{730B0760-9C92-46BA-B2BF-82C05FBCCD6C}" srcOrd="5" destOrd="0" presId="urn:microsoft.com/office/officeart/2005/8/layout/gear1"/>
    <dgm:cxn modelId="{C3710E18-522F-4049-AE61-E6062E7255AC}" type="presParOf" srcId="{7FD72A5F-4C00-4971-8AB7-9EB382CA362F}" destId="{679261A1-2360-4670-839A-B1144555035F}" srcOrd="6" destOrd="0" presId="urn:microsoft.com/office/officeart/2005/8/layout/gear1"/>
    <dgm:cxn modelId="{A44825EB-2DE0-4201-89E7-E47925ACC98E}" type="presParOf" srcId="{7FD72A5F-4C00-4971-8AB7-9EB382CA362F}" destId="{E0D537E1-CEC5-4A99-8B98-73521C35AE3F}" srcOrd="7" destOrd="0" presId="urn:microsoft.com/office/officeart/2005/8/layout/gear1"/>
    <dgm:cxn modelId="{6E22066D-5B84-40F2-AFB3-03634DDDCE6B}" type="presParOf" srcId="{7FD72A5F-4C00-4971-8AB7-9EB382CA362F}" destId="{0E153016-8978-4765-90B7-E0A33142BFB9}" srcOrd="8" destOrd="0" presId="urn:microsoft.com/office/officeart/2005/8/layout/gear1"/>
    <dgm:cxn modelId="{6C732B74-548D-4848-864F-587BBFA2F4D8}" type="presParOf" srcId="{7FD72A5F-4C00-4971-8AB7-9EB382CA362F}" destId="{E063D134-F52D-4535-B4FB-5A3A20DEA91B}" srcOrd="9" destOrd="0" presId="urn:microsoft.com/office/officeart/2005/8/layout/gear1"/>
    <dgm:cxn modelId="{D7828E38-97A8-45F1-8F01-68B99F068FE9}" type="presParOf" srcId="{7FD72A5F-4C00-4971-8AB7-9EB382CA362F}" destId="{892A5958-9B9B-4CD8-9F7C-4EC2AC150D8C}" srcOrd="10" destOrd="0" presId="urn:microsoft.com/office/officeart/2005/8/layout/gear1"/>
    <dgm:cxn modelId="{D1C35944-370B-4FD7-8C5C-5AD81C3CD1D3}" type="presParOf" srcId="{7FD72A5F-4C00-4971-8AB7-9EB382CA362F}" destId="{713AC0C1-8760-4323-A1AB-1C2634FCAD57}" srcOrd="11" destOrd="0" presId="urn:microsoft.com/office/officeart/2005/8/layout/gear1"/>
    <dgm:cxn modelId="{BAB296AB-3620-4BD4-AD33-0ED2AEC89439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A0B600E-05A0-442A-90B4-B7E923440623}" type="presOf" srcId="{F675BA5B-7BB1-4F76-9F2D-DFD7B7CE88A2}" destId="{BF8A0D72-9C9A-4FAB-8228-DC06C20203D8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FDF49C5-2D37-454D-A3FE-7E9EE8BB096A}" type="presOf" srcId="{F675BA5B-7BB1-4F76-9F2D-DFD7B7CE88A2}" destId="{AA86B4CF-C2C4-4C83-96F7-BC03B4D10244}" srcOrd="2" destOrd="0" presId="urn:microsoft.com/office/officeart/2005/8/layout/gear1"/>
    <dgm:cxn modelId="{6F69C55F-65A0-4393-9C91-22B6508BCE52}" type="presOf" srcId="{F9A515A4-1FBD-4A69-BC64-E2CCD478F4E3}" destId="{713AC0C1-8760-4323-A1AB-1C2634FCAD57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5E378FB7-AF24-4279-B568-2DD5B0939B76}" type="presOf" srcId="{758B9396-29BA-46F9-8492-71BAFAE0E9DD}" destId="{730B0760-9C92-46BA-B2BF-82C05FBCCD6C}" srcOrd="2" destOrd="0" presId="urn:microsoft.com/office/officeart/2005/8/layout/gear1"/>
    <dgm:cxn modelId="{4194E63A-B1AA-42E2-9152-64794EC48C6E}" type="presOf" srcId="{B631490C-2B76-4970-A422-D2813EFA0B54}" destId="{0E153016-8978-4765-90B7-E0A33142BFB9}" srcOrd="2" destOrd="0" presId="urn:microsoft.com/office/officeart/2005/8/layout/gear1"/>
    <dgm:cxn modelId="{1D058DAE-398C-434B-BD32-51DED9D7423A}" type="presOf" srcId="{EC9A7BE9-D303-451F-B0C7-0A0ADDA2B2A3}" destId="{892A5958-9B9B-4CD8-9F7C-4EC2AC150D8C}" srcOrd="0" destOrd="0" presId="urn:microsoft.com/office/officeart/2005/8/layout/gear1"/>
    <dgm:cxn modelId="{9F902D24-E4C6-4E8E-BFFF-53CC809EA073}" type="presOf" srcId="{1FB5BC89-0CFD-43DA-AC3D-A98E6091EB88}" destId="{7FD72A5F-4C00-4971-8AB7-9EB382CA362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7BF38937-08D1-445B-AFCE-81AB1A74294E}" type="presOf" srcId="{B631490C-2B76-4970-A422-D2813EFA0B54}" destId="{E063D134-F52D-4535-B4FB-5A3A20DEA91B}" srcOrd="3" destOrd="0" presId="urn:microsoft.com/office/officeart/2005/8/layout/gear1"/>
    <dgm:cxn modelId="{1250DD7C-C77A-4ACB-88DA-5544B7FED621}" type="presOf" srcId="{B631490C-2B76-4970-A422-D2813EFA0B54}" destId="{679261A1-2360-4670-839A-B1144555035F}" srcOrd="0" destOrd="0" presId="urn:microsoft.com/office/officeart/2005/8/layout/gear1"/>
    <dgm:cxn modelId="{1F4DF9D4-7E29-4F4B-AD1F-A74CB6654BED}" type="presOf" srcId="{758B9396-29BA-46F9-8492-71BAFAE0E9DD}" destId="{400F9170-E9C6-4379-AEE4-75CE7535DC36}" srcOrd="0" destOrd="0" presId="urn:microsoft.com/office/officeart/2005/8/layout/gear1"/>
    <dgm:cxn modelId="{2F841181-8094-4690-B8DC-974DCB3BA1D4}" type="presOf" srcId="{758B9396-29BA-46F9-8492-71BAFAE0E9DD}" destId="{893076E5-F250-422C-90EC-939E726A67A6}" srcOrd="1" destOrd="0" presId="urn:microsoft.com/office/officeart/2005/8/layout/gear1"/>
    <dgm:cxn modelId="{72CDC2A8-FFCF-4AF4-B5EA-411DE9615834}" type="presOf" srcId="{B631490C-2B76-4970-A422-D2813EFA0B54}" destId="{E0D537E1-CEC5-4A99-8B98-73521C35AE3F}" srcOrd="1" destOrd="0" presId="urn:microsoft.com/office/officeart/2005/8/layout/gear1"/>
    <dgm:cxn modelId="{92175FE8-6083-4808-9841-A258D19F1043}" type="presOf" srcId="{F675BA5B-7BB1-4F76-9F2D-DFD7B7CE88A2}" destId="{12C9F2A8-8289-4583-AFE5-B76EAFD8BD45}" srcOrd="0" destOrd="0" presId="urn:microsoft.com/office/officeart/2005/8/layout/gear1"/>
    <dgm:cxn modelId="{A3BF385B-1204-4C25-8B1D-ED054A6D60AE}" type="presOf" srcId="{920CD2E0-372D-4DEC-BC9E-334283142755}" destId="{298AC151-697E-4ABD-A81A-D290D73E25DE}" srcOrd="0" destOrd="0" presId="urn:microsoft.com/office/officeart/2005/8/layout/gear1"/>
    <dgm:cxn modelId="{2F1AF3EC-DCE3-4AFF-A5A2-AEF743AE6EAE}" type="presParOf" srcId="{7FD72A5F-4C00-4971-8AB7-9EB382CA362F}" destId="{12C9F2A8-8289-4583-AFE5-B76EAFD8BD45}" srcOrd="0" destOrd="0" presId="urn:microsoft.com/office/officeart/2005/8/layout/gear1"/>
    <dgm:cxn modelId="{013EC12F-2775-48E6-9E1F-39C83FFFF69B}" type="presParOf" srcId="{7FD72A5F-4C00-4971-8AB7-9EB382CA362F}" destId="{BF8A0D72-9C9A-4FAB-8228-DC06C20203D8}" srcOrd="1" destOrd="0" presId="urn:microsoft.com/office/officeart/2005/8/layout/gear1"/>
    <dgm:cxn modelId="{D71B2A2F-5487-4333-BE65-E6CD064DD1A3}" type="presParOf" srcId="{7FD72A5F-4C00-4971-8AB7-9EB382CA362F}" destId="{AA86B4CF-C2C4-4C83-96F7-BC03B4D10244}" srcOrd="2" destOrd="0" presId="urn:microsoft.com/office/officeart/2005/8/layout/gear1"/>
    <dgm:cxn modelId="{6DF300D4-9995-4E4E-B1F2-34FBBB15F85E}" type="presParOf" srcId="{7FD72A5F-4C00-4971-8AB7-9EB382CA362F}" destId="{400F9170-E9C6-4379-AEE4-75CE7535DC36}" srcOrd="3" destOrd="0" presId="urn:microsoft.com/office/officeart/2005/8/layout/gear1"/>
    <dgm:cxn modelId="{4444AC30-C406-4D61-8F97-D92E92A76744}" type="presParOf" srcId="{7FD72A5F-4C00-4971-8AB7-9EB382CA362F}" destId="{893076E5-F250-422C-90EC-939E726A67A6}" srcOrd="4" destOrd="0" presId="urn:microsoft.com/office/officeart/2005/8/layout/gear1"/>
    <dgm:cxn modelId="{51F3F140-A08E-4F93-B142-12A19195B0D5}" type="presParOf" srcId="{7FD72A5F-4C00-4971-8AB7-9EB382CA362F}" destId="{730B0760-9C92-46BA-B2BF-82C05FBCCD6C}" srcOrd="5" destOrd="0" presId="urn:microsoft.com/office/officeart/2005/8/layout/gear1"/>
    <dgm:cxn modelId="{DABAB2A3-E694-4E22-87F2-610BDFD48F16}" type="presParOf" srcId="{7FD72A5F-4C00-4971-8AB7-9EB382CA362F}" destId="{679261A1-2360-4670-839A-B1144555035F}" srcOrd="6" destOrd="0" presId="urn:microsoft.com/office/officeart/2005/8/layout/gear1"/>
    <dgm:cxn modelId="{3A78DB65-EE21-48A8-B6A5-FF7D2E1B8E54}" type="presParOf" srcId="{7FD72A5F-4C00-4971-8AB7-9EB382CA362F}" destId="{E0D537E1-CEC5-4A99-8B98-73521C35AE3F}" srcOrd="7" destOrd="0" presId="urn:microsoft.com/office/officeart/2005/8/layout/gear1"/>
    <dgm:cxn modelId="{62157ECB-11CC-4E34-B21D-29D478FB1403}" type="presParOf" srcId="{7FD72A5F-4C00-4971-8AB7-9EB382CA362F}" destId="{0E153016-8978-4765-90B7-E0A33142BFB9}" srcOrd="8" destOrd="0" presId="urn:microsoft.com/office/officeart/2005/8/layout/gear1"/>
    <dgm:cxn modelId="{A446E063-18E5-41CA-B2CF-71A45C0CFF61}" type="presParOf" srcId="{7FD72A5F-4C00-4971-8AB7-9EB382CA362F}" destId="{E063D134-F52D-4535-B4FB-5A3A20DEA91B}" srcOrd="9" destOrd="0" presId="urn:microsoft.com/office/officeart/2005/8/layout/gear1"/>
    <dgm:cxn modelId="{05CCB3C8-7A70-4609-B6D7-5764980E5A73}" type="presParOf" srcId="{7FD72A5F-4C00-4971-8AB7-9EB382CA362F}" destId="{892A5958-9B9B-4CD8-9F7C-4EC2AC150D8C}" srcOrd="10" destOrd="0" presId="urn:microsoft.com/office/officeart/2005/8/layout/gear1"/>
    <dgm:cxn modelId="{F6E7B193-B97D-4513-B484-5AA796A135D8}" type="presParOf" srcId="{7FD72A5F-4C00-4971-8AB7-9EB382CA362F}" destId="{713AC0C1-8760-4323-A1AB-1C2634FCAD57}" srcOrd="11" destOrd="0" presId="urn:microsoft.com/office/officeart/2005/8/layout/gear1"/>
    <dgm:cxn modelId="{4ABE376F-F292-4B11-AF96-5FB7290F5548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80C3E52-CBC3-42D9-A930-CE1AF4EE67FD}" type="presOf" srcId="{F9A515A4-1FBD-4A69-BC64-E2CCD478F4E3}" destId="{713AC0C1-8760-4323-A1AB-1C2634FCAD57}" srcOrd="0" destOrd="0" presId="urn:microsoft.com/office/officeart/2005/8/layout/gear1"/>
    <dgm:cxn modelId="{B9722F83-1E9A-439D-B710-0B4F131C267B}" type="presOf" srcId="{B631490C-2B76-4970-A422-D2813EFA0B54}" destId="{679261A1-2360-4670-839A-B1144555035F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9D9D3E3-9FB5-46D3-8E13-10CF11309F30}" type="presOf" srcId="{B631490C-2B76-4970-A422-D2813EFA0B54}" destId="{0E153016-8978-4765-90B7-E0A33142BFB9}" srcOrd="2" destOrd="0" presId="urn:microsoft.com/office/officeart/2005/8/layout/gear1"/>
    <dgm:cxn modelId="{AFC058AD-7C30-4231-AF2D-6B8E351A9CD5}" type="presOf" srcId="{F675BA5B-7BB1-4F76-9F2D-DFD7B7CE88A2}" destId="{AA86B4CF-C2C4-4C83-96F7-BC03B4D10244}" srcOrd="2" destOrd="0" presId="urn:microsoft.com/office/officeart/2005/8/layout/gear1"/>
    <dgm:cxn modelId="{2A9E8C50-13AE-40AD-AAC4-22D3E54BC477}" type="presOf" srcId="{758B9396-29BA-46F9-8492-71BAFAE0E9DD}" destId="{400F9170-E9C6-4379-AEE4-75CE7535DC36}" srcOrd="0" destOrd="0" presId="urn:microsoft.com/office/officeart/2005/8/layout/gear1"/>
    <dgm:cxn modelId="{8A43B3D7-07FD-4F72-8ED1-9A6458D50778}" type="presOf" srcId="{F675BA5B-7BB1-4F76-9F2D-DFD7B7CE88A2}" destId="{12C9F2A8-8289-4583-AFE5-B76EAFD8BD45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27789617-D3C1-4C85-9251-4F9470A1849E}" type="presOf" srcId="{B631490C-2B76-4970-A422-D2813EFA0B54}" destId="{E0D537E1-CEC5-4A99-8B98-73521C35AE3F}" srcOrd="1" destOrd="0" presId="urn:microsoft.com/office/officeart/2005/8/layout/gear1"/>
    <dgm:cxn modelId="{9775F8B8-C3EE-4026-A055-5FA6708675BE}" type="presOf" srcId="{F675BA5B-7BB1-4F76-9F2D-DFD7B7CE88A2}" destId="{BF8A0D72-9C9A-4FAB-8228-DC06C20203D8}" srcOrd="1" destOrd="0" presId="urn:microsoft.com/office/officeart/2005/8/layout/gear1"/>
    <dgm:cxn modelId="{C6072238-17F7-47A4-B775-67E87BF40FF4}" type="presOf" srcId="{1FB5BC89-0CFD-43DA-AC3D-A98E6091EB88}" destId="{7FD72A5F-4C00-4971-8AB7-9EB382CA362F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6FE4E06D-CA05-421A-B8E1-E4E2D263B009}" type="presOf" srcId="{EC9A7BE9-D303-451F-B0C7-0A0ADDA2B2A3}" destId="{892A5958-9B9B-4CD8-9F7C-4EC2AC150D8C}" srcOrd="0" destOrd="0" presId="urn:microsoft.com/office/officeart/2005/8/layout/gear1"/>
    <dgm:cxn modelId="{8CC358C9-927B-4307-AC05-E71EBF333DA4}" type="presOf" srcId="{758B9396-29BA-46F9-8492-71BAFAE0E9DD}" destId="{730B0760-9C92-46BA-B2BF-82C05FBCCD6C}" srcOrd="2" destOrd="0" presId="urn:microsoft.com/office/officeart/2005/8/layout/gear1"/>
    <dgm:cxn modelId="{CEF3B580-493D-4E43-8877-392B4F7E6771}" type="presOf" srcId="{B631490C-2B76-4970-A422-D2813EFA0B54}" destId="{E063D134-F52D-4535-B4FB-5A3A20DEA91B}" srcOrd="3" destOrd="0" presId="urn:microsoft.com/office/officeart/2005/8/layout/gear1"/>
    <dgm:cxn modelId="{4889C9A8-FAEA-47B8-96D2-FB448898AE67}" type="presOf" srcId="{920CD2E0-372D-4DEC-BC9E-334283142755}" destId="{298AC151-697E-4ABD-A81A-D290D73E25DE}" srcOrd="0" destOrd="0" presId="urn:microsoft.com/office/officeart/2005/8/layout/gear1"/>
    <dgm:cxn modelId="{B3F9F037-4D6F-4677-820C-ACF244213E2B}" type="presOf" srcId="{758B9396-29BA-46F9-8492-71BAFAE0E9DD}" destId="{893076E5-F250-422C-90EC-939E726A67A6}" srcOrd="1" destOrd="0" presId="urn:microsoft.com/office/officeart/2005/8/layout/gear1"/>
    <dgm:cxn modelId="{58CC3123-A416-47DF-843F-08BA9CAC1F4E}" type="presParOf" srcId="{7FD72A5F-4C00-4971-8AB7-9EB382CA362F}" destId="{12C9F2A8-8289-4583-AFE5-B76EAFD8BD45}" srcOrd="0" destOrd="0" presId="urn:microsoft.com/office/officeart/2005/8/layout/gear1"/>
    <dgm:cxn modelId="{24ABC290-F98C-4281-83BD-7270205D79F5}" type="presParOf" srcId="{7FD72A5F-4C00-4971-8AB7-9EB382CA362F}" destId="{BF8A0D72-9C9A-4FAB-8228-DC06C20203D8}" srcOrd="1" destOrd="0" presId="urn:microsoft.com/office/officeart/2005/8/layout/gear1"/>
    <dgm:cxn modelId="{6650EAFA-9983-4D87-879E-138CE9BCF6DB}" type="presParOf" srcId="{7FD72A5F-4C00-4971-8AB7-9EB382CA362F}" destId="{AA86B4CF-C2C4-4C83-96F7-BC03B4D10244}" srcOrd="2" destOrd="0" presId="urn:microsoft.com/office/officeart/2005/8/layout/gear1"/>
    <dgm:cxn modelId="{3381601B-65B6-4071-AB3C-D8DFBDC4EF6B}" type="presParOf" srcId="{7FD72A5F-4C00-4971-8AB7-9EB382CA362F}" destId="{400F9170-E9C6-4379-AEE4-75CE7535DC36}" srcOrd="3" destOrd="0" presId="urn:microsoft.com/office/officeart/2005/8/layout/gear1"/>
    <dgm:cxn modelId="{8A7919CE-6024-4606-A34E-68F962FC4C26}" type="presParOf" srcId="{7FD72A5F-4C00-4971-8AB7-9EB382CA362F}" destId="{893076E5-F250-422C-90EC-939E726A67A6}" srcOrd="4" destOrd="0" presId="urn:microsoft.com/office/officeart/2005/8/layout/gear1"/>
    <dgm:cxn modelId="{902AA40C-C779-459E-AAD8-7CF63063DA43}" type="presParOf" srcId="{7FD72A5F-4C00-4971-8AB7-9EB382CA362F}" destId="{730B0760-9C92-46BA-B2BF-82C05FBCCD6C}" srcOrd="5" destOrd="0" presId="urn:microsoft.com/office/officeart/2005/8/layout/gear1"/>
    <dgm:cxn modelId="{1D74E869-65AF-4C01-B152-58F0FEC6BD8E}" type="presParOf" srcId="{7FD72A5F-4C00-4971-8AB7-9EB382CA362F}" destId="{679261A1-2360-4670-839A-B1144555035F}" srcOrd="6" destOrd="0" presId="urn:microsoft.com/office/officeart/2005/8/layout/gear1"/>
    <dgm:cxn modelId="{3D4DBFDB-D18D-4D62-9929-8960799194AA}" type="presParOf" srcId="{7FD72A5F-4C00-4971-8AB7-9EB382CA362F}" destId="{E0D537E1-CEC5-4A99-8B98-73521C35AE3F}" srcOrd="7" destOrd="0" presId="urn:microsoft.com/office/officeart/2005/8/layout/gear1"/>
    <dgm:cxn modelId="{848BE69F-289A-48A8-8F96-00054F554942}" type="presParOf" srcId="{7FD72A5F-4C00-4971-8AB7-9EB382CA362F}" destId="{0E153016-8978-4765-90B7-E0A33142BFB9}" srcOrd="8" destOrd="0" presId="urn:microsoft.com/office/officeart/2005/8/layout/gear1"/>
    <dgm:cxn modelId="{F286C8D7-D967-497F-AAEB-B694F588A75F}" type="presParOf" srcId="{7FD72A5F-4C00-4971-8AB7-9EB382CA362F}" destId="{E063D134-F52D-4535-B4FB-5A3A20DEA91B}" srcOrd="9" destOrd="0" presId="urn:microsoft.com/office/officeart/2005/8/layout/gear1"/>
    <dgm:cxn modelId="{85361FCF-367E-4FCC-8DA8-8A0EEA99EA42}" type="presParOf" srcId="{7FD72A5F-4C00-4971-8AB7-9EB382CA362F}" destId="{892A5958-9B9B-4CD8-9F7C-4EC2AC150D8C}" srcOrd="10" destOrd="0" presId="urn:microsoft.com/office/officeart/2005/8/layout/gear1"/>
    <dgm:cxn modelId="{9D131B16-25DF-4001-B48A-E4BC2383B20E}" type="presParOf" srcId="{7FD72A5F-4C00-4971-8AB7-9EB382CA362F}" destId="{713AC0C1-8760-4323-A1AB-1C2634FCAD57}" srcOrd="11" destOrd="0" presId="urn:microsoft.com/office/officeart/2005/8/layout/gear1"/>
    <dgm:cxn modelId="{16E8B973-7536-42F6-8796-F30EE1A69553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95DD553-729E-4795-8D06-5EB37FFD04C0}" type="presOf" srcId="{758B9396-29BA-46F9-8492-71BAFAE0E9DD}" destId="{893076E5-F250-422C-90EC-939E726A67A6}" srcOrd="1" destOrd="0" presId="urn:microsoft.com/office/officeart/2005/8/layout/gear1"/>
    <dgm:cxn modelId="{4EAA83D1-2829-4DED-B4BE-EEF27DAE6311}" type="presOf" srcId="{F9A515A4-1FBD-4A69-BC64-E2CCD478F4E3}" destId="{713AC0C1-8760-4323-A1AB-1C2634FCAD57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2F6F9290-EE68-443D-BD0A-95D0073ADD74}" type="presOf" srcId="{B631490C-2B76-4970-A422-D2813EFA0B54}" destId="{E0D537E1-CEC5-4A99-8B98-73521C35AE3F}" srcOrd="1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8B668C2-F49C-47E1-8B6C-E8130642E9FC}" type="presOf" srcId="{758B9396-29BA-46F9-8492-71BAFAE0E9DD}" destId="{400F9170-E9C6-4379-AEE4-75CE7535DC36}" srcOrd="0" destOrd="0" presId="urn:microsoft.com/office/officeart/2005/8/layout/gear1"/>
    <dgm:cxn modelId="{696CA8CC-4B41-4C6B-A864-8FF21A4204ED}" type="presOf" srcId="{B631490C-2B76-4970-A422-D2813EFA0B54}" destId="{E063D134-F52D-4535-B4FB-5A3A20DEA91B}" srcOrd="3" destOrd="0" presId="urn:microsoft.com/office/officeart/2005/8/layout/gear1"/>
    <dgm:cxn modelId="{0523C25E-A428-4495-B2B1-3A1126FB4E48}" type="presOf" srcId="{1FB5BC89-0CFD-43DA-AC3D-A98E6091EB88}" destId="{7FD72A5F-4C00-4971-8AB7-9EB382CA362F}" srcOrd="0" destOrd="0" presId="urn:microsoft.com/office/officeart/2005/8/layout/gear1"/>
    <dgm:cxn modelId="{E0C55099-6D63-4222-8F2E-90D90CCDD4D0}" type="presOf" srcId="{EC9A7BE9-D303-451F-B0C7-0A0ADDA2B2A3}" destId="{892A5958-9B9B-4CD8-9F7C-4EC2AC150D8C}" srcOrd="0" destOrd="0" presId="urn:microsoft.com/office/officeart/2005/8/layout/gear1"/>
    <dgm:cxn modelId="{3946A4B6-2DA6-4542-9C79-777918885DC3}" type="presOf" srcId="{F675BA5B-7BB1-4F76-9F2D-DFD7B7CE88A2}" destId="{12C9F2A8-8289-4583-AFE5-B76EAFD8BD45}" srcOrd="0" destOrd="0" presId="urn:microsoft.com/office/officeart/2005/8/layout/gear1"/>
    <dgm:cxn modelId="{F0625253-E739-44B8-B24A-87E76449BDED}" type="presOf" srcId="{B631490C-2B76-4970-A422-D2813EFA0B54}" destId="{0E153016-8978-4765-90B7-E0A33142BFB9}" srcOrd="2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ADA399C-EB18-48CB-AF4D-6D452693574E}" type="presOf" srcId="{F675BA5B-7BB1-4F76-9F2D-DFD7B7CE88A2}" destId="{AA86B4CF-C2C4-4C83-96F7-BC03B4D10244}" srcOrd="2" destOrd="0" presId="urn:microsoft.com/office/officeart/2005/8/layout/gear1"/>
    <dgm:cxn modelId="{62B3EF69-AE69-4083-B099-7EC5113D238D}" type="presOf" srcId="{F675BA5B-7BB1-4F76-9F2D-DFD7B7CE88A2}" destId="{BF8A0D72-9C9A-4FAB-8228-DC06C20203D8}" srcOrd="1" destOrd="0" presId="urn:microsoft.com/office/officeart/2005/8/layout/gear1"/>
    <dgm:cxn modelId="{1324A7F6-4D06-401E-9259-3BA25B5D4F86}" type="presOf" srcId="{B631490C-2B76-4970-A422-D2813EFA0B54}" destId="{679261A1-2360-4670-839A-B1144555035F}" srcOrd="0" destOrd="0" presId="urn:microsoft.com/office/officeart/2005/8/layout/gear1"/>
    <dgm:cxn modelId="{80CB5F09-9462-4F1B-A935-3E7BC7C51B02}" type="presOf" srcId="{758B9396-29BA-46F9-8492-71BAFAE0E9DD}" destId="{730B0760-9C92-46BA-B2BF-82C05FBCCD6C}" srcOrd="2" destOrd="0" presId="urn:microsoft.com/office/officeart/2005/8/layout/gear1"/>
    <dgm:cxn modelId="{18E88F40-EA36-4773-818C-D9517C99D8E6}" type="presOf" srcId="{920CD2E0-372D-4DEC-BC9E-334283142755}" destId="{298AC151-697E-4ABD-A81A-D290D73E25DE}" srcOrd="0" destOrd="0" presId="urn:microsoft.com/office/officeart/2005/8/layout/gear1"/>
    <dgm:cxn modelId="{3ED2A613-36A0-455A-B83B-53A27B58EFFF}" type="presParOf" srcId="{7FD72A5F-4C00-4971-8AB7-9EB382CA362F}" destId="{12C9F2A8-8289-4583-AFE5-B76EAFD8BD45}" srcOrd="0" destOrd="0" presId="urn:microsoft.com/office/officeart/2005/8/layout/gear1"/>
    <dgm:cxn modelId="{8FE04F42-AE38-495C-ACC4-A489B0CDB96C}" type="presParOf" srcId="{7FD72A5F-4C00-4971-8AB7-9EB382CA362F}" destId="{BF8A0D72-9C9A-4FAB-8228-DC06C20203D8}" srcOrd="1" destOrd="0" presId="urn:microsoft.com/office/officeart/2005/8/layout/gear1"/>
    <dgm:cxn modelId="{1EDD19FC-2AB4-416F-98E3-90B8CF7A7262}" type="presParOf" srcId="{7FD72A5F-4C00-4971-8AB7-9EB382CA362F}" destId="{AA86B4CF-C2C4-4C83-96F7-BC03B4D10244}" srcOrd="2" destOrd="0" presId="urn:microsoft.com/office/officeart/2005/8/layout/gear1"/>
    <dgm:cxn modelId="{14508CB4-E023-4CC3-A41A-4D4EB179D3B7}" type="presParOf" srcId="{7FD72A5F-4C00-4971-8AB7-9EB382CA362F}" destId="{400F9170-E9C6-4379-AEE4-75CE7535DC36}" srcOrd="3" destOrd="0" presId="urn:microsoft.com/office/officeart/2005/8/layout/gear1"/>
    <dgm:cxn modelId="{875183A3-5F50-48FC-B5AA-6DB90A980A5A}" type="presParOf" srcId="{7FD72A5F-4C00-4971-8AB7-9EB382CA362F}" destId="{893076E5-F250-422C-90EC-939E726A67A6}" srcOrd="4" destOrd="0" presId="urn:microsoft.com/office/officeart/2005/8/layout/gear1"/>
    <dgm:cxn modelId="{0F418075-02C2-4474-93CB-DED5B70DAE8D}" type="presParOf" srcId="{7FD72A5F-4C00-4971-8AB7-9EB382CA362F}" destId="{730B0760-9C92-46BA-B2BF-82C05FBCCD6C}" srcOrd="5" destOrd="0" presId="urn:microsoft.com/office/officeart/2005/8/layout/gear1"/>
    <dgm:cxn modelId="{32539801-FE12-4C87-8DAD-6D70A1CE38A9}" type="presParOf" srcId="{7FD72A5F-4C00-4971-8AB7-9EB382CA362F}" destId="{679261A1-2360-4670-839A-B1144555035F}" srcOrd="6" destOrd="0" presId="urn:microsoft.com/office/officeart/2005/8/layout/gear1"/>
    <dgm:cxn modelId="{B6E8E0FD-7E03-49B4-868D-E57D0E00966A}" type="presParOf" srcId="{7FD72A5F-4C00-4971-8AB7-9EB382CA362F}" destId="{E0D537E1-CEC5-4A99-8B98-73521C35AE3F}" srcOrd="7" destOrd="0" presId="urn:microsoft.com/office/officeart/2005/8/layout/gear1"/>
    <dgm:cxn modelId="{49147EDE-826C-48FD-87FB-3D496A94CD86}" type="presParOf" srcId="{7FD72A5F-4C00-4971-8AB7-9EB382CA362F}" destId="{0E153016-8978-4765-90B7-E0A33142BFB9}" srcOrd="8" destOrd="0" presId="urn:microsoft.com/office/officeart/2005/8/layout/gear1"/>
    <dgm:cxn modelId="{4319E8AC-B763-4D93-B54B-3CAC2B71FD5F}" type="presParOf" srcId="{7FD72A5F-4C00-4971-8AB7-9EB382CA362F}" destId="{E063D134-F52D-4535-B4FB-5A3A20DEA91B}" srcOrd="9" destOrd="0" presId="urn:microsoft.com/office/officeart/2005/8/layout/gear1"/>
    <dgm:cxn modelId="{916EC045-052E-4C9D-9AE8-9A52EA2D02FE}" type="presParOf" srcId="{7FD72A5F-4C00-4971-8AB7-9EB382CA362F}" destId="{892A5958-9B9B-4CD8-9F7C-4EC2AC150D8C}" srcOrd="10" destOrd="0" presId="urn:microsoft.com/office/officeart/2005/8/layout/gear1"/>
    <dgm:cxn modelId="{2552AE48-567F-4112-A98D-52CE6333E29F}" type="presParOf" srcId="{7FD72A5F-4C00-4971-8AB7-9EB382CA362F}" destId="{713AC0C1-8760-4323-A1AB-1C2634FCAD57}" srcOrd="11" destOrd="0" presId="urn:microsoft.com/office/officeart/2005/8/layout/gear1"/>
    <dgm:cxn modelId="{4F315A2B-3F01-4202-A83D-C821474E5C03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0DCB-1FAB-41E5-B5EE-732DEC8FCB4F}">
      <dsp:nvSpPr>
        <dsp:cNvPr id="0" name=""/>
        <dsp:cNvSpPr/>
      </dsp:nvSpPr>
      <dsp:spPr>
        <a:xfrm>
          <a:off x="2190489" y="69644"/>
          <a:ext cx="1382182" cy="48001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1B1A-CB91-4791-BCAC-A41F8B7750D9}">
      <dsp:nvSpPr>
        <dsp:cNvPr id="0" name=""/>
        <dsp:cNvSpPr/>
      </dsp:nvSpPr>
      <dsp:spPr>
        <a:xfrm>
          <a:off x="2565067" y="1160923"/>
          <a:ext cx="637312" cy="339657"/>
        </a:xfrm>
        <a:prstGeom prst="down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42AFB-35DF-47EF-92A4-E09B7C587621}">
      <dsp:nvSpPr>
        <dsp:cNvPr id="0" name=""/>
        <dsp:cNvSpPr/>
      </dsp:nvSpPr>
      <dsp:spPr>
        <a:xfrm>
          <a:off x="2240848" y="1382182"/>
          <a:ext cx="1285751" cy="32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240848" y="1382182"/>
        <a:ext cx="1285751" cy="321437"/>
      </dsp:txXfrm>
    </dsp:sp>
    <dsp:sp modelId="{0948A5B9-5224-4F26-B507-F4227D6EF6BD}">
      <dsp:nvSpPr>
        <dsp:cNvPr id="0" name=""/>
        <dsp:cNvSpPr/>
      </dsp:nvSpPr>
      <dsp:spPr>
        <a:xfrm>
          <a:off x="2693004" y="586731"/>
          <a:ext cx="482156" cy="4821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763614" y="657341"/>
        <a:ext cx="340936" cy="340936"/>
      </dsp:txXfrm>
    </dsp:sp>
    <dsp:sp modelId="{84E94DD6-4C3F-4EDA-940C-9A116C76DDFD}">
      <dsp:nvSpPr>
        <dsp:cNvPr id="0" name=""/>
        <dsp:cNvSpPr/>
      </dsp:nvSpPr>
      <dsp:spPr>
        <a:xfrm>
          <a:off x="2347994" y="225006"/>
          <a:ext cx="482156" cy="482156"/>
        </a:xfrm>
        <a:prstGeom prst="ellipse">
          <a:avLst/>
        </a:prstGeom>
        <a:solidFill>
          <a:schemeClr val="accent4">
            <a:hueOff val="1545236"/>
            <a:satOff val="16843"/>
            <a:lumOff val="-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418604" y="295616"/>
        <a:ext cx="340936" cy="340936"/>
      </dsp:txXfrm>
    </dsp:sp>
    <dsp:sp modelId="{B1AC14EB-BD34-474D-9393-43A69FDD247C}">
      <dsp:nvSpPr>
        <dsp:cNvPr id="0" name=""/>
        <dsp:cNvSpPr/>
      </dsp:nvSpPr>
      <dsp:spPr>
        <a:xfrm>
          <a:off x="2840865" y="108431"/>
          <a:ext cx="482156" cy="482156"/>
        </a:xfrm>
        <a:prstGeom prst="ellipse">
          <a:avLst/>
        </a:prstGeom>
        <a:solidFill>
          <a:schemeClr val="accent4">
            <a:hueOff val="3090473"/>
            <a:satOff val="33685"/>
            <a:lumOff val="-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</a:t>
          </a:r>
          <a:endParaRPr lang="en-US" sz="1100" kern="1200" dirty="0"/>
        </a:p>
      </dsp:txBody>
      <dsp:txXfrm>
        <a:off x="2911475" y="179041"/>
        <a:ext cx="340936" cy="340936"/>
      </dsp:txXfrm>
    </dsp:sp>
    <dsp:sp modelId="{6F7D353B-1127-46D5-82C0-F1E1AA44626A}">
      <dsp:nvSpPr>
        <dsp:cNvPr id="0" name=""/>
        <dsp:cNvSpPr/>
      </dsp:nvSpPr>
      <dsp:spPr>
        <a:xfrm>
          <a:off x="2157448" y="70092"/>
          <a:ext cx="1500043" cy="12000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1691641" y="1020684"/>
          <a:ext cx="1247502" cy="1247502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42444" y="1312905"/>
        <a:ext cx="745896" cy="641242"/>
      </dsp:txXfrm>
    </dsp:sp>
    <dsp:sp modelId="{400F9170-E9C6-4379-AEE4-75CE7535DC36}">
      <dsp:nvSpPr>
        <dsp:cNvPr id="0" name=""/>
        <dsp:cNvSpPr/>
      </dsp:nvSpPr>
      <dsp:spPr>
        <a:xfrm>
          <a:off x="965821" y="725819"/>
          <a:ext cx="907274" cy="907274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94230" y="955608"/>
        <a:ext cx="450456" cy="447696"/>
      </dsp:txXfrm>
    </dsp:sp>
    <dsp:sp modelId="{679261A1-2360-4670-839A-B1144555035F}">
      <dsp:nvSpPr>
        <dsp:cNvPr id="0" name=""/>
        <dsp:cNvSpPr/>
      </dsp:nvSpPr>
      <dsp:spPr>
        <a:xfrm rot="20700000">
          <a:off x="1473987" y="99892"/>
          <a:ext cx="888944" cy="888944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20700000">
        <a:off x="1668959" y="294864"/>
        <a:ext cx="499001" cy="499001"/>
      </dsp:txXfrm>
    </dsp:sp>
    <dsp:sp modelId="{892A5958-9B9B-4CD8-9F7C-4EC2AC150D8C}">
      <dsp:nvSpPr>
        <dsp:cNvPr id="0" name=""/>
        <dsp:cNvSpPr/>
      </dsp:nvSpPr>
      <dsp:spPr>
        <a:xfrm>
          <a:off x="1576022" y="843363"/>
          <a:ext cx="1596803" cy="1596803"/>
        </a:xfrm>
        <a:prstGeom prst="circularArrow">
          <a:avLst>
            <a:gd name="adj1" fmla="val 4687"/>
            <a:gd name="adj2" fmla="val 299029"/>
            <a:gd name="adj3" fmla="val 2440476"/>
            <a:gd name="adj4" fmla="val 16035204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805144" y="533340"/>
          <a:ext cx="1160177" cy="116017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1268365" y="-86553"/>
          <a:ext cx="1250905" cy="12509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52013" y="300320"/>
          <a:ext cx="337168" cy="33716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819799" y="379300"/>
        <a:ext cx="201596" cy="173311"/>
      </dsp:txXfrm>
    </dsp:sp>
    <dsp:sp modelId="{400F9170-E9C6-4379-AEE4-75CE7535DC36}">
      <dsp:nvSpPr>
        <dsp:cNvPr id="0" name=""/>
        <dsp:cNvSpPr/>
      </dsp:nvSpPr>
      <dsp:spPr>
        <a:xfrm>
          <a:off x="555842" y="220626"/>
          <a:ext cx="245213" cy="245213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7575" y="282732"/>
        <a:ext cx="121747" cy="121001"/>
      </dsp:txXfrm>
    </dsp:sp>
    <dsp:sp modelId="{679261A1-2360-4670-839A-B1144555035F}">
      <dsp:nvSpPr>
        <dsp:cNvPr id="0" name=""/>
        <dsp:cNvSpPr/>
      </dsp:nvSpPr>
      <dsp:spPr>
        <a:xfrm rot="20700000">
          <a:off x="693187" y="51454"/>
          <a:ext cx="240259" cy="240259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45883" y="104149"/>
        <a:ext cx="134867" cy="134867"/>
      </dsp:txXfrm>
    </dsp:sp>
    <dsp:sp modelId="{892A5958-9B9B-4CD8-9F7C-4EC2AC150D8C}">
      <dsp:nvSpPr>
        <dsp:cNvPr id="0" name=""/>
        <dsp:cNvSpPr/>
      </dsp:nvSpPr>
      <dsp:spPr>
        <a:xfrm>
          <a:off x="700499" y="261272"/>
          <a:ext cx="431576" cy="431576"/>
        </a:xfrm>
        <a:prstGeom prst="circularArrow">
          <a:avLst>
            <a:gd name="adj1" fmla="val 4687"/>
            <a:gd name="adj2" fmla="val 299029"/>
            <a:gd name="adj3" fmla="val 2222208"/>
            <a:gd name="adj4" fmla="val 1681425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512415" y="180344"/>
          <a:ext cx="313566" cy="3135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37613" y="12803"/>
          <a:ext cx="338088" cy="3380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34779" y="336980"/>
          <a:ext cx="411865" cy="411865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17582" y="433457"/>
        <a:ext cx="246259" cy="211708"/>
      </dsp:txXfrm>
    </dsp:sp>
    <dsp:sp modelId="{400F9170-E9C6-4379-AEE4-75CE7535DC36}">
      <dsp:nvSpPr>
        <dsp:cNvPr id="0" name=""/>
        <dsp:cNvSpPr/>
      </dsp:nvSpPr>
      <dsp:spPr>
        <a:xfrm>
          <a:off x="495148" y="239630"/>
          <a:ext cx="299538" cy="299538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0558" y="315495"/>
        <a:ext cx="148718" cy="147808"/>
      </dsp:txXfrm>
    </dsp:sp>
    <dsp:sp modelId="{679261A1-2360-4670-839A-B1144555035F}">
      <dsp:nvSpPr>
        <dsp:cNvPr id="0" name=""/>
        <dsp:cNvSpPr/>
      </dsp:nvSpPr>
      <dsp:spPr>
        <a:xfrm rot="20700000">
          <a:off x="662920" y="32979"/>
          <a:ext cx="293486" cy="293486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27290" y="97349"/>
        <a:ext cx="164746" cy="164746"/>
      </dsp:txXfrm>
    </dsp:sp>
    <dsp:sp modelId="{892A5958-9B9B-4CD8-9F7C-4EC2AC150D8C}">
      <dsp:nvSpPr>
        <dsp:cNvPr id="0" name=""/>
        <dsp:cNvSpPr/>
      </dsp:nvSpPr>
      <dsp:spPr>
        <a:xfrm>
          <a:off x="675056" y="288267"/>
          <a:ext cx="527187" cy="527187"/>
        </a:xfrm>
        <a:prstGeom prst="circularArrow">
          <a:avLst>
            <a:gd name="adj1" fmla="val 4688"/>
            <a:gd name="adj2" fmla="val 299029"/>
            <a:gd name="adj3" fmla="val 2242071"/>
            <a:gd name="adj4" fmla="val 16699919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442100" y="188140"/>
          <a:ext cx="383034" cy="3830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595034" y="-16518"/>
          <a:ext cx="412988" cy="4129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67751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841956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553002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0581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703353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61040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712464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505463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42516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39754" y="337987"/>
          <a:ext cx="413096" cy="413096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22805" y="434753"/>
        <a:ext cx="246994" cy="212340"/>
      </dsp:txXfrm>
    </dsp:sp>
    <dsp:sp modelId="{400F9170-E9C6-4379-AEE4-75CE7535DC36}">
      <dsp:nvSpPr>
        <dsp:cNvPr id="0" name=""/>
        <dsp:cNvSpPr/>
      </dsp:nvSpPr>
      <dsp:spPr>
        <a:xfrm>
          <a:off x="499407" y="240346"/>
          <a:ext cx="300433" cy="300433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042" y="316438"/>
        <a:ext cx="149163" cy="148249"/>
      </dsp:txXfrm>
    </dsp:sp>
    <dsp:sp modelId="{679261A1-2360-4670-839A-B1144555035F}">
      <dsp:nvSpPr>
        <dsp:cNvPr id="0" name=""/>
        <dsp:cNvSpPr/>
      </dsp:nvSpPr>
      <dsp:spPr>
        <a:xfrm rot="20700000">
          <a:off x="667681" y="33078"/>
          <a:ext cx="294363" cy="294363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32243" y="97640"/>
        <a:ext cx="165238" cy="165238"/>
      </dsp:txXfrm>
    </dsp:sp>
    <dsp:sp modelId="{892A5958-9B9B-4CD8-9F7C-4EC2AC150D8C}">
      <dsp:nvSpPr>
        <dsp:cNvPr id="0" name=""/>
        <dsp:cNvSpPr/>
      </dsp:nvSpPr>
      <dsp:spPr>
        <a:xfrm>
          <a:off x="679931" y="289102"/>
          <a:ext cx="528763" cy="528763"/>
        </a:xfrm>
        <a:prstGeom prst="circularArrow">
          <a:avLst>
            <a:gd name="adj1" fmla="val 4687"/>
            <a:gd name="adj2" fmla="val 299029"/>
            <a:gd name="adj3" fmla="val 2242593"/>
            <a:gd name="adj4" fmla="val 16697202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446201" y="188648"/>
          <a:ext cx="384179" cy="38417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599592" y="-16621"/>
          <a:ext cx="414222" cy="4142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76209" y="306391"/>
          <a:ext cx="351642" cy="351642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846905" y="388761"/>
        <a:ext cx="210250" cy="180752"/>
      </dsp:txXfrm>
    </dsp:sp>
    <dsp:sp modelId="{400F9170-E9C6-4379-AEE4-75CE7535DC36}">
      <dsp:nvSpPr>
        <dsp:cNvPr id="0" name=""/>
        <dsp:cNvSpPr/>
      </dsp:nvSpPr>
      <dsp:spPr>
        <a:xfrm>
          <a:off x="571617" y="223276"/>
          <a:ext cx="255739" cy="255739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6000" y="288048"/>
        <a:ext cx="126973" cy="126195"/>
      </dsp:txXfrm>
    </dsp:sp>
    <dsp:sp modelId="{679261A1-2360-4670-839A-B1144555035F}">
      <dsp:nvSpPr>
        <dsp:cNvPr id="0" name=""/>
        <dsp:cNvSpPr/>
      </dsp:nvSpPr>
      <dsp:spPr>
        <a:xfrm rot="20700000">
          <a:off x="714858" y="46841"/>
          <a:ext cx="250572" cy="25057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69816" y="101799"/>
        <a:ext cx="140656" cy="140656"/>
      </dsp:txXfrm>
    </dsp:sp>
    <dsp:sp modelId="{892A5958-9B9B-4CD8-9F7C-4EC2AC150D8C}">
      <dsp:nvSpPr>
        <dsp:cNvPr id="0" name=""/>
        <dsp:cNvSpPr/>
      </dsp:nvSpPr>
      <dsp:spPr>
        <a:xfrm>
          <a:off x="722976" y="265521"/>
          <a:ext cx="450102" cy="450102"/>
        </a:xfrm>
        <a:prstGeom prst="circularArrow">
          <a:avLst>
            <a:gd name="adj1" fmla="val 4687"/>
            <a:gd name="adj2" fmla="val 299029"/>
            <a:gd name="adj3" fmla="val 2225543"/>
            <a:gd name="adj4" fmla="val 16793264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526326" y="180903"/>
          <a:ext cx="327027" cy="3270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56897" y="6170"/>
          <a:ext cx="352601" cy="35260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759152" y="344160"/>
          <a:ext cx="420641" cy="420641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43720" y="442693"/>
        <a:ext cx="251505" cy="216218"/>
      </dsp:txXfrm>
    </dsp:sp>
    <dsp:sp modelId="{400F9170-E9C6-4379-AEE4-75CE7535DC36}">
      <dsp:nvSpPr>
        <dsp:cNvPr id="0" name=""/>
        <dsp:cNvSpPr/>
      </dsp:nvSpPr>
      <dsp:spPr>
        <a:xfrm>
          <a:off x="514416" y="244736"/>
          <a:ext cx="305920" cy="305920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1432" y="322218"/>
        <a:ext cx="151888" cy="150956"/>
      </dsp:txXfrm>
    </dsp:sp>
    <dsp:sp modelId="{679261A1-2360-4670-839A-B1144555035F}">
      <dsp:nvSpPr>
        <dsp:cNvPr id="0" name=""/>
        <dsp:cNvSpPr/>
      </dsp:nvSpPr>
      <dsp:spPr>
        <a:xfrm rot="20700000">
          <a:off x="685763" y="33682"/>
          <a:ext cx="299739" cy="299739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751504" y="99424"/>
        <a:ext cx="168256" cy="168256"/>
      </dsp:txXfrm>
    </dsp:sp>
    <dsp:sp modelId="{892A5958-9B9B-4CD8-9F7C-4EC2AC150D8C}">
      <dsp:nvSpPr>
        <dsp:cNvPr id="0" name=""/>
        <dsp:cNvSpPr/>
      </dsp:nvSpPr>
      <dsp:spPr>
        <a:xfrm>
          <a:off x="698717" y="294216"/>
          <a:ext cx="538420" cy="538420"/>
        </a:xfrm>
        <a:prstGeom prst="circularArrow">
          <a:avLst>
            <a:gd name="adj1" fmla="val 4687"/>
            <a:gd name="adj2" fmla="val 299029"/>
            <a:gd name="adj3" fmla="val 2245784"/>
            <a:gd name="adj4" fmla="val 16680868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460238" y="191765"/>
          <a:ext cx="391196" cy="39119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616430" y="-17253"/>
          <a:ext cx="421788" cy="4217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3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used</a:t>
            </a:r>
            <a:r>
              <a:rPr lang="en-US" baseline="0" dirty="0" smtClean="0"/>
              <a:t> to analyze any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reasonably well what the</a:t>
            </a:r>
            <a:r>
              <a:rPr lang="en-US" baseline="0" dirty="0" smtClean="0"/>
              <a:t> test set is used for: p</a:t>
            </a:r>
            <a:r>
              <a:rPr lang="en-US" dirty="0" smtClean="0"/>
              <a:t>rimarily to estimate the</a:t>
            </a:r>
            <a:r>
              <a:rPr lang="en-US" baseline="0" dirty="0" smtClean="0"/>
              <a:t>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happens here Inference</a:t>
            </a:r>
            <a:r>
              <a:rPr lang="en-US" baseline="0" dirty="0" smtClean="0"/>
              <a:t> only happens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had</a:t>
            </a:r>
            <a:r>
              <a:rPr lang="en-US" baseline="0" dirty="0" smtClean="0"/>
              <a:t> we unlimited amount of data that would not be an issue. There is plenty of empirical evidence for that: from effects of selection to papers demonstrating overfitting to the test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learning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Abstain from </a:t>
            </a:r>
            <a:r>
              <a:rPr lang="en-US" dirty="0" err="1" smtClean="0"/>
              <a:t>adaptivity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the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stability that is preserved in an</a:t>
            </a:r>
            <a:r>
              <a:rPr lang="en-US" baseline="0" dirty="0" smtClean="0"/>
              <a:t> adaptive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2.jpg"/><Relationship Id="rId18" Type="http://schemas.openxmlformats.org/officeDocument/2006/relationships/image" Target="../media/image20.png"/><Relationship Id="rId3" Type="http://schemas.openxmlformats.org/officeDocument/2006/relationships/image" Target="../media/image311.png"/><Relationship Id="rId7" Type="http://schemas.openxmlformats.org/officeDocument/2006/relationships/image" Target="../media/image3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0.png"/><Relationship Id="rId10" Type="http://schemas.openxmlformats.org/officeDocument/2006/relationships/image" Target="../media/image34.png"/><Relationship Id="rId19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35.png"/><Relationship Id="rId18" Type="http://schemas.openxmlformats.org/officeDocument/2006/relationships/image" Target="../media/image20.png"/><Relationship Id="rId3" Type="http://schemas.openxmlformats.org/officeDocument/2006/relationships/image" Target="../media/image310.png"/><Relationship Id="rId7" Type="http://schemas.openxmlformats.org/officeDocument/2006/relationships/image" Target="../media/image140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0.png"/><Relationship Id="rId15" Type="http://schemas.openxmlformats.org/officeDocument/2006/relationships/image" Target="../media/image360.png"/><Relationship Id="rId10" Type="http://schemas.openxmlformats.org/officeDocument/2006/relationships/image" Target="../media/image1700.png"/><Relationship Id="rId19" Type="http://schemas.openxmlformats.org/officeDocument/2006/relationships/image" Target="../media/image340.png"/><Relationship Id="rId4" Type="http://schemas.openxmlformats.org/officeDocument/2006/relationships/image" Target="../media/image290.png"/><Relationship Id="rId9" Type="http://schemas.openxmlformats.org/officeDocument/2006/relationships/image" Target="../media/image300.png"/><Relationship Id="rId1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430.png"/><Relationship Id="rId18" Type="http://schemas.openxmlformats.org/officeDocument/2006/relationships/diagramColors" Target="../diagrams/colors6.xml"/><Relationship Id="rId26" Type="http://schemas.openxmlformats.org/officeDocument/2006/relationships/image" Target="../media/image400.png"/><Relationship Id="rId3" Type="http://schemas.openxmlformats.org/officeDocument/2006/relationships/diagramData" Target="../diagrams/data5.xml"/><Relationship Id="rId21" Type="http://schemas.openxmlformats.org/officeDocument/2006/relationships/diagramLayout" Target="../diagrams/layout10.xml"/><Relationship Id="rId7" Type="http://schemas.microsoft.com/office/2007/relationships/diagramDrawing" Target="../diagrams/drawing5.xml"/><Relationship Id="rId12" Type="http://schemas.openxmlformats.org/officeDocument/2006/relationships/image" Target="../media/image420.png"/><Relationship Id="rId17" Type="http://schemas.openxmlformats.org/officeDocument/2006/relationships/diagramQuickStyle" Target="../diagrams/quickStyle6.xml"/><Relationship Id="rId25" Type="http://schemas.openxmlformats.org/officeDocument/2006/relationships/image" Target="../media/image460.png"/><Relationship Id="rId2" Type="http://schemas.openxmlformats.org/officeDocument/2006/relationships/image" Target="../media/image46.png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9.xml"/><Relationship Id="rId24" Type="http://schemas.openxmlformats.org/officeDocument/2006/relationships/image" Target="../media/image450.png"/><Relationship Id="rId5" Type="http://schemas.openxmlformats.org/officeDocument/2006/relationships/diagramQuickStyle" Target="../diagrams/quickStyle5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10.xml"/><Relationship Id="rId10" Type="http://schemas.openxmlformats.org/officeDocument/2006/relationships/diagramQuickStyle" Target="../diagrams/quickStyle9.xml"/><Relationship Id="rId19" Type="http://schemas.microsoft.com/office/2007/relationships/diagramDrawing" Target="../diagrams/drawing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440.png"/><Relationship Id="rId22" Type="http://schemas.openxmlformats.org/officeDocument/2006/relationships/diagramQuickStyle" Target="../diagrams/quickStyle10.xml"/><Relationship Id="rId27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12.xml"/><Relationship Id="rId3" Type="http://schemas.openxmlformats.org/officeDocument/2006/relationships/diagramData" Target="../diagrams/data7.xml"/><Relationship Id="rId21" Type="http://schemas.openxmlformats.org/officeDocument/2006/relationships/image" Target="../media/image400.png"/><Relationship Id="rId7" Type="http://schemas.microsoft.com/office/2007/relationships/diagramDrawing" Target="../diagrams/drawing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16.xml"/><Relationship Id="rId2" Type="http://schemas.openxmlformats.org/officeDocument/2006/relationships/image" Target="../media/image49.png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7.xml"/><Relationship Id="rId15" Type="http://schemas.openxmlformats.org/officeDocument/2006/relationships/diagramColors" Target="../diagrams/colors8.xml"/><Relationship Id="rId23" Type="http://schemas.openxmlformats.org/officeDocument/2006/relationships/image" Target="../media/image46.png"/><Relationship Id="rId10" Type="http://schemas.openxmlformats.org/officeDocument/2006/relationships/diagramQuickStyle" Target="../diagrams/quickStyle11.xml"/><Relationship Id="rId19" Type="http://schemas.openxmlformats.org/officeDocument/2006/relationships/diagramQuickStyle" Target="../diagrams/quickStyle12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11.xml"/><Relationship Id="rId14" Type="http://schemas.openxmlformats.org/officeDocument/2006/relationships/diagramQuickStyle" Target="../diagrams/quickStyle8.xml"/><Relationship Id="rId22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1700.png"/><Relationship Id="rId3" Type="http://schemas.openxmlformats.org/officeDocument/2006/relationships/image" Target="../media/image10.png"/><Relationship Id="rId12" Type="http://schemas.openxmlformats.org/officeDocument/2006/relationships/image" Target="../media/image350.png"/><Relationship Id="rId2" Type="http://schemas.openxmlformats.org/officeDocument/2006/relationships/image" Target="../media/image36.gif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00.png"/><Relationship Id="rId5" Type="http://schemas.openxmlformats.org/officeDocument/2006/relationships/image" Target="../media/image62.png"/><Relationship Id="rId15" Type="http://schemas.openxmlformats.org/officeDocument/2006/relationships/image" Target="../media/image610.png"/><Relationship Id="rId10" Type="http://schemas.openxmlformats.org/officeDocument/2006/relationships/image" Target="../media/image1400.png"/><Relationship Id="rId4" Type="http://schemas.openxmlformats.org/officeDocument/2006/relationships/image" Target="../media/image11.png"/><Relationship Id="rId9" Type="http://schemas.openxmlformats.org/officeDocument/2006/relationships/image" Target="../media/image13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411.2664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hyperlink" Target="wadapt.org" TargetMode="External"/><Relationship Id="rId4" Type="http://schemas.openxmlformats.org/officeDocument/2006/relationships/hyperlink" Target="http://arxiv.org/abs/1506.026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0857" y="677737"/>
            <a:ext cx="7848600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effectLst/>
              </a:rPr>
              <a:t>Adaptive Data Analysis without Overfitting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27407" y="2916383"/>
            <a:ext cx="3924300" cy="117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Trebuchet MS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        Vitaly Feldman</a:t>
            </a: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Accelerated Discovery Lab</a:t>
            </a:r>
          </a:p>
          <a:p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Research -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Almaden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989" y="4442534"/>
            <a:ext cx="899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Cynthia </a:t>
            </a:r>
            <a:r>
              <a:rPr lang="en-US" sz="2000" dirty="0" err="1" smtClean="0"/>
              <a:t>Dwork</a:t>
            </a:r>
            <a:r>
              <a:rPr lang="en-US" sz="2000" dirty="0" smtClean="0"/>
              <a:t>    Moritz </a:t>
            </a:r>
            <a:r>
              <a:rPr lang="en-US" sz="2000" dirty="0" err="1" smtClean="0"/>
              <a:t>Hardt</a:t>
            </a:r>
            <a:r>
              <a:rPr lang="en-US" sz="2000" dirty="0" smtClean="0"/>
              <a:t>   Toni </a:t>
            </a:r>
            <a:r>
              <a:rPr lang="en-US" sz="2000" dirty="0" err="1" smtClean="0"/>
              <a:t>Pitassi</a:t>
            </a:r>
            <a:r>
              <a:rPr lang="en-US" sz="2000" dirty="0" smtClean="0"/>
              <a:t>   Omer </a:t>
            </a:r>
            <a:r>
              <a:rPr lang="en-US" sz="2000" dirty="0" err="1" smtClean="0"/>
              <a:t>Reingold</a:t>
            </a:r>
            <a:r>
              <a:rPr lang="en-US" sz="2000" dirty="0"/>
              <a:t> </a:t>
            </a:r>
            <a:r>
              <a:rPr lang="en-US" sz="2000" dirty="0" smtClean="0"/>
              <a:t>    Aaron Roth</a:t>
            </a:r>
          </a:p>
          <a:p>
            <a:r>
              <a:rPr lang="en-US" dirty="0" smtClean="0"/>
              <a:t>   Microsoft Res.  	  Google Res.	U. of Toronto     Samsung Res</a:t>
            </a:r>
            <a:r>
              <a:rPr lang="en-US" smtClean="0"/>
              <a:t>.     </a:t>
            </a:r>
            <a:r>
              <a:rPr lang="en-US"/>
              <a:t>	</a:t>
            </a:r>
            <a:r>
              <a:rPr lang="en-US" smtClean="0"/>
              <a:t>Penn</a:t>
            </a:r>
            <a:r>
              <a:rPr lang="en-US" dirty="0" smtClean="0"/>
              <a:t>, 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" descr="C:\Dropbox\Research\Talks\14.06 AdaptiveSQ\aar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t="6476" r="8451" b="6917"/>
          <a:stretch/>
        </p:blipFill>
        <p:spPr bwMode="auto">
          <a:xfrm>
            <a:off x="7629176" y="5273787"/>
            <a:ext cx="931187" cy="9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Research\Talks\14.06 AdaptiveSQ\mortiz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3" y="5262226"/>
            <a:ext cx="1015224" cy="10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ropbox\Research\Talks\14.06 AdaptiveSQ\om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FF1F5"/>
              </a:clrFrom>
              <a:clrTo>
                <a:srgbClr val="EFF1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1" y="5301378"/>
            <a:ext cx="937894" cy="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Dropbox\Research\Talks\14.06 AdaptiveSQ\cynthia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BFBFD"/>
              </a:clrFrom>
              <a:clrTo>
                <a:srgbClr val="FB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7" y="5286278"/>
            <a:ext cx="1396376" cy="10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00554" y="5262226"/>
            <a:ext cx="978006" cy="10713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39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real problem?</a:t>
            </a:r>
            <a:endParaRPr lang="en-US" dirty="0"/>
          </a:p>
        </p:txBody>
      </p:sp>
      <p:pic>
        <p:nvPicPr>
          <p:cNvPr id="3074" name="Picture 2" descr="C:\Dropbox\Research\Talks\14.06 AdaptiveSQ\economist20131019_cna4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" b="1"/>
          <a:stretch/>
        </p:blipFill>
        <p:spPr bwMode="auto">
          <a:xfrm>
            <a:off x="6008915" y="883444"/>
            <a:ext cx="2398815" cy="31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1759086"/>
            <a:ext cx="337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1,000,000+ downloads; 1,400+ citations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968005"/>
            <a:ext cx="5118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“Why </a:t>
            </a:r>
            <a:r>
              <a:rPr lang="en-US" sz="2200" dirty="0"/>
              <a:t>Most Published Research Findings Are </a:t>
            </a:r>
            <a:r>
              <a:rPr lang="en-US" sz="2200" dirty="0" smtClean="0"/>
              <a:t>False” </a:t>
            </a:r>
            <a:r>
              <a:rPr lang="en-US" sz="20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[Ioannidis 05]</a:t>
            </a:r>
            <a:endParaRPr lang="en-US" sz="20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6" y="2505670"/>
            <a:ext cx="55851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Adaptive data analysis is one of the causes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Researcher degrees of freedom 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Simmons,Nelson,Simonsohn</a:t>
            </a:r>
            <a:r>
              <a:rPr lang="en-US" dirty="0">
                <a:solidFill>
                  <a:srgbClr val="C00000"/>
                </a:solidFill>
                <a:latin typeface="Berlin Sans FB" panose="020E0602020502020306" pitchFamily="34" charset="0"/>
              </a:rPr>
              <a:t> 11]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Garden of forking paths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Gelman</a:t>
            </a:r>
            <a:r>
              <a:rPr lang="en-US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Loken</a:t>
            </a:r>
            <a:r>
              <a:rPr lang="en-US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15]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4576764"/>
            <a:ext cx="64700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Leads to </a:t>
            </a:r>
            <a:r>
              <a:rPr lang="en-US" sz="2200" dirty="0" smtClean="0"/>
              <a:t>invalid (cross-)validation error </a:t>
            </a:r>
            <a:r>
              <a:rPr lang="en-US" sz="2200" dirty="0" smtClean="0"/>
              <a:t>estimates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Reunanen</a:t>
            </a:r>
            <a:r>
              <a:rPr lang="en-US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03; Rao, Fung 08; </a:t>
            </a:r>
            <a:r>
              <a:rPr lang="en-US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Cawley</a:t>
            </a:r>
            <a:r>
              <a:rPr lang="en-US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, Talbot 10]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11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675" y="1686531"/>
            <a:ext cx="4010214" cy="1241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Century Gothic" panose="020B0502020202020204" pitchFamily="34" charset="0"/>
              </a:rPr>
              <a:t>Abstinence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adaptive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66" y="1085959"/>
            <a:ext cx="2955525" cy="2074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oup 1"/>
          <p:cNvGrpSpPr/>
          <p:nvPr/>
        </p:nvGrpSpPr>
        <p:grpSpPr>
          <a:xfrm>
            <a:off x="731520" y="2180909"/>
            <a:ext cx="7685562" cy="111649"/>
            <a:chOff x="731520" y="2180909"/>
            <a:chExt cx="7685562" cy="111649"/>
          </a:xfrm>
        </p:grpSpPr>
        <p:sp>
          <p:nvSpPr>
            <p:cNvPr id="6" name="Rectangle 5"/>
            <p:cNvSpPr/>
            <p:nvPr/>
          </p:nvSpPr>
          <p:spPr>
            <a:xfrm rot="20771950">
              <a:off x="736122" y="2180909"/>
              <a:ext cx="7680960" cy="1116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1646198">
              <a:off x="731520" y="2180909"/>
              <a:ext cx="7680960" cy="1116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06449" y="4047213"/>
            <a:ext cx="7100514" cy="1590261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Need s</a:t>
            </a:r>
            <a:r>
              <a:rPr lang="en-US" sz="4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afe techniques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867" y="2538408"/>
            <a:ext cx="2955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e.g. pre-registration and data splitting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7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13108" y="3872757"/>
                <a:ext cx="551778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08" y="3872757"/>
                <a:ext cx="551778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734837" y="353924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analyst(s)</a:t>
            </a:r>
            <a:endParaRPr lang="en-US" dirty="0"/>
          </a:p>
        </p:txBody>
      </p:sp>
      <p:pic>
        <p:nvPicPr>
          <p:cNvPr id="28" name="Picture 7" descr="C:\Users\vitaly\Pictures\Picture2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7" y="948516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5039" y="2420027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3" name="Group 5122"/>
          <p:cNvGrpSpPr/>
          <p:nvPr/>
        </p:nvGrpSpPr>
        <p:grpSpPr>
          <a:xfrm>
            <a:off x="5618995" y="1145661"/>
            <a:ext cx="2400267" cy="2282253"/>
            <a:chOff x="5836050" y="1096336"/>
            <a:chExt cx="2400267" cy="2282253"/>
          </a:xfrm>
        </p:grpSpPr>
        <p:pic>
          <p:nvPicPr>
            <p:cNvPr id="5120" name="Picture 5119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50" y="1096336"/>
              <a:ext cx="2151895" cy="188888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1" name="TextBox 5120"/>
                <p:cNvSpPr txBox="1"/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1" name="TextBox 5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79028" y="4223971"/>
                <a:ext cx="6934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dirty="0" smtClean="0">
                    <a:latin typeface="+mj-lt"/>
                  </a:rPr>
                  <a:t> is “close”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dirty="0" smtClean="0"/>
                  <a:t> with prob</a:t>
                </a:r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1−</m:t>
                    </m:r>
                    <m:r>
                      <a:rPr lang="en-US" sz="2000" i="1">
                        <a:latin typeface="Cambria Math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28" y="4223971"/>
                <a:ext cx="6934200" cy="400110"/>
              </a:xfrm>
              <a:prstGeom prst="rect">
                <a:avLst/>
              </a:prstGeom>
              <a:blipFill rotWithShape="0">
                <a:blip r:embed="rId19"/>
                <a:stretch>
                  <a:fillRect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2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statistical 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13108" y="3872757"/>
                <a:ext cx="551778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108" y="3872757"/>
                <a:ext cx="551778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22" b="-169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4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04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5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734837" y="353924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analyst(s)</a:t>
            </a:r>
            <a:endParaRPr lang="en-US" dirty="0"/>
          </a:p>
        </p:txBody>
      </p:sp>
      <p:pic>
        <p:nvPicPr>
          <p:cNvPr id="28" name="Picture 7" descr="C:\Users\vitaly\Pictures\Picture2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7" y="948516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5039" y="2420027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880487" y="5121425"/>
                <a:ext cx="7531281" cy="1334869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Can measure correlations, moments, accuracy/loss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=ℓ(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>
                    <a:solidFill>
                      <a:prstClr val="black"/>
                    </a:solidFill>
                  </a:rPr>
                  <a:t>Run any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statistical query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</a:rPr>
                  <a:t>algorithm!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Stochastic convex optimization </a:t>
                </a:r>
                <a:r>
                  <a:rPr lang="en-US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[F., Guzman, </a:t>
                </a:r>
                <a:r>
                  <a:rPr lang="en-US" dirty="0" err="1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Vempala</a:t>
                </a:r>
                <a:r>
                  <a:rPr lang="en-US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15]</a:t>
                </a: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87" y="5121425"/>
                <a:ext cx="7531281" cy="1334869"/>
              </a:xfrm>
              <a:prstGeom prst="roundRect">
                <a:avLst/>
              </a:prstGeom>
              <a:blipFill rotWithShape="0">
                <a:blip r:embed="rId13"/>
                <a:stretch>
                  <a:fillRect t="-1826" b="-6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3" name="Group 5122"/>
          <p:cNvGrpSpPr/>
          <p:nvPr/>
        </p:nvGrpSpPr>
        <p:grpSpPr>
          <a:xfrm>
            <a:off x="5618995" y="1145661"/>
            <a:ext cx="2400267" cy="2282253"/>
            <a:chOff x="5836050" y="1096336"/>
            <a:chExt cx="2400267" cy="2282253"/>
          </a:xfrm>
        </p:grpSpPr>
        <p:pic>
          <p:nvPicPr>
            <p:cNvPr id="5120" name="Picture 5119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050" y="1096336"/>
              <a:ext cx="2151895" cy="188888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1" name="TextBox 5120"/>
                <p:cNvSpPr txBox="1"/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1" name="TextBox 5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794" y="3009257"/>
                  <a:ext cx="2286523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79028" y="4223971"/>
                <a:ext cx="6934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en-US" sz="2000" dirty="0"/>
              </a:p>
              <a:p>
                <a:pPr lvl="0" algn="ctr">
                  <a:spcBef>
                    <a:spcPct val="20000"/>
                  </a:spcBef>
                </a:pPr>
                <a:r>
                  <a:rPr lang="en-US" sz="2000" dirty="0"/>
                  <a:t>with prob.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1−</m:t>
                    </m:r>
                    <m:r>
                      <a:rPr lang="en-US" sz="2000" i="1">
                        <a:latin typeface="Cambria Math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28" y="4223971"/>
                <a:ext cx="6934200" cy="769441"/>
              </a:xfrm>
              <a:prstGeom prst="rect">
                <a:avLst/>
              </a:prstGeom>
              <a:blipFill rotWithShape="0">
                <a:blip r:embed="rId19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35431" y="800418"/>
            <a:ext cx="2677797" cy="2959195"/>
            <a:chOff x="5429884" y="1096336"/>
            <a:chExt cx="2677797" cy="2959195"/>
          </a:xfrm>
        </p:grpSpPr>
        <p:grpSp>
          <p:nvGrpSpPr>
            <p:cNvPr id="25" name="Group 24"/>
            <p:cNvGrpSpPr/>
            <p:nvPr/>
          </p:nvGrpSpPr>
          <p:grpSpPr>
            <a:xfrm>
              <a:off x="5429884" y="1096336"/>
              <a:ext cx="2677797" cy="2959195"/>
              <a:chOff x="5487789" y="1248578"/>
              <a:chExt cx="2677797" cy="2959195"/>
            </a:xfrm>
          </p:grpSpPr>
          <p:pic>
            <p:nvPicPr>
              <p:cNvPr id="26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789" y="1248578"/>
                <a:ext cx="2486115" cy="2272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620506" y="3315221"/>
                <a:ext cx="254508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dirty="0" smtClean="0"/>
                  <a:t>Statistical query oracle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[Kearns 93]</a:t>
                </a:r>
                <a:endParaRPr lang="en-US" sz="1600" dirty="0">
                  <a:solidFill>
                    <a:srgbClr val="C00000"/>
                  </a:solidFill>
                  <a:latin typeface="Berlin Sans FB" panose="020E0602020502020306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6315601" y="2396648"/>
                  <a:ext cx="714679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2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01" y="2396648"/>
                  <a:ext cx="714679" cy="69342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04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non-adaptive</a:t>
                </a:r>
                <a:r>
                  <a:rPr lang="en-US" dirty="0" smtClean="0"/>
                  <a:t> query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Use empirical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  <a:blipFill rotWithShape="0">
                <a:blip r:embed="rId2"/>
                <a:stretch>
                  <a:fillRect l="-1111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non-adaptive SQs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76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Estimate expectations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adaptively chosen</a:t>
                </a:r>
                <a:r>
                  <a:rPr lang="en-US" dirty="0" smtClean="0"/>
                  <a:t> functions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Data splitting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7617"/>
              </a:xfrm>
              <a:blipFill rotWithShape="0">
                <a:blip r:embed="rId2"/>
                <a:stretch>
                  <a:fillRect l="-1111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adaptive SQs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5055" y="1618706"/>
            <a:ext cx="5947547" cy="1939065"/>
            <a:chOff x="715055" y="1618706"/>
            <a:chExt cx="5947547" cy="19390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5055" y="1698171"/>
              <a:ext cx="1097417" cy="1859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ular Callout 4"/>
                <p:cNvSpPr/>
                <p:nvPr/>
              </p:nvSpPr>
              <p:spPr>
                <a:xfrm>
                  <a:off x="3127466" y="1618706"/>
                  <a:ext cx="3535136" cy="644979"/>
                </a:xfrm>
                <a:prstGeom prst="wedgeRoundRectCallout">
                  <a:avLst>
                    <a:gd name="adj1" fmla="val -88968"/>
                    <a:gd name="adj2" fmla="val 44187"/>
                    <a:gd name="adj3" fmla="val 16667"/>
                  </a:avLst>
                </a:prstGeom>
                <a:solidFill>
                  <a:schemeClr val="accent1"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>
                    <a:spcBef>
                      <a:spcPct val="20000"/>
                    </a:spcBef>
                  </a:pPr>
                  <a:r>
                    <a:rPr lang="en-US" sz="24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What if we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?</a:t>
                  </a:r>
                  <a:endPara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ounded Rectangular Callout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66" y="1618706"/>
                  <a:ext cx="3535136" cy="644979"/>
                </a:xfrm>
                <a:prstGeom prst="wedgeRoundRectCallout">
                  <a:avLst>
                    <a:gd name="adj1" fmla="val -88968"/>
                    <a:gd name="adj2" fmla="val 44187"/>
                    <a:gd name="adj3" fmla="val 16667"/>
                  </a:avLst>
                </a:prstGeom>
                <a:blipFill rotWithShape="0">
                  <a:blip r:embed="rId4"/>
                  <a:stretch>
                    <a:fillRect b="-76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613954" y="3786371"/>
                <a:ext cx="8180372" cy="157625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𝛽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44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mbria Math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4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44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4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e.g. Freedman’s 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paradox</a:t>
                </a:r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" y="3786371"/>
                <a:ext cx="8180372" cy="1576251"/>
              </a:xfrm>
              <a:prstGeom prst="roundRect">
                <a:avLst/>
              </a:prstGeom>
              <a:blipFill rotWithShape="0">
                <a:blip r:embed="rId5"/>
                <a:stretch>
                  <a:fillRect l="-224" t="-386" b="-38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1014385" y="4114689"/>
                <a:ext cx="7039030" cy="2017170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Exists an algorithm that can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adaptively chosen </a:t>
                </a:r>
                <a:r>
                  <a:rPr lang="en-US" dirty="0">
                    <a:solidFill>
                      <a:prstClr val="black"/>
                    </a:solidFill>
                  </a:rPr>
                  <a:t>SQs with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accuracy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for</a:t>
                </a:r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2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I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85" y="4114689"/>
                <a:ext cx="7039030" cy="201717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014385" y="1123479"/>
                <a:ext cx="7039030" cy="2013924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Exists an algorithm that can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adaptively chosen SQs with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b="0" i="1" dirty="0" smtClean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for</a:t>
                </a:r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b="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85" y="1123479"/>
                <a:ext cx="7039030" cy="201392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6792368" y="2862303"/>
                <a:ext cx="1924850" cy="985543"/>
              </a:xfrm>
              <a:prstGeom prst="roundRect">
                <a:avLst/>
              </a:prstGeom>
              <a:solidFill>
                <a:srgbClr val="FFC00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 smtClean="0">
                    <a:solidFill>
                      <a:prstClr val="black"/>
                    </a:solidFill>
                  </a:rPr>
                  <a:t>Data splitting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:</a:t>
                </a:r>
                <a:endParaRPr lang="en-US" sz="1600" dirty="0" smtClean="0">
                  <a:solidFill>
                    <a:prstClr val="black"/>
                  </a:solidFill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⋅ 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368" y="2862303"/>
                <a:ext cx="1924850" cy="985543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“Small changes” to the dataset have “small effect” on the output</a:t>
            </a:r>
          </a:p>
          <a:p>
            <a:r>
              <a:rPr lang="en-US" sz="1800" dirty="0">
                <a:solidFill>
                  <a:srgbClr val="C00000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Rogers,Wagner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78; 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Devroye,Wagner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79]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Bousquet,Eliseeff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02; 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Kutin,Nyogi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02; 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Raklin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, Mukherjee, 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Poggio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05; </a:t>
            </a:r>
            <a:r>
              <a:rPr lang="en-US" sz="1800" dirty="0" err="1" smtClean="0">
                <a:solidFill>
                  <a:srgbClr val="C00000"/>
                </a:solidFill>
                <a:latin typeface="Berlin Sans FB" panose="020E0602020502020306" pitchFamily="34" charset="0"/>
              </a:rPr>
              <a:t>Shalev-Shwatrz,Shamir,Srebro,Sridharan</a:t>
            </a:r>
            <a:r>
              <a:rPr lang="en-US" sz="18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10]</a:t>
            </a:r>
            <a:endParaRPr lang="en-US" sz="1800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571500" y="2961874"/>
                <a:ext cx="8180372" cy="1299883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-strongly-uniformly-replace-one stable </a:t>
                </a:r>
                <a:r>
                  <a:rPr lang="en-US" sz="2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if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endPara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961874"/>
                <a:ext cx="8180372" cy="129988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4456210"/>
                <a:ext cx="7805606" cy="2005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black"/>
                    </a:solidFill>
                    <a:cs typeface="Miriam Fixed" panose="020B0509050101010101" pitchFamily="49" charset="-79"/>
                  </a:rPr>
                  <a:t>On-average generalization: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cs typeface="Miriam Fixed" panose="020B0509050101010101" pitchFamily="49" charset="-7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limLow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li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𝑺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∈</m:t>
                                </m:r>
                                <m:r>
                                  <a:rPr lang="en-US" sz="20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𝑺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ℓ(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Miriam Fixed" panose="020B0509050101010101" pitchFamily="49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Miriam Fixed" panose="020B0509050101010101" pitchFamily="49" charset="-79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∼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ℓ(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Miriam Fixed" panose="020B0509050101010101" pitchFamily="49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Miriam Fixed" panose="020B0509050101010101" pitchFamily="49" charset="-79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≤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𝛼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 </m:t>
                    </m:r>
                  </m:oMath>
                </a14:m>
                <a:endParaRPr lang="en-US" sz="2000" b="0" dirty="0" smtClean="0">
                  <a:solidFill>
                    <a:prstClr val="black"/>
                  </a:solidFill>
                  <a:cs typeface="Miriam Fixed" panose="020B0509050101010101" pitchFamily="49" charset="-79"/>
                </a:endParaRPr>
              </a:p>
              <a:p>
                <a:r>
                  <a:rPr lang="en-US" sz="2000" dirty="0" smtClean="0"/>
                  <a:t>High probability: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limLowPr>
                        <m:e>
                          <m:r>
                            <a:rPr lang="en-US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𝐏𝐫</m:t>
                          </m:r>
                        </m:e>
                        <m:li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𝑺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∈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Miriam Fixed" panose="020B0509050101010101" pitchFamily="49" charset="-79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Miriam Fixed" panose="020B0509050101010101" pitchFamily="49" charset="-79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Miriam Fixed" panose="020B0509050101010101" pitchFamily="49" charset="-79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∼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Miriam Fixed" panose="020B0509050101010101" pitchFamily="49" charset="-79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Miriam Fixed" panose="020B0509050101010101" pitchFamily="49" charset="-79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cs typeface="Miriam Fixed" panose="020B0509050101010101" pitchFamily="49" charset="-79"/>
                                            </a:rPr>
                                            <m:t>𝑺</m:t>
                                          </m:r>
                                        </m:e>
                                      </m:d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≥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𝛼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1/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ra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 Fixed" panose="020B0509050101010101" pitchFamily="49" charset="-79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 Fixed" panose="020B0509050101010101" pitchFamily="49" charset="-79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56210"/>
                <a:ext cx="7805606" cy="2005421"/>
              </a:xfrm>
              <a:prstGeom prst="rect">
                <a:avLst/>
              </a:prstGeom>
              <a:blipFill rotWithShape="0">
                <a:blip r:embed="rId4"/>
                <a:stretch>
                  <a:fillRect l="-781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 </a:t>
            </a:r>
            <a:r>
              <a:rPr lang="en-US" sz="2000" dirty="0">
                <a:solidFill>
                  <a:srgbClr val="C00000"/>
                </a:solidFill>
                <a:latin typeface="Berlin Sans FB" pitchFamily="34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Berlin Sans FB" pitchFamily="34" charset="0"/>
              </a:rPr>
              <a:t>Dwork,McSherry,Nissim,Smith</a:t>
            </a:r>
            <a:r>
              <a:rPr lang="en-US" sz="2000" dirty="0" smtClean="0">
                <a:solidFill>
                  <a:srgbClr val="C00000"/>
                </a:solidFill>
                <a:latin typeface="Berlin Sans FB" pitchFamily="34" charset="0"/>
              </a:rPr>
              <a:t> 06]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89" y="884237"/>
            <a:ext cx="8229600" cy="53240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3884439"/>
                <a:ext cx="8188536" cy="1589976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(Randomized) algorithm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</a:t>
                </a:r>
                <a:r>
                  <a:rPr 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differentially private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if for any two data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endPara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range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 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4439"/>
                <a:ext cx="8188536" cy="1589976"/>
              </a:xfrm>
              <a:prstGeom prst="roundRect">
                <a:avLst/>
              </a:prstGeom>
              <a:blipFill rotWithShape="0">
                <a:blip r:embed="rId2"/>
                <a:stretch>
                  <a:fillRect l="-223" t="-1533" r="-149" b="-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67416" y="1074326"/>
            <a:ext cx="5823241" cy="2550618"/>
            <a:chOff x="685800" y="762000"/>
            <a:chExt cx="7772400" cy="5334000"/>
          </a:xfrm>
        </p:grpSpPr>
        <p:sp>
          <p:nvSpPr>
            <p:cNvPr id="7" name="Rectangle 6"/>
            <p:cNvSpPr/>
            <p:nvPr/>
          </p:nvSpPr>
          <p:spPr>
            <a:xfrm>
              <a:off x="1219200" y="762000"/>
              <a:ext cx="72390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 smtClean="0">
                  <a:solidFill>
                    <a:schemeClr val="tx1"/>
                  </a:solidFill>
                </a:rPr>
                <a:t>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Bevel 7"/>
            <p:cNvSpPr/>
            <p:nvPr/>
          </p:nvSpPr>
          <p:spPr>
            <a:xfrm>
              <a:off x="3657600" y="2514600"/>
              <a:ext cx="1905000" cy="1143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Algorithm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685800" y="3671888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5800" y="3962400"/>
              <a:ext cx="7315200" cy="2044700"/>
            </a:xfrm>
            <a:custGeom>
              <a:avLst/>
              <a:gdLst>
                <a:gd name="T0" fmla="*/ 0 w 4608"/>
                <a:gd name="T1" fmla="*/ 2147483647 h 1288"/>
                <a:gd name="T2" fmla="*/ 2147483647 w 4608"/>
                <a:gd name="T3" fmla="*/ 2147483647 h 1288"/>
                <a:gd name="T4" fmla="*/ 2147483647 w 4608"/>
                <a:gd name="T5" fmla="*/ 2147483647 h 1288"/>
                <a:gd name="T6" fmla="*/ 2147483647 w 4608"/>
                <a:gd name="T7" fmla="*/ 2147483647 h 1288"/>
                <a:gd name="T8" fmla="*/ 2147483647 w 4608"/>
                <a:gd name="T9" fmla="*/ 2147483647 h 1288"/>
                <a:gd name="T10" fmla="*/ 2147483647 w 4608"/>
                <a:gd name="T11" fmla="*/ 2147483647 h 1288"/>
                <a:gd name="T12" fmla="*/ 2147483647 w 4608"/>
                <a:gd name="T13" fmla="*/ 2147483647 h 1288"/>
                <a:gd name="T14" fmla="*/ 2147483647 w 4608"/>
                <a:gd name="T15" fmla="*/ 2147483647 h 1288"/>
                <a:gd name="T16" fmla="*/ 2147483647 w 4608"/>
                <a:gd name="T17" fmla="*/ 2147483647 h 1288"/>
                <a:gd name="T18" fmla="*/ 2147483647 w 4608"/>
                <a:gd name="T19" fmla="*/ 2147483647 h 1288"/>
                <a:gd name="T20" fmla="*/ 2147483647 w 4608"/>
                <a:gd name="T21" fmla="*/ 2147483647 h 1288"/>
                <a:gd name="T22" fmla="*/ 2147483647 w 4608"/>
                <a:gd name="T23" fmla="*/ 2147483647 h 1288"/>
                <a:gd name="T24" fmla="*/ 2147483647 w 4608"/>
                <a:gd name="T25" fmla="*/ 2147483647 h 1288"/>
                <a:gd name="T26" fmla="*/ 2147483647 w 4608"/>
                <a:gd name="T27" fmla="*/ 2147483647 h 1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08"/>
                <a:gd name="T43" fmla="*/ 0 h 1288"/>
                <a:gd name="T44" fmla="*/ 4608 w 4608"/>
                <a:gd name="T45" fmla="*/ 1288 h 12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08" h="1288">
                  <a:moveTo>
                    <a:pt x="0" y="1096"/>
                  </a:moveTo>
                  <a:cubicBezTo>
                    <a:pt x="192" y="1092"/>
                    <a:pt x="384" y="1088"/>
                    <a:pt x="528" y="1048"/>
                  </a:cubicBezTo>
                  <a:cubicBezTo>
                    <a:pt x="672" y="1008"/>
                    <a:pt x="760" y="944"/>
                    <a:pt x="864" y="856"/>
                  </a:cubicBezTo>
                  <a:cubicBezTo>
                    <a:pt x="968" y="768"/>
                    <a:pt x="1056" y="640"/>
                    <a:pt x="1152" y="520"/>
                  </a:cubicBezTo>
                  <a:cubicBezTo>
                    <a:pt x="1248" y="400"/>
                    <a:pt x="1352" y="216"/>
                    <a:pt x="1440" y="136"/>
                  </a:cubicBezTo>
                  <a:cubicBezTo>
                    <a:pt x="1528" y="56"/>
                    <a:pt x="1592" y="0"/>
                    <a:pt x="1680" y="40"/>
                  </a:cubicBezTo>
                  <a:cubicBezTo>
                    <a:pt x="1768" y="80"/>
                    <a:pt x="1904" y="296"/>
                    <a:pt x="1968" y="376"/>
                  </a:cubicBezTo>
                  <a:cubicBezTo>
                    <a:pt x="2032" y="456"/>
                    <a:pt x="2024" y="464"/>
                    <a:pt x="2064" y="520"/>
                  </a:cubicBezTo>
                  <a:cubicBezTo>
                    <a:pt x="2104" y="576"/>
                    <a:pt x="2128" y="656"/>
                    <a:pt x="2208" y="712"/>
                  </a:cubicBezTo>
                  <a:cubicBezTo>
                    <a:pt x="2288" y="768"/>
                    <a:pt x="2440" y="808"/>
                    <a:pt x="2544" y="856"/>
                  </a:cubicBezTo>
                  <a:cubicBezTo>
                    <a:pt x="2648" y="904"/>
                    <a:pt x="2704" y="952"/>
                    <a:pt x="2832" y="1000"/>
                  </a:cubicBezTo>
                  <a:cubicBezTo>
                    <a:pt x="2960" y="1048"/>
                    <a:pt x="3152" y="1104"/>
                    <a:pt x="3312" y="1144"/>
                  </a:cubicBezTo>
                  <a:cubicBezTo>
                    <a:pt x="3472" y="1184"/>
                    <a:pt x="3576" y="1216"/>
                    <a:pt x="3792" y="1240"/>
                  </a:cubicBezTo>
                  <a:cubicBezTo>
                    <a:pt x="4008" y="1264"/>
                    <a:pt x="4472" y="1280"/>
                    <a:pt x="4608" y="1288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38200" y="5943600"/>
              <a:ext cx="5410200" cy="14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8975" y="4246563"/>
                  <a:ext cx="867224" cy="76282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975" y="4246563"/>
                  <a:ext cx="867224" cy="7628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03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66800" y="3976688"/>
              <a:ext cx="7315200" cy="2044700"/>
            </a:xfrm>
            <a:custGeom>
              <a:avLst/>
              <a:gdLst>
                <a:gd name="T0" fmla="*/ 0 w 4608"/>
                <a:gd name="T1" fmla="*/ 2147483647 h 1288"/>
                <a:gd name="T2" fmla="*/ 2147483647 w 4608"/>
                <a:gd name="T3" fmla="*/ 2147483647 h 1288"/>
                <a:gd name="T4" fmla="*/ 2147483647 w 4608"/>
                <a:gd name="T5" fmla="*/ 2147483647 h 1288"/>
                <a:gd name="T6" fmla="*/ 2147483647 w 4608"/>
                <a:gd name="T7" fmla="*/ 2147483647 h 1288"/>
                <a:gd name="T8" fmla="*/ 2147483647 w 4608"/>
                <a:gd name="T9" fmla="*/ 2147483647 h 1288"/>
                <a:gd name="T10" fmla="*/ 2147483647 w 4608"/>
                <a:gd name="T11" fmla="*/ 2147483647 h 1288"/>
                <a:gd name="T12" fmla="*/ 2147483647 w 4608"/>
                <a:gd name="T13" fmla="*/ 2147483647 h 1288"/>
                <a:gd name="T14" fmla="*/ 2147483647 w 4608"/>
                <a:gd name="T15" fmla="*/ 2147483647 h 1288"/>
                <a:gd name="T16" fmla="*/ 2147483647 w 4608"/>
                <a:gd name="T17" fmla="*/ 2147483647 h 1288"/>
                <a:gd name="T18" fmla="*/ 2147483647 w 4608"/>
                <a:gd name="T19" fmla="*/ 2147483647 h 1288"/>
                <a:gd name="T20" fmla="*/ 2147483647 w 4608"/>
                <a:gd name="T21" fmla="*/ 2147483647 h 1288"/>
                <a:gd name="T22" fmla="*/ 2147483647 w 4608"/>
                <a:gd name="T23" fmla="*/ 2147483647 h 1288"/>
                <a:gd name="T24" fmla="*/ 2147483647 w 4608"/>
                <a:gd name="T25" fmla="*/ 2147483647 h 1288"/>
                <a:gd name="T26" fmla="*/ 2147483647 w 4608"/>
                <a:gd name="T27" fmla="*/ 2147483647 h 12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08"/>
                <a:gd name="T43" fmla="*/ 0 h 1288"/>
                <a:gd name="T44" fmla="*/ 4608 w 4608"/>
                <a:gd name="T45" fmla="*/ 1288 h 12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08" h="1288">
                  <a:moveTo>
                    <a:pt x="0" y="1096"/>
                  </a:moveTo>
                  <a:cubicBezTo>
                    <a:pt x="192" y="1092"/>
                    <a:pt x="384" y="1088"/>
                    <a:pt x="528" y="1048"/>
                  </a:cubicBezTo>
                  <a:cubicBezTo>
                    <a:pt x="672" y="1008"/>
                    <a:pt x="760" y="944"/>
                    <a:pt x="864" y="856"/>
                  </a:cubicBezTo>
                  <a:cubicBezTo>
                    <a:pt x="968" y="768"/>
                    <a:pt x="1056" y="640"/>
                    <a:pt x="1152" y="520"/>
                  </a:cubicBezTo>
                  <a:cubicBezTo>
                    <a:pt x="1248" y="400"/>
                    <a:pt x="1352" y="216"/>
                    <a:pt x="1440" y="136"/>
                  </a:cubicBezTo>
                  <a:cubicBezTo>
                    <a:pt x="1528" y="56"/>
                    <a:pt x="1592" y="0"/>
                    <a:pt x="1680" y="40"/>
                  </a:cubicBezTo>
                  <a:cubicBezTo>
                    <a:pt x="1768" y="80"/>
                    <a:pt x="1904" y="296"/>
                    <a:pt x="1968" y="376"/>
                  </a:cubicBezTo>
                  <a:cubicBezTo>
                    <a:pt x="2032" y="456"/>
                    <a:pt x="2024" y="464"/>
                    <a:pt x="2064" y="520"/>
                  </a:cubicBezTo>
                  <a:cubicBezTo>
                    <a:pt x="2104" y="576"/>
                    <a:pt x="2128" y="656"/>
                    <a:pt x="2208" y="712"/>
                  </a:cubicBezTo>
                  <a:cubicBezTo>
                    <a:pt x="2288" y="768"/>
                    <a:pt x="2440" y="808"/>
                    <a:pt x="2544" y="856"/>
                  </a:cubicBezTo>
                  <a:cubicBezTo>
                    <a:pt x="2648" y="904"/>
                    <a:pt x="2704" y="952"/>
                    <a:pt x="2832" y="1000"/>
                  </a:cubicBezTo>
                  <a:cubicBezTo>
                    <a:pt x="2960" y="1048"/>
                    <a:pt x="3152" y="1104"/>
                    <a:pt x="3312" y="1144"/>
                  </a:cubicBezTo>
                  <a:cubicBezTo>
                    <a:pt x="3472" y="1184"/>
                    <a:pt x="3576" y="1216"/>
                    <a:pt x="3792" y="1240"/>
                  </a:cubicBezTo>
                  <a:cubicBezTo>
                    <a:pt x="4008" y="1264"/>
                    <a:pt x="4472" y="1280"/>
                    <a:pt x="4608" y="1288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3354388" y="4953000"/>
              <a:ext cx="22844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4572000" y="3962400"/>
              <a:ext cx="1371600" cy="106680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4572000" y="3962400"/>
              <a:ext cx="1524000" cy="12477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5929312" y="3458387"/>
              <a:ext cx="1627189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ratio bounded</a:t>
              </a:r>
            </a:p>
          </p:txBody>
        </p: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1828800" y="982663"/>
              <a:ext cx="1219201" cy="742951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Cynthia</a:t>
              </a:r>
              <a:endParaRPr lang="en-US" sz="1400" dirty="0"/>
            </a:p>
          </p:txBody>
        </p:sp>
        <p:sp>
          <p:nvSpPr>
            <p:cNvPr id="19" name="File"/>
            <p:cNvSpPr>
              <a:spLocks noEditPoints="1" noChangeArrowheads="1"/>
            </p:cNvSpPr>
            <p:nvPr/>
          </p:nvSpPr>
          <p:spPr bwMode="auto">
            <a:xfrm>
              <a:off x="32004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Frank</a:t>
              </a:r>
              <a:endParaRPr lang="en-US" sz="1400" dirty="0"/>
            </a:p>
          </p:txBody>
        </p:sp>
        <p:sp>
          <p:nvSpPr>
            <p:cNvPr id="20" name="File"/>
            <p:cNvSpPr>
              <a:spLocks noEditPoints="1" noChangeArrowheads="1"/>
            </p:cNvSpPr>
            <p:nvPr/>
          </p:nvSpPr>
          <p:spPr bwMode="auto">
            <a:xfrm>
              <a:off x="45720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/>
                <a:t>Chris	</a:t>
              </a:r>
            </a:p>
          </p:txBody>
        </p:sp>
        <p:sp>
          <p:nvSpPr>
            <p:cNvPr id="21" name="File"/>
            <p:cNvSpPr>
              <a:spLocks noEditPoints="1" noChangeArrowheads="1"/>
            </p:cNvSpPr>
            <p:nvPr/>
          </p:nvSpPr>
          <p:spPr bwMode="auto">
            <a:xfrm>
              <a:off x="58674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Kobbi</a:t>
              </a:r>
              <a:endParaRPr lang="en-US" sz="1400" dirty="0"/>
            </a:p>
          </p:txBody>
        </p:sp>
        <p:sp>
          <p:nvSpPr>
            <p:cNvPr id="22" name="File"/>
            <p:cNvSpPr>
              <a:spLocks noEditPoints="1" noChangeArrowheads="1"/>
            </p:cNvSpPr>
            <p:nvPr/>
          </p:nvSpPr>
          <p:spPr bwMode="auto">
            <a:xfrm>
              <a:off x="7162800" y="963613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Adam</a:t>
              </a:r>
              <a:endParaRPr lang="en-US" sz="1400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67200" y="2057400"/>
              <a:ext cx="533400" cy="381000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File"/>
            <p:cNvSpPr>
              <a:spLocks noEditPoints="1" noChangeArrowheads="1"/>
            </p:cNvSpPr>
            <p:nvPr/>
          </p:nvSpPr>
          <p:spPr bwMode="auto">
            <a:xfrm>
              <a:off x="4572000" y="955675"/>
              <a:ext cx="1066800" cy="74295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400" dirty="0" smtClean="0"/>
                <a:t>Aaron</a:t>
              </a:r>
              <a:endParaRPr lang="en-US" sz="1400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67200" y="3733800"/>
              <a:ext cx="533400" cy="381000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3300" y="5689495"/>
                <a:ext cx="8172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Foklore: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-DP implies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-strongly-uniform-replace-one stability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with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0" y="5689495"/>
                <a:ext cx="817287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71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8" name="TextBox 7"/>
          <p:cNvSpPr txBox="1"/>
          <p:nvPr/>
        </p:nvSpPr>
        <p:spPr>
          <a:xfrm>
            <a:off x="2167441" y="1647685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adaptively</a:t>
            </a:r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21522" y="3584811"/>
            <a:ext cx="3172792" cy="1230596"/>
            <a:chOff x="321522" y="3584811"/>
            <a:chExt cx="3098985" cy="1176065"/>
          </a:xfrm>
        </p:grpSpPr>
        <p:grpSp>
          <p:nvGrpSpPr>
            <p:cNvPr id="11" name="Group 10"/>
            <p:cNvGrpSpPr/>
            <p:nvPr/>
          </p:nvGrpSpPr>
          <p:grpSpPr>
            <a:xfrm>
              <a:off x="1267730" y="3584811"/>
              <a:ext cx="1649185" cy="736021"/>
              <a:chOff x="3538844" y="1860852"/>
              <a:chExt cx="1401290" cy="127423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Diagram 14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</mc:Choice>
            <mc:Fallback xmlns="">
              <p:graphicFrame>
                <p:nvGraphicFramePr>
                  <p:cNvPr id="15" name="Diagram 1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3381423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8" r:lo="rId9" r:qs="rId10" r:cs="rId11"/>
                  </a:graphicData>
                </a:graphic>
              </p:graphicFrame>
            </mc:Fallback>
          </mc:AlternateContent>
        </p:grpSp>
        <p:cxnSp>
          <p:nvCxnSpPr>
            <p:cNvPr id="4" name="Straight Arrow Connector 3"/>
            <p:cNvCxnSpPr>
              <a:stCxn id="14" idx="2"/>
              <a:endCxn id="31" idx="1"/>
            </p:cNvCxnSpPr>
            <p:nvPr/>
          </p:nvCxnSpPr>
          <p:spPr>
            <a:xfrm>
              <a:off x="2148229" y="4320832"/>
              <a:ext cx="0" cy="25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48935" y="373336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A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1522" y="3864181"/>
              <a:ext cx="922343" cy="338554"/>
              <a:chOff x="691698" y="3802565"/>
              <a:chExt cx="772915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flipV="1">
                <a:off x="1189384" y="3968934"/>
                <a:ext cx="275229" cy="2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48229" y="4391544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229" y="4391544"/>
                  <a:ext cx="39869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600924" y="4346758"/>
                  <a:ext cx="819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924" y="4346758"/>
                  <a:ext cx="81958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314758" y="4703096"/>
            <a:ext cx="3105749" cy="2089590"/>
            <a:chOff x="314758" y="4703096"/>
            <a:chExt cx="3085422" cy="2083365"/>
          </a:xfrm>
        </p:grpSpPr>
        <p:grpSp>
          <p:nvGrpSpPr>
            <p:cNvPr id="16" name="Group 15"/>
            <p:cNvGrpSpPr/>
            <p:nvPr/>
          </p:nvGrpSpPr>
          <p:grpSpPr>
            <a:xfrm>
              <a:off x="1289736" y="5219612"/>
              <a:ext cx="1627179" cy="829439"/>
              <a:chOff x="3538844" y="1860852"/>
              <a:chExt cx="1401290" cy="127423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" name="Diagram 17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5" r:lo="rId16" r:qs="rId17" r:cs="rId18"/>
                  </a:graphicData>
                </a:graphic>
              </p:graphicFrame>
            </mc:Choice>
            <mc:Fallback xmlns="">
              <p:graphicFrame>
                <p:nvGraphicFramePr>
                  <p:cNvPr id="18" name="Diagram 17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29992329"/>
                      </p:ext>
                    </p:extLst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0" r:lo="rId21" r:qs="rId22" r:cs="rId23"/>
                  </a:graphicData>
                </a:graphic>
              </p:graphicFrame>
            </mc:Fallback>
          </mc:AlternateContent>
        </p:grpSp>
        <p:cxnSp>
          <p:nvCxnSpPr>
            <p:cNvPr id="19" name="Straight Arrow Connector 18"/>
            <p:cNvCxnSpPr/>
            <p:nvPr/>
          </p:nvCxnSpPr>
          <p:spPr>
            <a:xfrm flipH="1">
              <a:off x="2166650" y="6059371"/>
              <a:ext cx="1" cy="357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48935" y="54546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B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166651" y="4962256"/>
              <a:ext cx="4082" cy="23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4758" y="5580842"/>
              <a:ext cx="975199" cy="338554"/>
              <a:chOff x="691698" y="3802565"/>
              <a:chExt cx="772915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698" y="3802565"/>
                    <a:ext cx="604693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 flipV="1">
                <a:off x="1189384" y="3968934"/>
                <a:ext cx="275229" cy="2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831915" y="4703096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915" y="4703096"/>
                  <a:ext cx="39869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959136" y="6417129"/>
                  <a:ext cx="4523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136" y="6417129"/>
                  <a:ext cx="452367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21249" y="6021625"/>
                  <a:ext cx="778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249" y="6021625"/>
                  <a:ext cx="778931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85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ropbox\Research\Talks\14.06 AdaptiveSQ\DNApeop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1" y="211078"/>
            <a:ext cx="1718831" cy="22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5939" y="2462389"/>
                <a:ext cx="12923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erlin Sans FB" panose="020E0602020502020306" pitchFamily="34" charset="0"/>
                  </a:rPr>
                  <a:t>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Berlin Sans FB" panose="020E0602020502020306" pitchFamily="34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39" y="2462389"/>
                <a:ext cx="129234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245" t="-4717" r="-330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760" y="4183330"/>
                <a:ext cx="2214709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erlin Sans FB" panose="020E0602020502020306" pitchFamily="34" charset="0"/>
                  </a:rPr>
                  <a:t>Dataset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Berlin Sans FB" panose="020E0602020502020306" pitchFamily="34" charset="0"/>
                </a:endParaRPr>
              </a:p>
              <a:p>
                <a:endParaRPr lang="en-US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0" y="4183330"/>
                <a:ext cx="2214709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/>
          <p:cNvGrpSpPr/>
          <p:nvPr/>
        </p:nvGrpSpPr>
        <p:grpSpPr>
          <a:xfrm>
            <a:off x="777849" y="1876301"/>
            <a:ext cx="3010381" cy="2249775"/>
            <a:chOff x="777849" y="1876301"/>
            <a:chExt cx="3010381" cy="2249775"/>
          </a:xfrm>
        </p:grpSpPr>
        <p:pic>
          <p:nvPicPr>
            <p:cNvPr id="1026" name="Picture 2" descr="C:\Dropbox\Research\Talks\14.06 AdaptiveSQ\dat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49" y="2834161"/>
              <a:ext cx="1947611" cy="129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914400" y="1876301"/>
              <a:ext cx="2731325" cy="8550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844214" y="2125683"/>
              <a:ext cx="944016" cy="18763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182608" y="4729621"/>
            <a:ext cx="2538379" cy="1356697"/>
            <a:chOff x="3182608" y="4729621"/>
            <a:chExt cx="2538379" cy="1356697"/>
          </a:xfrm>
        </p:grpSpPr>
        <p:pic>
          <p:nvPicPr>
            <p:cNvPr id="21" name="Picture 7" descr="C:\Users\vitaly\Pictures\Picture2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608" y="4729621"/>
              <a:ext cx="1415684" cy="135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Dropbox\Research\Talks\14.06 AdaptiveSQ\Woman Using a Computer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948" y="4896076"/>
              <a:ext cx="848039" cy="1023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4196160" y="61231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Analysis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2657538">
            <a:off x="2181745" y="4874922"/>
            <a:ext cx="804274" cy="651275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5903857" y="2647055"/>
            <a:ext cx="3220907" cy="2605672"/>
            <a:chOff x="5903857" y="2647055"/>
            <a:chExt cx="3220907" cy="2605672"/>
          </a:xfrm>
        </p:grpSpPr>
        <p:pic>
          <p:nvPicPr>
            <p:cNvPr id="20" name="Picture 5" descr="C:\Users\vitaly\AppData\Local\Microsoft\Windows\Temporary Internet Files\Content.IE5\NQZWOSMX\MC900363444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335" y="2647055"/>
              <a:ext cx="1259690" cy="147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504912" y="418333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Results</a:t>
              </a:r>
              <a:endParaRPr lang="en-US" dirty="0">
                <a:latin typeface="Berlin Sans FB" panose="020E0602020502020306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19195481">
              <a:off x="5903857" y="4601452"/>
              <a:ext cx="804274" cy="651275"/>
            </a:xfrm>
            <a:prstGeom prst="right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44872" y="2715408"/>
              <a:ext cx="14798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Berlin Sans FB" panose="020E0602020502020306" pitchFamily="34" charset="0"/>
                </a:rPr>
                <a:t>Param</a:t>
              </a:r>
              <a:r>
                <a:rPr lang="en-US" sz="1400" dirty="0" smtClean="0">
                  <a:latin typeface="Berlin Sans FB" panose="020E0602020502020306" pitchFamily="34" charset="0"/>
                </a:rPr>
                <a:t>. estimates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Classifier,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Clustering</a:t>
              </a:r>
            </a:p>
            <a:p>
              <a:r>
                <a:rPr lang="en-US" sz="1400" dirty="0" smtClean="0">
                  <a:latin typeface="Berlin Sans FB" panose="020E0602020502020306" pitchFamily="34" charset="0"/>
                </a:rPr>
                <a:t>etc.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520967" y="1323161"/>
            <a:ext cx="1527735" cy="1081753"/>
            <a:chOff x="5520967" y="1323161"/>
            <a:chExt cx="1527735" cy="1081753"/>
          </a:xfrm>
        </p:grpSpPr>
        <p:sp>
          <p:nvSpPr>
            <p:cNvPr id="31" name="Up Arrow 30"/>
            <p:cNvSpPr/>
            <p:nvPr/>
          </p:nvSpPr>
          <p:spPr>
            <a:xfrm rot="18093213">
              <a:off x="5797239" y="1608894"/>
              <a:ext cx="519748" cy="1072292"/>
            </a:xfrm>
            <a:prstGeom prst="upArrow">
              <a:avLst/>
            </a:prstGeom>
            <a:solidFill>
              <a:srgbClr val="FF0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27" name="Picture 3" descr="C:\Users\vitaly\AppData\Local\Microsoft\Windows\Temporary Internet Files\Content.IE5\2SZ47YAD\MC900448745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113" y="1323161"/>
              <a:ext cx="991589" cy="66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4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4922" y="3429000"/>
            <a:ext cx="4202342" cy="3429000"/>
            <a:chOff x="34922" y="3429000"/>
            <a:chExt cx="4069687" cy="3357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4922" y="3863157"/>
                  <a:ext cx="72159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2" y="3863157"/>
                  <a:ext cx="721599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/>
            <p:cNvGrpSpPr/>
            <p:nvPr/>
          </p:nvGrpSpPr>
          <p:grpSpPr>
            <a:xfrm>
              <a:off x="628826" y="3429000"/>
              <a:ext cx="3475783" cy="3357461"/>
              <a:chOff x="628826" y="3429000"/>
              <a:chExt cx="3475783" cy="335746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67730" y="3584811"/>
                <a:ext cx="1649185" cy="736021"/>
                <a:chOff x="3538844" y="1860852"/>
                <a:chExt cx="1401290" cy="1274233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633850" y="1876300"/>
                  <a:ext cx="1306284" cy="1258785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6" name="Diagram 5"/>
                    <p:cNvGraphicFramePr/>
                    <p:nvPr>
                      <p:extLst/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</mc:Choice>
              <mc:Fallback xmlns="">
                <p:graphicFrame>
                  <p:nvGraphicFramePr>
                    <p:cNvPr id="6" name="Diagram 5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3879577602"/>
                        </p:ext>
                      </p:extLst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9" r:qs="rId10" r:cs="rId11"/>
                    </a:graphicData>
                  </a:graphic>
                </p:graphicFrame>
              </mc:Fallback>
            </mc:AlternateContent>
          </p:grpSp>
          <p:grpSp>
            <p:nvGrpSpPr>
              <p:cNvPr id="7" name="Group 6"/>
              <p:cNvGrpSpPr/>
              <p:nvPr/>
            </p:nvGrpSpPr>
            <p:grpSpPr>
              <a:xfrm>
                <a:off x="1289736" y="5219612"/>
                <a:ext cx="1627179" cy="829439"/>
                <a:chOff x="3538844" y="1860852"/>
                <a:chExt cx="1401290" cy="127423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33850" y="1876300"/>
                  <a:ext cx="1306284" cy="1258785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9" name="Diagram 8"/>
                    <p:cNvGraphicFramePr/>
                    <p:nvPr>
                      <p:extLst/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2" r:lo="rId13" r:qs="rId14" r:cs="rId15"/>
                    </a:graphicData>
                  </a:graphic>
                </p:graphicFrame>
              </mc:Choice>
              <mc:Fallback xmlns="">
                <p:graphicFrame>
                  <p:nvGraphicFramePr>
                    <p:cNvPr id="9" name="Diagram 8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53351931"/>
                        </p:ext>
                      </p:extLst>
                    </p:nvPr>
                  </p:nvGraphicFramePr>
                  <p:xfrm>
                    <a:off x="3538844" y="1860852"/>
                    <a:ext cx="1330040" cy="115042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7" r:lo="rId18" r:qs="rId19" r:cs="rId20"/>
                    </a:graphicData>
                  </a:graphic>
                </p:graphicFrame>
              </mc:Fallback>
            </mc:AlternateContent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158486" y="4341420"/>
                <a:ext cx="8164" cy="888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166650" y="6059371"/>
                <a:ext cx="1" cy="357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348935" y="545469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stellar" panose="020A0402060406010301" pitchFamily="18" charset="0"/>
                  </a:rPr>
                  <a:t>B</a:t>
                </a:r>
                <a:endParaRPr lang="en-US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8935" y="373336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stellar" panose="020A0402060406010301" pitchFamily="18" charset="0"/>
                  </a:rPr>
                  <a:t>A</a:t>
                </a:r>
                <a:endParaRPr lang="en-US" dirty="0">
                  <a:latin typeface="Castellar" panose="020A0402060406010301" pitchFamily="18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28826" y="4024993"/>
                <a:ext cx="720109" cy="7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959136" y="6417129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136" y="6417129"/>
                    <a:ext cx="452367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1020536" y="3429000"/>
                <a:ext cx="2318657" cy="2841171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143000" y="5672833"/>
                <a:ext cx="24591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1140389" y="4032434"/>
                <a:ext cx="12711" cy="1640399"/>
              </a:xfrm>
              <a:prstGeom prst="straightConnector1">
                <a:avLst/>
              </a:prstGeom>
              <a:ln>
                <a:headEnd type="oval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74163" y="6386035"/>
                    <a:ext cx="16304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4163" y="6386035"/>
                    <a:ext cx="1630446" cy="33855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4" name="Content Placeholder 5"/>
          <p:cNvPicPr>
            <a:picLocks noGrp="1" noChangeAspect="1"/>
          </p:cNvPicPr>
          <p:nvPr>
            <p:ph idx="1"/>
          </p:nvPr>
        </p:nvPicPr>
        <p:blipFill>
          <a:blip r:embed="rId2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66" name="TextBox 65"/>
          <p:cNvSpPr txBox="1"/>
          <p:nvPr/>
        </p:nvSpPr>
        <p:spPr>
          <a:xfrm>
            <a:off x="2167441" y="1647685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adaptively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09" y="1081976"/>
            <a:ext cx="2779618" cy="195036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76131" y="1658698"/>
            <a:ext cx="17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implies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generalization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382679" y="3630363"/>
                <a:ext cx="4532731" cy="2266366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If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-DP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outputs 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then</a:t>
                </a: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cs typeface="Miriam Fixed" panose="020B0509050101010101" pitchFamily="49" charset="-79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Pr</m:t>
                          </m:r>
                        </m:e>
                        <m:lim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𝑨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𝑺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𝑺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Miriam Fixed" panose="020B0509050101010101" pitchFamily="49" charset="-79"/>
                                        </a:rPr>
                                        <m:t>𝑺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Miriam Fixed" panose="020B0509050101010101" pitchFamily="49" charset="-79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Miriam Fixed" panose="020B0509050101010101" pitchFamily="49" charset="-79"/>
                                        </a:rPr>
                                        <m:t>𝑺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 Fixed" panose="020B0509050101010101" pitchFamily="49" charset="-79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Miriam Fixed" panose="020B0509050101010101" pitchFamily="49" charset="-79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Similarly,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-DP algorithms</a:t>
                </a:r>
              </a:p>
              <a:p>
                <a:pPr lvl="0"/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79" y="3630363"/>
                <a:ext cx="4532731" cy="2266366"/>
              </a:xfrm>
              <a:prstGeom prst="rect">
                <a:avLst/>
              </a:prstGeom>
              <a:blipFill rotWithShape="0">
                <a:blip r:embed="rId3"/>
                <a:stretch>
                  <a:fillRect l="-12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 descr="http://copylady.com/wp-content/uploads/2014/10/copyla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42" y="484504"/>
            <a:ext cx="906404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2" y="646534"/>
            <a:ext cx="2385807" cy="2385807"/>
          </a:xfrm>
        </p:spPr>
      </p:pic>
      <p:sp>
        <p:nvSpPr>
          <p:cNvPr id="66" name="TextBox 65"/>
          <p:cNvSpPr txBox="1"/>
          <p:nvPr/>
        </p:nvSpPr>
        <p:spPr>
          <a:xfrm>
            <a:off x="2167441" y="1647685"/>
            <a:ext cx="196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DP composes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adaptively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37541" y="4271501"/>
                <a:ext cx="3797845" cy="884324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600" dirty="0" smtClean="0">
                    <a:solidFill>
                      <a:prstClr val="black"/>
                    </a:solidFill>
                  </a:rPr>
                  <a:t>Composition </a:t>
                </a:r>
                <a:r>
                  <a:rPr lang="en-US" sz="16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-DP algorithms: for every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,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1/</m:t>
                                    </m:r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-DP</a:t>
                </a:r>
              </a:p>
              <a:p>
                <a:pPr lvl="0"/>
                <a:r>
                  <a:rPr lang="en-US" sz="16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6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Dwork,Rothblum,Vadhan</a:t>
                </a:r>
                <a:r>
                  <a:rPr lang="en-US" sz="16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10</a:t>
                </a:r>
                <a:r>
                  <a:rPr lang="en-US" sz="16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1" y="4271501"/>
                <a:ext cx="3797845" cy="884324"/>
              </a:xfrm>
              <a:prstGeom prst="rect">
                <a:avLst/>
              </a:prstGeom>
              <a:blipFill rotWithShape="0">
                <a:blip r:embed="rId6"/>
                <a:stretch>
                  <a:fillRect l="-803" t="-2759" b="-8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79672" y="6020582"/>
                <a:ext cx="5035738" cy="47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cs typeface="Miriam Fixed" panose="020B0509050101010101" pitchFamily="49" charset="-79"/>
                  </a:rPr>
                  <a:t>RO stability: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𝑨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𝑺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Miriam Fixed" panose="020B0509050101010101" pitchFamily="49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Miriam Fixed" panose="020B0509050101010101" pitchFamily="49" charset="-79"/>
                                      </a:rPr>
                                      <m:t>𝑺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Miriam Fixed" panose="020B0509050101010101" pitchFamily="49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cs typeface="Miriam Fixed" panose="020B0509050101010101" pitchFamily="49" charset="-79"/>
                                      </a:rPr>
                                      <m:t>𝑺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≤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𝜏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72" y="6020582"/>
                <a:ext cx="5035738" cy="474169"/>
              </a:xfrm>
              <a:prstGeom prst="rect">
                <a:avLst/>
              </a:prstGeom>
              <a:blipFill rotWithShape="0">
                <a:blip r:embed="rId7"/>
                <a:stretch>
                  <a:fillRect l="-967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27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-108115"/>
            <a:ext cx="8229600" cy="762000"/>
          </a:xfrm>
        </p:spPr>
        <p:txBody>
          <a:bodyPr/>
          <a:lstStyle/>
          <a:p>
            <a:r>
              <a:rPr lang="en-US" dirty="0" smtClean="0"/>
              <a:t>Proof </a:t>
            </a:r>
            <a:r>
              <a:rPr lang="en-US" dirty="0" smtClean="0"/>
              <a:t>ideas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800100"/>
                <a:ext cx="8229600" cy="554082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-DP algorithm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outputs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function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cs typeface="Miriam Fixed" panose="020B0509050101010101" pitchFamily="49" charset="-79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|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𝑨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[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𝑨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𝑺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)]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|≤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high prob.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over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𝜏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cs typeface="Miriam Fixed" panose="020B0509050101010101" pitchFamily="49" charset="-79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𝑨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Miriam Fixed" panose="020B0509050101010101" pitchFamily="49" charset="-79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Miriam Fixed" panose="020B0509050101010101" pitchFamily="49" charset="-79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∈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exp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⁡(−2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|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𝑨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𝑺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[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)]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𝜏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exp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⁡(−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800100"/>
                <a:ext cx="8229600" cy="5540829"/>
              </a:xfrm>
              <a:blipFill rotWithShape="0">
                <a:blip r:embed="rId2"/>
                <a:stretch>
                  <a:fillRect l="-963" t="-1980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542470" y="1763238"/>
                <a:ext cx="7723415" cy="1362693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Max-information: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|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70" y="1763238"/>
                <a:ext cx="7723415" cy="1362693"/>
              </a:xfrm>
              <a:prstGeom prst="roundRect">
                <a:avLst/>
              </a:prstGeom>
              <a:blipFill rotWithShape="0">
                <a:blip r:embed="rId3"/>
                <a:stretch>
                  <a:fillRect l="-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2469" y="3429000"/>
                <a:ext cx="7723415" cy="1452500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an algorithm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s.t.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𝑨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𝑺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Then for any event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Miriam Fixed" panose="020B0509050101010101" pitchFamily="49" charset="-79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𝑅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Miriam Fixed" panose="020B0509050101010101" pitchFamily="49" charset="-79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Miriam Fixed" panose="020B0509050101010101" pitchFamily="49" charset="-79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Miriam Fixed" panose="020B0509050101010101" pitchFamily="49" charset="-79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Miriam Fixed" panose="020B0509050101010101" pitchFamily="49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Miriam Fixed" panose="020B0509050101010101" pitchFamily="49" charset="-79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∈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Miriam Fixed" panose="020B0509050101010101" pitchFamily="49" charset="-79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9" y="3429000"/>
                <a:ext cx="7723415" cy="1452500"/>
              </a:xfrm>
              <a:prstGeom prst="rect">
                <a:avLst/>
              </a:prstGeom>
              <a:blipFill rotWithShape="0">
                <a:blip r:embed="rId4"/>
                <a:stretch>
                  <a:fillRect l="-1263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Bounding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𝑨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𝑺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41" t="-8000" b="-2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0650"/>
                <a:ext cx="8229600" cy="52355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-DP for any adjacent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/>
                  <a:t> and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2000" b="1" i="1" dirty="0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 dirty="0">
                              <a:latin typeface="Cambria Math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and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dirty="0"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 dirty="0">
                              <a:latin typeface="Cambria Math"/>
                            </a:rPr>
                            <m:t>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 smtClean="0"/>
                  <a:t>so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>
                                    <a:latin typeface="Cambria Math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dirty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>
                                    <a:latin typeface="Cambria Math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dirty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sz="2000" i="1" dirty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𝑨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𝑺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)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 Need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and so require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Use </a:t>
                </a:r>
                <a:r>
                  <a:rPr lang="en-US" sz="2000" dirty="0" err="1" smtClean="0"/>
                  <a:t>McDiarmid’s</a:t>
                </a:r>
                <a:r>
                  <a:rPr lang="en-US" sz="2000" dirty="0" smtClean="0"/>
                  <a:t> inequality to </a:t>
                </a:r>
                <a:r>
                  <a:rPr lang="en-US" sz="2000" dirty="0" smtClean="0"/>
                  <a:t>bound by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w.h.p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Relies on </a:t>
                </a:r>
                <a:r>
                  <a:rPr lang="en-US" sz="2000" b="1" dirty="0" smtClean="0"/>
                  <a:t>approximate max-information 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0650"/>
                <a:ext cx="8229600" cy="5235514"/>
              </a:xfrm>
              <a:blipFill rotWithShape="0">
                <a:blip r:embed="rId3"/>
                <a:stretch>
                  <a:fillRect l="-741"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5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81693" y="612231"/>
                <a:ext cx="8205107" cy="563353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Approximate max-information: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𝛽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𝑺</m:t>
                    </m:r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Preserves </a:t>
                </a:r>
                <a:r>
                  <a:rPr lang="en-US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generalization </a:t>
                </a:r>
                <a:endParaRPr lang="en-US" sz="24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Composes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adaptively</a:t>
                </a:r>
                <a:endParaRPr lang="en-US" sz="24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3" y="612231"/>
                <a:ext cx="8205107" cy="5633538"/>
              </a:xfrm>
              <a:prstGeom prst="rect">
                <a:avLst/>
              </a:prstGeom>
              <a:blipFill rotWithShape="0">
                <a:blip r:embed="rId3"/>
                <a:stretch>
                  <a:fillRect l="-14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3443" y="1751965"/>
                <a:ext cx="6814269" cy="1206593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-Differential privacy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3" y="1751965"/>
                <a:ext cx="6814269" cy="1206593"/>
              </a:xfrm>
              <a:prstGeom prst="rect">
                <a:avLst/>
              </a:prstGeom>
              <a:blipFill rotWithShape="0">
                <a:blip r:embed="rId4"/>
                <a:stretch>
                  <a:fillRect t="-7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43443" y="3316326"/>
                <a:ext cx="6814269" cy="1197539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Description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length</a:t>
                </a:r>
                <a:endParaRPr lang="en-US" sz="2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Range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3" y="3316326"/>
                <a:ext cx="6814269" cy="1197539"/>
              </a:xfrm>
              <a:prstGeom prst="rect">
                <a:avLst/>
              </a:prstGeom>
              <a:blipFill rotWithShape="0">
                <a:blip r:embed="rId5"/>
                <a:stretch>
                  <a:fillRect l="-1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holdout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292926" y="3594480"/>
            <a:ext cx="2677797" cy="2712974"/>
            <a:chOff x="5292926" y="3594480"/>
            <a:chExt cx="2677797" cy="2712974"/>
          </a:xfrm>
        </p:grpSpPr>
        <p:grpSp>
          <p:nvGrpSpPr>
            <p:cNvPr id="27" name="Group 26"/>
            <p:cNvGrpSpPr/>
            <p:nvPr/>
          </p:nvGrpSpPr>
          <p:grpSpPr>
            <a:xfrm>
              <a:off x="5292926" y="3594480"/>
              <a:ext cx="2677797" cy="2712974"/>
              <a:chOff x="5487789" y="1248578"/>
              <a:chExt cx="2677797" cy="2712974"/>
            </a:xfrm>
          </p:grpSpPr>
          <p:pic>
            <p:nvPicPr>
              <p:cNvPr id="28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789" y="1248578"/>
                <a:ext cx="2486115" cy="2272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620506" y="3315221"/>
                <a:ext cx="2545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dirty="0" smtClean="0"/>
                  <a:t>Reusable Holdout algorithm</a:t>
                </a:r>
                <a:endParaRPr lang="en-US" dirty="0" smtClean="0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6178643" y="4894792"/>
              <a:ext cx="714679" cy="693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597879" y="3446660"/>
            <a:ext cx="1415684" cy="3005709"/>
            <a:chOff x="1597879" y="3446660"/>
            <a:chExt cx="1415684" cy="3005709"/>
          </a:xfrm>
        </p:grpSpPr>
        <p:sp>
          <p:nvSpPr>
            <p:cNvPr id="26" name="TextBox 25"/>
            <p:cNvSpPr txBox="1"/>
            <p:nvPr/>
          </p:nvSpPr>
          <p:spPr>
            <a:xfrm>
              <a:off x="1744478" y="608303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Analyst(s)</a:t>
              </a:r>
              <a:endParaRPr lang="en-US" dirty="0"/>
            </a:p>
          </p:txBody>
        </p:sp>
        <p:pic>
          <p:nvPicPr>
            <p:cNvPr id="30" name="Picture 7" descr="C:\Users\vitaly\Pictures\Picture2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9" y="3446660"/>
              <a:ext cx="1415684" cy="135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Dropbox\Research\Talks\14.06 AdaptiveSQ\Woman Using a Computer.svg.m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0362" y="4894792"/>
              <a:ext cx="848039" cy="1023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527126" y="870054"/>
            <a:ext cx="7892503" cy="2482306"/>
            <a:chOff x="527126" y="870054"/>
            <a:chExt cx="7892503" cy="2482306"/>
          </a:xfrm>
        </p:grpSpPr>
        <p:sp>
          <p:nvSpPr>
            <p:cNvPr id="39" name="Oval 38"/>
            <p:cNvSpPr/>
            <p:nvPr/>
          </p:nvSpPr>
          <p:spPr>
            <a:xfrm>
              <a:off x="3958899" y="935495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0" name="Group 39"/>
            <p:cNvGrpSpPr/>
            <p:nvPr/>
          </p:nvGrpSpPr>
          <p:grpSpPr>
            <a:xfrm>
              <a:off x="4340628" y="1262513"/>
              <a:ext cx="438876" cy="418052"/>
              <a:chOff x="2566654" y="445703"/>
              <a:chExt cx="366264" cy="36626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66654" y="44570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Oval 5"/>
              <p:cNvSpPr/>
              <p:nvPr/>
            </p:nvSpPr>
            <p:spPr>
              <a:xfrm>
                <a:off x="2620292" y="49934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Data</a:t>
                </a:r>
                <a:endParaRPr lang="en-US" sz="900" kern="12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78545" y="987733"/>
              <a:ext cx="438876" cy="418052"/>
              <a:chOff x="2304571" y="170923"/>
              <a:chExt cx="366264" cy="36626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304571" y="17092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545236"/>
                  <a:satOff val="16843"/>
                  <a:lumOff val="-3530"/>
                  <a:alphaOff val="0"/>
                </a:schemeClr>
              </a:fillRef>
              <a:effectRef idx="0">
                <a:schemeClr val="accent4">
                  <a:hueOff val="1545236"/>
                  <a:satOff val="16843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Oval 7"/>
              <p:cNvSpPr/>
              <p:nvPr/>
            </p:nvSpPr>
            <p:spPr>
              <a:xfrm>
                <a:off x="2358209" y="22456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Data</a:t>
                </a:r>
                <a:endParaRPr lang="en-US" sz="900" kern="12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52949" y="899178"/>
              <a:ext cx="438876" cy="418052"/>
              <a:chOff x="2678975" y="82368"/>
              <a:chExt cx="366264" cy="36626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678975" y="82368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Oval 9"/>
              <p:cNvSpPr/>
              <p:nvPr/>
            </p:nvSpPr>
            <p:spPr>
              <a:xfrm>
                <a:off x="2732613" y="136006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Data</a:t>
                </a:r>
                <a:endParaRPr lang="en-US" sz="900" kern="1200" dirty="0"/>
              </a:p>
            </p:txBody>
          </p:sp>
        </p:grpSp>
        <p:sp>
          <p:nvSpPr>
            <p:cNvPr id="49" name="Shape 48"/>
            <p:cNvSpPr/>
            <p:nvPr/>
          </p:nvSpPr>
          <p:spPr>
            <a:xfrm>
              <a:off x="3933799" y="870054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oup 49"/>
            <p:cNvGrpSpPr/>
            <p:nvPr/>
          </p:nvGrpSpPr>
          <p:grpSpPr>
            <a:xfrm>
              <a:off x="2082905" y="2345797"/>
              <a:ext cx="438876" cy="418052"/>
              <a:chOff x="2304571" y="170923"/>
              <a:chExt cx="366264" cy="36626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04571" y="17092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545236"/>
                  <a:satOff val="16843"/>
                  <a:lumOff val="-3530"/>
                  <a:alphaOff val="0"/>
                </a:schemeClr>
              </a:fillRef>
              <a:effectRef idx="0">
                <a:schemeClr val="accent4">
                  <a:hueOff val="1545236"/>
                  <a:satOff val="16843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Oval 7"/>
              <p:cNvSpPr/>
              <p:nvPr/>
            </p:nvSpPr>
            <p:spPr>
              <a:xfrm>
                <a:off x="2358209" y="22456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Data</a:t>
                </a:r>
                <a:endParaRPr lang="en-US" sz="900" kern="12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567638" y="2345797"/>
              <a:ext cx="438876" cy="418052"/>
              <a:chOff x="2678975" y="82368"/>
              <a:chExt cx="366264" cy="36626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678975" y="82368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Oval 9"/>
              <p:cNvSpPr/>
              <p:nvPr/>
            </p:nvSpPr>
            <p:spPr>
              <a:xfrm>
                <a:off x="2732613" y="136006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Data</a:t>
                </a:r>
                <a:endParaRPr lang="en-US" sz="900" kern="1200" dirty="0"/>
              </a:p>
            </p:txBody>
          </p:sp>
        </p:grpSp>
        <p:sp>
          <p:nvSpPr>
            <p:cNvPr id="56" name="Shape 55"/>
            <p:cNvSpPr/>
            <p:nvPr/>
          </p:nvSpPr>
          <p:spPr>
            <a:xfrm>
              <a:off x="1839085" y="2182384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Oval 56"/>
            <p:cNvSpPr/>
            <p:nvPr/>
          </p:nvSpPr>
          <p:spPr>
            <a:xfrm>
              <a:off x="1926679" y="2253377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Oval 57"/>
            <p:cNvSpPr/>
            <p:nvPr/>
          </p:nvSpPr>
          <p:spPr>
            <a:xfrm>
              <a:off x="5943975" y="2146684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9" name="Group 58"/>
            <p:cNvGrpSpPr/>
            <p:nvPr/>
          </p:nvGrpSpPr>
          <p:grpSpPr>
            <a:xfrm>
              <a:off x="6325704" y="2473702"/>
              <a:ext cx="438876" cy="418052"/>
              <a:chOff x="2566654" y="445703"/>
              <a:chExt cx="366264" cy="36626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566654" y="44570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Oval 5"/>
              <p:cNvSpPr/>
              <p:nvPr/>
            </p:nvSpPr>
            <p:spPr>
              <a:xfrm>
                <a:off x="2620292" y="49934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Data</a:t>
                </a:r>
                <a:endParaRPr lang="en-US" sz="900" kern="1200" dirty="0"/>
              </a:p>
            </p:txBody>
          </p:sp>
        </p:grpSp>
        <p:sp>
          <p:nvSpPr>
            <p:cNvPr id="62" name="Shape 61"/>
            <p:cNvSpPr/>
            <p:nvPr/>
          </p:nvSpPr>
          <p:spPr>
            <a:xfrm>
              <a:off x="5890334" y="2118376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Down Arrow 62"/>
            <p:cNvSpPr/>
            <p:nvPr/>
          </p:nvSpPr>
          <p:spPr>
            <a:xfrm rot="17350762">
              <a:off x="5193860" y="1650423"/>
              <a:ext cx="321310" cy="861641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Down Arrow 63"/>
            <p:cNvSpPr/>
            <p:nvPr/>
          </p:nvSpPr>
          <p:spPr>
            <a:xfrm rot="3911194">
              <a:off x="3717589" y="1694891"/>
              <a:ext cx="316804" cy="816274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Down Arrow 64"/>
            <p:cNvSpPr/>
            <p:nvPr/>
          </p:nvSpPr>
          <p:spPr>
            <a:xfrm>
              <a:off x="2363378" y="3164594"/>
              <a:ext cx="316804" cy="16982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Down Arrow 65"/>
            <p:cNvSpPr/>
            <p:nvPr/>
          </p:nvSpPr>
          <p:spPr>
            <a:xfrm>
              <a:off x="6414629" y="3182532"/>
              <a:ext cx="316804" cy="169828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27126" y="2514984"/>
                  <a:ext cx="109427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sz="2000" b="0" i="0" dirty="0" smtClean="0">
                      <a:latin typeface="+mj-lt"/>
                    </a:rPr>
                    <a:t>Training</a:t>
                  </a:r>
                  <a:endParaRPr lang="en-US" sz="20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" y="2514984"/>
                  <a:ext cx="1094274" cy="7078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556" t="-6034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32472" y="2456708"/>
                  <a:ext cx="108715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Holdout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72" y="2456708"/>
                  <a:ext cx="1087157" cy="70788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180" t="-5172" r="-56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/>
              <p:cNvSpPr/>
              <p:nvPr/>
            </p:nvSpPr>
            <p:spPr>
              <a:xfrm>
                <a:off x="6187802" y="4890313"/>
                <a:ext cx="714679" cy="6934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802" y="4890313"/>
                <a:ext cx="714679" cy="69342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6"/>
          <p:cNvGrpSpPr>
            <a:grpSpLocks/>
          </p:cNvGrpSpPr>
          <p:nvPr/>
        </p:nvGrpSpPr>
        <p:grpSpPr bwMode="auto">
          <a:xfrm>
            <a:off x="3561595" y="5208571"/>
            <a:ext cx="1600200" cy="381000"/>
            <a:chOff x="2016" y="2064"/>
            <a:chExt cx="1008" cy="240"/>
          </a:xfrm>
        </p:grpSpPr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3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" y="2064"/>
                  <a:ext cx="346" cy="22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222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9"/>
          <p:cNvGrpSpPr>
            <a:grpSpLocks/>
          </p:cNvGrpSpPr>
          <p:nvPr/>
        </p:nvGrpSpPr>
        <p:grpSpPr bwMode="auto">
          <a:xfrm>
            <a:off x="3599695" y="3892538"/>
            <a:ext cx="1524000" cy="338138"/>
            <a:chOff x="2016" y="2292"/>
            <a:chExt cx="960" cy="213"/>
          </a:xfrm>
        </p:grpSpPr>
        <p:sp>
          <p:nvSpPr>
            <p:cNvPr id="75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12"/>
          <p:cNvGrpSpPr>
            <a:grpSpLocks/>
          </p:cNvGrpSpPr>
          <p:nvPr/>
        </p:nvGrpSpPr>
        <p:grpSpPr bwMode="auto">
          <a:xfrm>
            <a:off x="3561595" y="4217971"/>
            <a:ext cx="1600200" cy="381000"/>
            <a:chOff x="2016" y="2064"/>
            <a:chExt cx="1008" cy="240"/>
          </a:xfrm>
        </p:grpSpPr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4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04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15"/>
          <p:cNvGrpSpPr>
            <a:grpSpLocks/>
          </p:cNvGrpSpPr>
          <p:nvPr/>
        </p:nvGrpSpPr>
        <p:grpSpPr bwMode="auto">
          <a:xfrm>
            <a:off x="3599695" y="4587863"/>
            <a:ext cx="1524000" cy="338138"/>
            <a:chOff x="2016" y="2292"/>
            <a:chExt cx="960" cy="213"/>
          </a:xfrm>
        </p:grpSpPr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4323595" y="50450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oup 19"/>
          <p:cNvGrpSpPr>
            <a:grpSpLocks/>
          </p:cNvGrpSpPr>
          <p:nvPr/>
        </p:nvGrpSpPr>
        <p:grpSpPr bwMode="auto">
          <a:xfrm>
            <a:off x="3599695" y="5565763"/>
            <a:ext cx="1524000" cy="338138"/>
            <a:chOff x="2016" y="2284"/>
            <a:chExt cx="960" cy="213"/>
          </a:xfrm>
        </p:grpSpPr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" y="2284"/>
                  <a:ext cx="314" cy="21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22"/>
          <p:cNvGrpSpPr>
            <a:grpSpLocks/>
          </p:cNvGrpSpPr>
          <p:nvPr/>
        </p:nvGrpSpPr>
        <p:grpSpPr bwMode="auto">
          <a:xfrm>
            <a:off x="3561595" y="3521067"/>
            <a:ext cx="1600200" cy="381001"/>
            <a:chOff x="2016" y="2064"/>
            <a:chExt cx="1008" cy="240"/>
          </a:xfrm>
        </p:grpSpPr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5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45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holdout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05505" y="1273865"/>
                <a:ext cx="8081296" cy="2571022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Given a holdout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 smtClean="0">
                    <a:solidFill>
                      <a:prstClr val="black"/>
                    </a:solidFill>
                  </a:rPr>
                  <a:t>i.i.d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. samples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Thresholdout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can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-estimate the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expectation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adaptively-chosen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functions as long as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 smtClean="0">
                    <a:solidFill>
                      <a:prstClr val="black"/>
                    </a:solidFill>
                  </a:rPr>
                  <a:t>overfit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to the training set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~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ra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5" y="1273865"/>
                <a:ext cx="8081296" cy="2571022"/>
              </a:xfrm>
              <a:prstGeom prst="rect">
                <a:avLst/>
              </a:prstGeom>
              <a:blipFill rotWithShape="0">
                <a:blip r:embed="rId3"/>
                <a:stretch>
                  <a:fillRect l="-1131" t="-1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505" y="4218451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cs typeface="Miriam Fixed" panose="020B0509050101010101" pitchFamily="49" charset="-79"/>
                  </a:rPr>
                  <a:t>Overfitting: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[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]−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[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&gt;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Standard holdout (empirical mean):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2  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505" y="4218451"/>
                <a:ext cx="8229600" cy="5135563"/>
              </a:xfrm>
              <a:blipFill rotWithShape="0">
                <a:blip r:embed="rId4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2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Thresholdout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920" y="1626917"/>
                <a:ext cx="8021782" cy="3415145"/>
              </a:xfrm>
              <a:solidFill>
                <a:schemeClr val="bg1">
                  <a:lumMod val="75000"/>
                  <a:alpha val="29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𝐻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cs typeface="Miriam Fixed" panose="020B0509050101010101" pitchFamily="49" charset="-79"/>
                  </a:rPr>
                  <a:t>,</a:t>
                </a:r>
                <a:r>
                  <a:rPr lang="en-US" sz="2200" dirty="0">
                    <a:solidFill>
                      <a:schemeClr val="tx1"/>
                    </a:solidFill>
                    <a:cs typeface="Miriam Fixed" panose="020B0509050101010101" pitchFamily="49" charset="-79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cs typeface="Miriam Fixed" panose="020B0509050101010101" pitchFamily="49" charset="-79"/>
                  </a:rPr>
                  <a:t>query budget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, 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cs typeface="Miriam Fixed" panose="020B0509050101010101" pitchFamily="49" charset="-79"/>
                  </a:rPr>
                  <a:t>correction budget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𝐵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 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while (m&gt;0 and B&gt;0)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Get query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𝜙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[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]−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Miriam Fixed" panose="020B0509050101010101" pitchFamily="49" charset="-79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𝐄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Miriam Fixed" panose="020B0509050101010101" pitchFamily="49" charset="-79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[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&lt;3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/4+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𝑇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Else </a:t>
                </a:r>
              </a:p>
              <a:p>
                <a:pPr lvl="2"/>
                <a:r>
                  <a:rPr lang="en-US" sz="1800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en-US" sz="1800" b="1" i="0">
                            <a:solidFill>
                              <a:schemeClr val="tx1"/>
                            </a:solidFill>
                            <a:latin typeface="Cambria Math"/>
                            <a:cs typeface="Miriam Fixed" panose="020B0509050101010101" pitchFamily="49" charset="-79"/>
                          </a:rPr>
                          <m:t>𝐄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𝐻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[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𝜙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]+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𝜁</m:t>
                    </m:r>
                  </m:oMath>
                </a14:m>
                <a:endParaRPr lang="en-US" sz="1800" b="0" dirty="0" smtClean="0">
                  <a:solidFill>
                    <a:schemeClr val="tx1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endParaRPr>
              </a:p>
              <a:p>
                <a:pPr lvl="2"/>
                <a:r>
                  <a:rPr lang="en-US" sz="1800" dirty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B</a:t>
                </a:r>
                <a:r>
                  <a:rPr lang="en-US" sz="1800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←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 B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−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1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 m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Miriam Fixed" panose="020B0509050101010101" pitchFamily="49" charset="-79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1</a:t>
                </a:r>
              </a:p>
              <a:p>
                <a:pPr lvl="1"/>
                <a:endParaRPr lang="en-US" dirty="0" smtClean="0">
                  <a:latin typeface="Miriam Fixed" panose="020B0509050101010101" pitchFamily="49" charset="-79"/>
                  <a:cs typeface="Miriam Fixed" panose="020B0509050101010101" pitchFamily="49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Miriam Fixed" panose="020B0509050101010101" pitchFamily="49" charset="-79"/>
                  <a:cs typeface="Miriam Fixed" panose="020B0509050101010101" pitchFamily="49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920" y="1626917"/>
                <a:ext cx="8021782" cy="3415145"/>
              </a:xfrm>
              <a:blipFill rotWithShape="0">
                <a:blip r:embed="rId2"/>
                <a:stretch>
                  <a:fillRect l="-91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/>
          <p:cNvSpPr/>
          <p:nvPr/>
        </p:nvSpPr>
        <p:spPr>
          <a:xfrm>
            <a:off x="4851070" y="2137557"/>
            <a:ext cx="1959429" cy="475013"/>
          </a:xfrm>
          <a:prstGeom prst="wedgeRoundRectCallout">
            <a:avLst>
              <a:gd name="adj1" fmla="val -49799"/>
              <a:gd name="adj2" fmla="val 110000"/>
              <a:gd name="adj3" fmla="val 16667"/>
            </a:avLst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noise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71355" y="4120733"/>
            <a:ext cx="1959429" cy="475013"/>
          </a:xfrm>
          <a:prstGeom prst="wedgeRoundRectCallout">
            <a:avLst>
              <a:gd name="adj1" fmla="val -57072"/>
              <a:gd name="adj2" fmla="val -105000"/>
              <a:gd name="adj3" fmla="val 16667"/>
            </a:avLst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6065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Given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−1,+1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r>
                  <a:rPr lang="en-US" sz="2000" dirty="0"/>
                  <a:t>Pick variables correlated </a:t>
                </a:r>
                <a:r>
                  <a:rPr lang="en-US" sz="2000" dirty="0" smtClean="0"/>
                  <a:t>with the label on the training set. </a:t>
                </a:r>
                <a:r>
                  <a:rPr lang="en-US" sz="2000" b="1" dirty="0" smtClean="0"/>
                  <a:t>Validate on the holdout </a:t>
                </a:r>
                <a:r>
                  <a:rPr lang="en-US" sz="2000" b="1" dirty="0" smtClean="0"/>
                  <a:t>set.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is the set of variables correlated on both training and holdout</a:t>
                </a:r>
                <a:endParaRPr lang="en-US" sz="2000" dirty="0" smtClean="0"/>
              </a:p>
              <a:p>
                <a:r>
                  <a:rPr lang="en-US" sz="2000" dirty="0" smtClean="0"/>
                  <a:t>Check prediction error of the linear classifier given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a:rPr lang="en-US" sz="18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is the sign of the correlation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57150" indent="0">
                  <a:buNone/>
                </a:pPr>
                <a:r>
                  <a:rPr lang="en-US" sz="2000" dirty="0" smtClean="0"/>
                  <a:t>Data distribution: 10,000 points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10,000</m:t>
                        </m:r>
                      </m:sup>
                    </m:sSup>
                  </m:oMath>
                </a14:m>
                <a:r>
                  <a:rPr lang="en-US" sz="2000" dirty="0" smtClean="0"/>
                  <a:t> randomly labeled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tmp\Screen Captures\Fullscreen capture 5112015 74748 PM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/>
          <a:stretch/>
        </p:blipFill>
        <p:spPr bwMode="auto">
          <a:xfrm>
            <a:off x="793214" y="3743636"/>
            <a:ext cx="7445255" cy="24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990600"/>
                <a:ext cx="8229600" cy="513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Trebuchet MS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Randomly labeled with 20 truly correlated normal variables </a:t>
                </a:r>
              </a:p>
              <a:p>
                <a:pPr lvl="1"/>
                <a:r>
                  <a:rPr lang="en-US" sz="1600" dirty="0" smtClean="0"/>
                  <a:t>the rest uncorrelated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𝑁</m:t>
                    </m:r>
                    <m:r>
                      <a:rPr lang="en-US" sz="1600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5135563"/>
              </a:xfrm>
              <a:prstGeom prst="rect">
                <a:avLst/>
              </a:prstGeom>
              <a:blipFill rotWithShape="1">
                <a:blip r:embed="rId2"/>
                <a:stretch>
                  <a:fillRect l="-593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tmp\Screen Captures\Fullscreen capture 5112015 74810 PM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/>
          <a:stretch/>
        </p:blipFill>
        <p:spPr bwMode="auto">
          <a:xfrm>
            <a:off x="555625" y="2445655"/>
            <a:ext cx="8032750" cy="26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479237" cy="76200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Data Analysis 101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0255" y="866125"/>
            <a:ext cx="632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Does </a:t>
            </a:r>
            <a:r>
              <a:rPr lang="en-US" sz="2000" dirty="0" smtClean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student </a:t>
            </a:r>
            <a:r>
              <a:rPr lang="en-US" sz="20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nutrition affect </a:t>
            </a:r>
            <a:r>
              <a:rPr lang="en-US" sz="2000" dirty="0" smtClean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academic performance?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5813" y="1636081"/>
            <a:ext cx="1880952" cy="861497"/>
            <a:chOff x="6095813" y="1636081"/>
            <a:chExt cx="1880952" cy="861497"/>
          </a:xfrm>
        </p:grpSpPr>
        <p:pic>
          <p:nvPicPr>
            <p:cNvPr id="1026" name="Picture 2" descr="http://www.cliparthut.com/clip-arts/305/curved-arrow-clip-art-30508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91476">
              <a:off x="7462655" y="1983469"/>
              <a:ext cx="715283" cy="31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095813" y="1636081"/>
              <a:ext cx="1707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Normalized grade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0255" y="2608435"/>
            <a:ext cx="1230388" cy="3725426"/>
            <a:chOff x="330255" y="2608435"/>
            <a:chExt cx="1230388" cy="372542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642188" y="4131029"/>
              <a:ext cx="3725426" cy="6802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0255" y="418465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6539" y="1393841"/>
            <a:ext cx="2625270" cy="1060537"/>
            <a:chOff x="2816539" y="1393841"/>
            <a:chExt cx="2625270" cy="106053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345" y="1393841"/>
              <a:ext cx="2109464" cy="10605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816539" y="17816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1603"/>
              </p:ext>
            </p:extLst>
          </p:nvPr>
        </p:nvGraphicFramePr>
        <p:xfrm>
          <a:off x="1724296" y="2513759"/>
          <a:ext cx="60960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6" imgW="9210563" imgH="5915160" progId="Excel.Sheet.12">
                  <p:embed/>
                </p:oleObj>
              </mc:Choice>
              <mc:Fallback>
                <p:oleObj name="Worksheet" r:id="rId6" imgW="9210563" imgH="5915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4296" y="2513759"/>
                        <a:ext cx="6096000" cy="391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3900460"/>
                <a:ext cx="7155455" cy="2342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 smtClean="0"/>
                  <a:t> for poly-time algorithms assuming OWF exists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Hardt,Ullman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14; </a:t>
                </a:r>
                <a:r>
                  <a:rPr lang="en-US" sz="18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Steinke,Ullman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15]</a:t>
                </a:r>
              </a:p>
              <a:p>
                <a:r>
                  <a:rPr lang="en-US" sz="2000" dirty="0" smtClean="0"/>
                  <a:t>Stronger (tight) generalization for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-DP </a:t>
                </a:r>
                <a:r>
                  <a:rPr lang="en-US" sz="2000" dirty="0"/>
                  <a:t>algorithms and </a:t>
                </a:r>
                <a:r>
                  <a:rPr lang="en-US" sz="2000" dirty="0" smtClean="0"/>
                  <a:t>any </a:t>
                </a:r>
                <a:r>
                  <a:rPr lang="en-US" sz="2000" dirty="0"/>
                  <a:t>low-sensitivity queries </a:t>
                </a:r>
                <a:r>
                  <a:rPr lang="en-US" sz="18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Bassily,Nissim,Smith,Steinke,Stemmer,Ullman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18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15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000" dirty="0" smtClean="0">
                  <a:solidFill>
                    <a:srgbClr val="C00000"/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sz="2000" dirty="0" smtClean="0"/>
                  <a:t>Application </a:t>
                </a:r>
                <a:r>
                  <a:rPr lang="en-US" sz="2000" dirty="0" smtClean="0"/>
                  <a:t>to maintaining accurate leaderboard in ML competitions 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Blum,Hardt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18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15</a:t>
                </a:r>
                <a:r>
                  <a:rPr lang="en-US" sz="18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00460"/>
                <a:ext cx="7155455" cy="2342564"/>
              </a:xfrm>
              <a:prstGeom prst="rect">
                <a:avLst/>
              </a:prstGeom>
              <a:blipFill rotWithShape="0">
                <a:blip r:embed="rId2"/>
                <a:stretch>
                  <a:fillRect l="-767" t="-1563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6348" y="1067534"/>
            <a:ext cx="809045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Preserving </a:t>
            </a:r>
            <a:r>
              <a:rPr lang="en-US" sz="1600" i="1" dirty="0"/>
              <a:t>Statistical Validity in Adaptive Data </a:t>
            </a:r>
            <a:r>
              <a:rPr lang="en-US" sz="1600" i="1" dirty="0" smtClean="0"/>
              <a:t>Analysis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arxiv.org/abs/1411.2664</a:t>
            </a:r>
            <a:r>
              <a:rPr lang="en-US" sz="1600" dirty="0" smtClean="0"/>
              <a:t> </a:t>
            </a:r>
            <a:r>
              <a:rPr lang="en-US" sz="1600" dirty="0"/>
              <a:t>[</a:t>
            </a:r>
            <a:r>
              <a:rPr lang="en-US" sz="1600" dirty="0" smtClean="0"/>
              <a:t>STOC 2015]</a:t>
            </a:r>
          </a:p>
          <a:p>
            <a:endParaRPr lang="en-US" sz="1600" dirty="0" smtClean="0"/>
          </a:p>
          <a:p>
            <a:r>
              <a:rPr lang="en-US" sz="1600" i="1" dirty="0" smtClean="0"/>
              <a:t>Generalization </a:t>
            </a:r>
            <a:r>
              <a:rPr lang="en-US" sz="1600" i="1" dirty="0"/>
              <a:t>in Adaptive Data Analysis and Holdout </a:t>
            </a:r>
            <a:r>
              <a:rPr lang="en-US" sz="1600" i="1" dirty="0" smtClean="0"/>
              <a:t>Reuse</a:t>
            </a:r>
            <a:r>
              <a:rPr lang="en-US" sz="1600" dirty="0" smtClean="0"/>
              <a:t>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arxiv.org/abs/1506.02629</a:t>
            </a:r>
            <a:r>
              <a:rPr lang="en-US" sz="1600" dirty="0" smtClean="0"/>
              <a:t> [NIPS 2015]</a:t>
            </a:r>
          </a:p>
          <a:p>
            <a:endParaRPr lang="en-US" sz="1600" dirty="0"/>
          </a:p>
          <a:p>
            <a:r>
              <a:rPr lang="en-US" sz="1600" b="1" dirty="0" smtClean="0"/>
              <a:t>Overview</a:t>
            </a:r>
            <a:r>
              <a:rPr lang="en-US" sz="1600" dirty="0" smtClean="0"/>
              <a:t>: </a:t>
            </a:r>
            <a:r>
              <a:rPr lang="en-US" sz="1600" i="1" dirty="0" smtClean="0"/>
              <a:t>Reusable holdout</a:t>
            </a:r>
            <a:r>
              <a:rPr lang="en-US" sz="1600" i="1" dirty="0"/>
              <a:t>: Preserving validity in adaptive data </a:t>
            </a:r>
            <a:r>
              <a:rPr lang="en-US" sz="1600" i="1" dirty="0" smtClean="0"/>
              <a:t>analysis.</a:t>
            </a:r>
          </a:p>
          <a:p>
            <a:r>
              <a:rPr lang="en-US" sz="1600" dirty="0" smtClean="0"/>
              <a:t>[Science, 2015]</a:t>
            </a:r>
          </a:p>
          <a:p>
            <a:endParaRPr lang="en-US" sz="1600" dirty="0"/>
          </a:p>
          <a:p>
            <a:r>
              <a:rPr lang="en-US" sz="1600" dirty="0" smtClean="0"/>
              <a:t>Come to workshop on “Adaptive Data Analysis” at </a:t>
            </a:r>
            <a:r>
              <a:rPr lang="en-US" sz="1600" b="1" dirty="0" smtClean="0"/>
              <a:t>NIPS 2015</a:t>
            </a:r>
            <a:r>
              <a:rPr lang="en-US" sz="1600" dirty="0" smtClean="0"/>
              <a:t>!  </a:t>
            </a:r>
            <a:r>
              <a:rPr lang="en-US" sz="2000" dirty="0" smtClean="0">
                <a:hlinkClick r:id="rId5" action="ppaction://hlinkfile"/>
              </a:rPr>
              <a:t>wadapt.org</a:t>
            </a:r>
            <a:endParaRPr lang="en-US" sz="2000" dirty="0"/>
          </a:p>
        </p:txBody>
      </p:sp>
      <p:pic>
        <p:nvPicPr>
          <p:cNvPr id="6" name="Picture 5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63" y="258022"/>
            <a:ext cx="1716999" cy="202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correlations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642882"/>
              </p:ext>
            </p:extLst>
          </p:nvPr>
        </p:nvGraphicFramePr>
        <p:xfrm>
          <a:off x="457200" y="1067665"/>
          <a:ext cx="8167687" cy="490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29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candidate foods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09142"/>
              </p:ext>
            </p:extLst>
          </p:nvPr>
        </p:nvGraphicFramePr>
        <p:xfrm>
          <a:off x="457200" y="1067665"/>
          <a:ext cx="8167687" cy="490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6" descr="http://images.clipartpanda.com/free-pumpkin-clipart-pumpki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0072" y="1656484"/>
            <a:ext cx="247647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orig14.deviantart.net/6858/f/2012/175/5/9/sweet_vintage_de_nutella__by_marianevic-d54o0z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95" y="1271699"/>
            <a:ext cx="390528" cy="3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r.photos3.fotosearch.com/bthumb/CSP/CSP575/k575354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4" y="5249142"/>
            <a:ext cx="278126" cy="2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linear function of 3 selected foods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2697" y="3255837"/>
                <a:ext cx="2000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1650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 dirty="0" smtClean="0">
                          <a:solidFill>
                            <a:srgbClr val="F1650F"/>
                          </a:solidFill>
                          <a:latin typeface="Cambria Math" panose="02040503050406030204" pitchFamily="18" charset="0"/>
                        </a:rPr>
                        <m:t>0.000</m:t>
                      </m:r>
                      <m:r>
                        <a:rPr lang="en-US" b="0" i="1" dirty="0" smtClean="0">
                          <a:solidFill>
                            <a:srgbClr val="F1650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>
                  <a:solidFill>
                    <a:srgbClr val="F1650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697" y="3255837"/>
                <a:ext cx="20001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4554" y="3897615"/>
                <a:ext cx="18583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Uncorrelated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554" y="3897615"/>
                <a:ext cx="185832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623" t="-3947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451605"/>
              </p:ext>
            </p:extLst>
          </p:nvPr>
        </p:nvGraphicFramePr>
        <p:xfrm>
          <a:off x="2792186" y="770766"/>
          <a:ext cx="3996542" cy="2288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49516"/>
              </p:ext>
            </p:extLst>
          </p:nvPr>
        </p:nvGraphicFramePr>
        <p:xfrm>
          <a:off x="725852" y="1249141"/>
          <a:ext cx="5511663" cy="4000560"/>
        </p:xfrm>
        <a:graphic>
          <a:graphicData uri="http://schemas.openxmlformats.org/drawingml/2006/table">
            <a:tbl>
              <a:tblPr/>
              <a:tblGrid>
                <a:gridCol w="1197289"/>
                <a:gridCol w="763789"/>
                <a:gridCol w="1059671"/>
                <a:gridCol w="660574"/>
                <a:gridCol w="660574"/>
                <a:gridCol w="1169766"/>
              </a:tblGrid>
              <a:tr h="18860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3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0.4453533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0.1732877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1.0041891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23.95086544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7.983622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7.917151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8.98706E-05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96.80600126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120.7568667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3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0.100545016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Mushroom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-0.296074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0.10193011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-2.90468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0.108443069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0.2671363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0.095186165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2.806462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 descr="http://www.clker.com/cliparts/3/5/9/0/1278183257448297306ist2_7395648-popping-champagne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63" y="1200803"/>
            <a:ext cx="1464437" cy="146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28" y="3593822"/>
            <a:ext cx="1074949" cy="13339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43900" y="2679377"/>
            <a:ext cx="2527741" cy="1436549"/>
            <a:chOff x="6364535" y="611774"/>
            <a:chExt cx="2527741" cy="1436549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 rot="1056231">
              <a:off x="6483463" y="731896"/>
              <a:ext cx="2311248" cy="1023586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b="1" dirty="0" smtClean="0">
                  <a:solidFill>
                    <a:srgbClr val="990033"/>
                  </a:solidFill>
                </a:rPr>
                <a:t>FALSE</a:t>
              </a:r>
            </a:p>
            <a:p>
              <a:pPr algn="ctr" eaLnBrk="1" hangingPunct="1"/>
              <a:r>
                <a:rPr lang="en-GB" altLang="en-US" sz="2400" b="1" dirty="0" smtClean="0">
                  <a:solidFill>
                    <a:srgbClr val="990033"/>
                  </a:solidFill>
                </a:rPr>
                <a:t>DISCOVERY</a:t>
              </a:r>
              <a:endParaRPr lang="en-GB" altLang="en-US" sz="2400" b="1" dirty="0">
                <a:solidFill>
                  <a:srgbClr val="990033"/>
                </a:solidFill>
              </a:endParaRPr>
            </a:p>
          </p:txBody>
        </p:sp>
        <p:pic>
          <p:nvPicPr>
            <p:cNvPr id="17" name="Picture 7" descr="stamp-effects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8068">
              <a:off x="6364535" y="611774"/>
              <a:ext cx="2527741" cy="14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2568618" y="5538210"/>
            <a:ext cx="393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Freedman’s Paradox [1983]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10" grpId="0">
        <p:bldAsOne/>
      </p:bldGraphic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98694" y="2376413"/>
            <a:ext cx="2755076" cy="2269945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8356924"/>
              </p:ext>
            </p:extLst>
          </p:nvPr>
        </p:nvGraphicFramePr>
        <p:xfrm>
          <a:off x="1392508" y="662078"/>
          <a:ext cx="5767448" cy="171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226745"/>
              </p:ext>
            </p:extLst>
          </p:nvPr>
        </p:nvGraphicFramePr>
        <p:xfrm>
          <a:off x="2364301" y="2360963"/>
          <a:ext cx="3610101" cy="226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Down Arrow 6"/>
          <p:cNvSpPr/>
          <p:nvPr/>
        </p:nvSpPr>
        <p:spPr>
          <a:xfrm>
            <a:off x="3898199" y="4696595"/>
            <a:ext cx="637312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2898694" y="5095860"/>
            <a:ext cx="2636322" cy="1151907"/>
          </a:xfrm>
          <a:prstGeom prst="round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Result + generalization guarantees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827" y="3006954"/>
            <a:ext cx="2323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Procedure</a:t>
            </a:r>
          </a:p>
          <a:p>
            <a:pPr lvl="1"/>
            <a:r>
              <a:rPr lang="en-US" dirty="0" smtClean="0"/>
              <a:t>Hypothesis tests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0276" y="1119135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“Fresh”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</a:t>
            </a:r>
            <a:r>
              <a:rPr lang="en-US" sz="2000" dirty="0" smtClean="0"/>
              <a:t>samples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974402" y="5566180"/>
            <a:ext cx="2940998" cy="357185"/>
            <a:chOff x="4898877" y="5721301"/>
            <a:chExt cx="3042624" cy="35718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79304" y="5749447"/>
              <a:ext cx="2862197" cy="3757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68027" y="5749447"/>
              <a:ext cx="945715" cy="187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613742" y="5740090"/>
              <a:ext cx="0" cy="562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8027" y="5721301"/>
              <a:ext cx="0" cy="562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98877" y="572130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52955" y="5770709"/>
                  <a:ext cx="3417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955" y="5770709"/>
                  <a:ext cx="341760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5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6108590" y="5732882"/>
              <a:ext cx="56759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888073" y="2681781"/>
            <a:ext cx="270779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Techniques</a:t>
            </a:r>
          </a:p>
          <a:p>
            <a:pPr lvl="1"/>
            <a:r>
              <a:rPr lang="en-US" dirty="0" smtClean="0"/>
              <a:t>CLT</a:t>
            </a:r>
          </a:p>
          <a:p>
            <a:pPr lvl="1"/>
            <a:r>
              <a:rPr lang="en-US" dirty="0" smtClean="0"/>
              <a:t>VC dimension</a:t>
            </a:r>
          </a:p>
          <a:p>
            <a:pPr lvl="1"/>
            <a:r>
              <a:rPr lang="en-US" dirty="0" err="1" smtClean="0"/>
              <a:t>Rademacher</a:t>
            </a:r>
            <a:r>
              <a:rPr lang="en-US" dirty="0" smtClean="0"/>
              <a:t> </a:t>
            </a:r>
            <a:r>
              <a:rPr lang="en-US" dirty="0" err="1" smtClean="0"/>
              <a:t>compl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1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5" grpId="0">
        <p:bldAsOne/>
      </p:bldGraphic>
      <p:bldGraphic spid="6" grpId="0">
        <p:bldAsOne/>
      </p:bldGraphic>
      <p:bldP spid="9" grpId="0" animBg="1"/>
      <p:bldP spid="10" grpId="0"/>
      <p:bldP spid="12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53"/>
          <p:cNvSpPr/>
          <p:nvPr/>
        </p:nvSpPr>
        <p:spPr>
          <a:xfrm>
            <a:off x="5299191" y="4801602"/>
            <a:ext cx="316804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validation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293798" y="4921663"/>
            <a:ext cx="316804" cy="33965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27460" y="5305839"/>
                <a:ext cx="1424053" cy="593768"/>
              </a:xfrm>
              <a:prstGeom prst="roundRect">
                <a:avLst/>
              </a:prstGeom>
              <a:solidFill>
                <a:schemeClr val="accent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0" y="5305839"/>
                <a:ext cx="1424053" cy="59376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818361" y="1044915"/>
            <a:ext cx="1365392" cy="1040486"/>
            <a:chOff x="2818361" y="1044915"/>
            <a:chExt cx="1365392" cy="1040486"/>
          </a:xfrm>
        </p:grpSpPr>
        <p:sp>
          <p:nvSpPr>
            <p:cNvPr id="11" name="Oval 10"/>
            <p:cNvSpPr/>
            <p:nvPr/>
          </p:nvSpPr>
          <p:spPr>
            <a:xfrm>
              <a:off x="2843461" y="1110356"/>
              <a:ext cx="1258112" cy="416194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2" name="Group 11"/>
            <p:cNvGrpSpPr/>
            <p:nvPr/>
          </p:nvGrpSpPr>
          <p:grpSpPr>
            <a:xfrm>
              <a:off x="3225190" y="1437374"/>
              <a:ext cx="438876" cy="418052"/>
              <a:chOff x="2566654" y="445703"/>
              <a:chExt cx="366264" cy="36626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66654" y="44570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5"/>
              <p:cNvSpPr/>
              <p:nvPr/>
            </p:nvSpPr>
            <p:spPr>
              <a:xfrm>
                <a:off x="2620292" y="49934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63107" y="1162594"/>
              <a:ext cx="438876" cy="418052"/>
              <a:chOff x="2304571" y="170923"/>
              <a:chExt cx="366264" cy="36626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304571" y="170923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545236"/>
                  <a:satOff val="16843"/>
                  <a:lumOff val="-3530"/>
                  <a:alphaOff val="0"/>
                </a:schemeClr>
              </a:fillRef>
              <a:effectRef idx="0">
                <a:schemeClr val="accent4">
                  <a:hueOff val="1545236"/>
                  <a:satOff val="16843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Oval 7"/>
              <p:cNvSpPr/>
              <p:nvPr/>
            </p:nvSpPr>
            <p:spPr>
              <a:xfrm>
                <a:off x="2358209" y="224561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337511" y="1074039"/>
              <a:ext cx="438876" cy="418052"/>
              <a:chOff x="2678975" y="82368"/>
              <a:chExt cx="366264" cy="36626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678975" y="82368"/>
                <a:ext cx="366264" cy="3662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Oval 9"/>
              <p:cNvSpPr/>
              <p:nvPr/>
            </p:nvSpPr>
            <p:spPr>
              <a:xfrm>
                <a:off x="2732613" y="136006"/>
                <a:ext cx="258988" cy="2589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 smtClean="0">
                    <a:solidFill>
                      <a:prstClr val="white"/>
                    </a:solidFill>
                  </a:rPr>
                  <a:t>Data</a:t>
                </a:r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Shape 14"/>
            <p:cNvSpPr/>
            <p:nvPr/>
          </p:nvSpPr>
          <p:spPr>
            <a:xfrm>
              <a:off x="2818361" y="1044915"/>
              <a:ext cx="1365392" cy="1040486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2" name="Group 21"/>
          <p:cNvGrpSpPr/>
          <p:nvPr/>
        </p:nvGrpSpPr>
        <p:grpSpPr>
          <a:xfrm>
            <a:off x="967467" y="2520658"/>
            <a:ext cx="438876" cy="418052"/>
            <a:chOff x="2304571" y="170923"/>
            <a:chExt cx="366264" cy="366264"/>
          </a:xfrm>
        </p:grpSpPr>
        <p:sp>
          <p:nvSpPr>
            <p:cNvPr id="23" name="Oval 22"/>
            <p:cNvSpPr/>
            <p:nvPr/>
          </p:nvSpPr>
          <p:spPr>
            <a:xfrm>
              <a:off x="2304571" y="170923"/>
              <a:ext cx="366264" cy="3662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545236"/>
                <a:satOff val="16843"/>
                <a:lumOff val="-3530"/>
                <a:alphaOff val="0"/>
              </a:schemeClr>
            </a:fillRef>
            <a:effectRef idx="0">
              <a:schemeClr val="accent4">
                <a:hueOff val="1545236"/>
                <a:satOff val="16843"/>
                <a:lumOff val="-35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7"/>
            <p:cNvSpPr/>
            <p:nvPr/>
          </p:nvSpPr>
          <p:spPr>
            <a:xfrm>
              <a:off x="2358209" y="224561"/>
              <a:ext cx="258988" cy="258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2200" y="2520658"/>
            <a:ext cx="438876" cy="418052"/>
            <a:chOff x="2678975" y="82368"/>
            <a:chExt cx="366264" cy="366264"/>
          </a:xfrm>
        </p:grpSpPr>
        <p:sp>
          <p:nvSpPr>
            <p:cNvPr id="26" name="Oval 25"/>
            <p:cNvSpPr/>
            <p:nvPr/>
          </p:nvSpPr>
          <p:spPr>
            <a:xfrm>
              <a:off x="2678975" y="82368"/>
              <a:ext cx="366264" cy="3662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090473"/>
                <a:satOff val="33685"/>
                <a:lumOff val="-7059"/>
                <a:alphaOff val="0"/>
              </a:schemeClr>
            </a:fillRef>
            <a:effectRef idx="0">
              <a:schemeClr val="accent4">
                <a:hueOff val="3090473"/>
                <a:satOff val="33685"/>
                <a:lumOff val="-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9"/>
            <p:cNvSpPr/>
            <p:nvPr/>
          </p:nvSpPr>
          <p:spPr>
            <a:xfrm>
              <a:off x="2732613" y="136006"/>
              <a:ext cx="258988" cy="258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Shape 28"/>
          <p:cNvSpPr/>
          <p:nvPr/>
        </p:nvSpPr>
        <p:spPr>
          <a:xfrm>
            <a:off x="723647" y="2357245"/>
            <a:ext cx="1365392" cy="1040486"/>
          </a:xfrm>
          <a:prstGeom prst="funnel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Oval 29"/>
          <p:cNvSpPr/>
          <p:nvPr/>
        </p:nvSpPr>
        <p:spPr>
          <a:xfrm>
            <a:off x="811241" y="2428238"/>
            <a:ext cx="1258112" cy="416194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Oval 30"/>
          <p:cNvSpPr/>
          <p:nvPr/>
        </p:nvSpPr>
        <p:spPr>
          <a:xfrm>
            <a:off x="4828537" y="2321545"/>
            <a:ext cx="1258112" cy="416194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5210266" y="2648563"/>
            <a:ext cx="438876" cy="418052"/>
            <a:chOff x="2566654" y="445703"/>
            <a:chExt cx="366264" cy="366264"/>
          </a:xfrm>
        </p:grpSpPr>
        <p:sp>
          <p:nvSpPr>
            <p:cNvPr id="33" name="Oval 32"/>
            <p:cNvSpPr/>
            <p:nvPr/>
          </p:nvSpPr>
          <p:spPr>
            <a:xfrm>
              <a:off x="2566654" y="445703"/>
              <a:ext cx="366264" cy="3662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5"/>
            <p:cNvSpPr/>
            <p:nvPr/>
          </p:nvSpPr>
          <p:spPr>
            <a:xfrm>
              <a:off x="2620292" y="499341"/>
              <a:ext cx="258988" cy="258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>
                  <a:solidFill>
                    <a:prstClr val="white"/>
                  </a:solidFill>
                </a:rPr>
                <a:t>Data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Shape 40"/>
          <p:cNvSpPr/>
          <p:nvPr/>
        </p:nvSpPr>
        <p:spPr>
          <a:xfrm>
            <a:off x="4774897" y="2321545"/>
            <a:ext cx="1365392" cy="1040486"/>
          </a:xfrm>
          <a:prstGeom prst="funnel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Down Arrow 41"/>
          <p:cNvSpPr/>
          <p:nvPr/>
        </p:nvSpPr>
        <p:spPr>
          <a:xfrm rot="17350762">
            <a:off x="4078422" y="1825284"/>
            <a:ext cx="321310" cy="8616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3" name="Group 52"/>
          <p:cNvGrpSpPr/>
          <p:nvPr/>
        </p:nvGrpSpPr>
        <p:grpSpPr>
          <a:xfrm>
            <a:off x="427512" y="3520291"/>
            <a:ext cx="2013538" cy="1452722"/>
            <a:chOff x="427512" y="3520291"/>
            <a:chExt cx="1951973" cy="1366139"/>
          </a:xfrm>
        </p:grpSpPr>
        <p:sp>
          <p:nvSpPr>
            <p:cNvPr id="49" name="Rectangle 48"/>
            <p:cNvSpPr/>
            <p:nvPr/>
          </p:nvSpPr>
          <p:spPr>
            <a:xfrm>
              <a:off x="427512" y="3524431"/>
              <a:ext cx="1951973" cy="1361999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pic>
          <p:nvPicPr>
            <p:cNvPr id="2050" name="Picture 2" descr="C:\Dropbox\Research\Talks\14.06 AdaptiveSQ\B340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432" y="3520291"/>
              <a:ext cx="1740732" cy="1366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Down Arrow 43"/>
          <p:cNvSpPr/>
          <p:nvPr/>
        </p:nvSpPr>
        <p:spPr>
          <a:xfrm rot="3911194">
            <a:off x="2549656" y="1855493"/>
            <a:ext cx="316804" cy="816274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Down Arrow 44"/>
          <p:cNvSpPr/>
          <p:nvPr/>
        </p:nvSpPr>
        <p:spPr>
          <a:xfrm>
            <a:off x="1247940" y="3339455"/>
            <a:ext cx="316804" cy="16982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/>
          <p:cNvGrpSpPr/>
          <p:nvPr/>
        </p:nvGrpSpPr>
        <p:grpSpPr>
          <a:xfrm>
            <a:off x="4470962" y="3541502"/>
            <a:ext cx="1917484" cy="1351622"/>
            <a:chOff x="4470962" y="3541502"/>
            <a:chExt cx="1917484" cy="1351622"/>
          </a:xfrm>
        </p:grpSpPr>
        <p:sp>
          <p:nvSpPr>
            <p:cNvPr id="58" name="Rectangle 57"/>
            <p:cNvSpPr/>
            <p:nvPr/>
          </p:nvSpPr>
          <p:spPr>
            <a:xfrm>
              <a:off x="4561045" y="3541502"/>
              <a:ext cx="1793095" cy="1351622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pic>
          <p:nvPicPr>
            <p:cNvPr id="2051" name="Picture 3" descr="C:\Dropbox\Research\Talks\14.06 AdaptiveSQ\125 close-u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962" y="3655507"/>
              <a:ext cx="1917484" cy="109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Elbow Connector 45"/>
          <p:cNvCxnSpPr>
            <a:endCxn id="2051" idx="1"/>
          </p:cNvCxnSpPr>
          <p:nvPr/>
        </p:nvCxnSpPr>
        <p:spPr>
          <a:xfrm flipV="1">
            <a:off x="2267164" y="4203360"/>
            <a:ext cx="2203798" cy="1399363"/>
          </a:xfrm>
          <a:prstGeom prst="bentConnector3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>
            <a:off x="5299191" y="3333723"/>
            <a:ext cx="316804" cy="19349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TextBox 50"/>
          <p:cNvSpPr txBox="1"/>
          <p:nvPr/>
        </p:nvSpPr>
        <p:spPr>
          <a:xfrm>
            <a:off x="2111448" y="2776347"/>
            <a:ext cx="109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Training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8829" y="2727491"/>
            <a:ext cx="210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Holdout/Testing</a:t>
            </a:r>
            <a:endParaRPr lang="en-US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>
              <a:xfrm>
                <a:off x="4433824" y="5194778"/>
                <a:ext cx="2213256" cy="583337"/>
              </a:xfrm>
              <a:prstGeom prst="roundRect">
                <a:avLst/>
              </a:prstGeom>
              <a:solidFill>
                <a:schemeClr val="accent1"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Test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24" y="5194778"/>
                <a:ext cx="2213256" cy="583337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6975300" y="5486446"/>
            <a:ext cx="2013580" cy="391598"/>
            <a:chOff x="4898877" y="5721301"/>
            <a:chExt cx="2639679" cy="39159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079304" y="5749447"/>
              <a:ext cx="2459252" cy="2814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68027" y="5749447"/>
              <a:ext cx="945715" cy="187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613742" y="5740090"/>
              <a:ext cx="0" cy="562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668027" y="5721301"/>
              <a:ext cx="0" cy="562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898877" y="572130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77885" y="5799480"/>
                  <a:ext cx="1019113" cy="313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𝐸𝑟𝑟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885" y="5799480"/>
                  <a:ext cx="1019113" cy="31341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961" r="-78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6108590" y="5732882"/>
              <a:ext cx="56759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4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1" grpId="0"/>
      <p:bldP spid="52" grpId="0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42" y="0"/>
            <a:ext cx="8229600" cy="762000"/>
          </a:xfrm>
        </p:spPr>
        <p:txBody>
          <a:bodyPr/>
          <a:lstStyle/>
          <a:p>
            <a:r>
              <a:rPr lang="en-US" dirty="0" smtClean="0"/>
              <a:t>Data analysis is </a:t>
            </a:r>
            <a:r>
              <a:rPr lang="en-US" dirty="0" smtClean="0">
                <a:solidFill>
                  <a:srgbClr val="FF0000"/>
                </a:solidFill>
              </a:rPr>
              <a:t>adaptive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5057588" y="3215497"/>
            <a:ext cx="3376427" cy="1805471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Exploratory data analysis</a:t>
            </a:r>
          </a:p>
          <a:p>
            <a:r>
              <a:rPr lang="en-US" sz="2000" dirty="0" smtClean="0"/>
              <a:t>Variable selection</a:t>
            </a:r>
          </a:p>
          <a:p>
            <a:r>
              <a:rPr lang="en-US" sz="2000" dirty="0" smtClean="0"/>
              <a:t>Hyper-parameter tuning</a:t>
            </a:r>
          </a:p>
          <a:p>
            <a:r>
              <a:rPr lang="en-US" sz="2000" dirty="0" smtClean="0"/>
              <a:t>Shared datasets</a:t>
            </a:r>
          </a:p>
          <a:p>
            <a:r>
              <a:rPr lang="en-US" sz="2000" dirty="0" smtClean="0"/>
              <a:t>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0519" y="2784993"/>
            <a:ext cx="2954574" cy="2832318"/>
            <a:chOff x="718980" y="2948706"/>
            <a:chExt cx="2954574" cy="2832318"/>
          </a:xfrm>
        </p:grpSpPr>
        <p:sp>
          <p:nvSpPr>
            <p:cNvPr id="117" name="Rectangle 116"/>
            <p:cNvSpPr/>
            <p:nvPr/>
          </p:nvSpPr>
          <p:spPr>
            <a:xfrm>
              <a:off x="2136182" y="2957629"/>
              <a:ext cx="1537372" cy="727098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118" name="Diagram 117"/>
            <p:cNvGraphicFramePr/>
            <p:nvPr>
              <p:extLst>
                <p:ext uri="{D42A27DB-BD31-4B8C-83A1-F6EECF244321}">
                  <p14:modId xmlns:p14="http://schemas.microsoft.com/office/powerpoint/2010/main" val="935162613"/>
                </p:ext>
              </p:extLst>
            </p:nvPr>
          </p:nvGraphicFramePr>
          <p:xfrm>
            <a:off x="2024369" y="2948706"/>
            <a:ext cx="1565331" cy="6645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5" name="Rectangle 114"/>
            <p:cNvSpPr/>
            <p:nvPr/>
          </p:nvSpPr>
          <p:spPr>
            <a:xfrm>
              <a:off x="2156696" y="4593563"/>
              <a:ext cx="1516858" cy="819383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aphicFrame>
          <p:nvGraphicFramePr>
            <p:cNvPr id="116" name="Diagram 115"/>
            <p:cNvGraphicFramePr/>
            <p:nvPr>
              <p:extLst>
                <p:ext uri="{D42A27DB-BD31-4B8C-83A1-F6EECF244321}">
                  <p14:modId xmlns:p14="http://schemas.microsoft.com/office/powerpoint/2010/main" val="2091873555"/>
                </p:ext>
              </p:extLst>
            </p:nvPr>
          </p:nvGraphicFramePr>
          <p:xfrm>
            <a:off x="2046375" y="4583507"/>
            <a:ext cx="1544443" cy="748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105" name="Straight Arrow Connector 104"/>
            <p:cNvCxnSpPr/>
            <p:nvPr/>
          </p:nvCxnSpPr>
          <p:spPr>
            <a:xfrm>
              <a:off x="2915125" y="3705315"/>
              <a:ext cx="8164" cy="88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2923289" y="5423266"/>
              <a:ext cx="1" cy="357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105574" y="48185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B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5574" y="309725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stellar" panose="020A0402060406010301" pitchFamily="18" charset="0"/>
                </a:rPr>
                <a:t>A</a:t>
              </a:r>
              <a:endParaRPr lang="en-US" dirty="0">
                <a:latin typeface="Castellar" panose="020A0402060406010301" pitchFamily="18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1385465" y="3388888"/>
              <a:ext cx="720109" cy="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112941" y="5036728"/>
              <a:ext cx="10326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1098665" y="3715390"/>
              <a:ext cx="5572" cy="132133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718980" y="3103299"/>
              <a:ext cx="289445" cy="289445"/>
              <a:chOff x="2134606" y="135074"/>
              <a:chExt cx="289445" cy="289445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2134606" y="135074"/>
                <a:ext cx="289445" cy="28944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545236"/>
                  <a:satOff val="16843"/>
                  <a:lumOff val="-3530"/>
                  <a:alphaOff val="0"/>
                </a:schemeClr>
              </a:fillRef>
              <a:effectRef idx="0">
                <a:schemeClr val="accent4">
                  <a:hueOff val="1545236"/>
                  <a:satOff val="16843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6" name="Oval 4"/>
              <p:cNvSpPr/>
              <p:nvPr/>
            </p:nvSpPr>
            <p:spPr>
              <a:xfrm>
                <a:off x="2176994" y="177462"/>
                <a:ext cx="204669" cy="2046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kern="1200" dirty="0" smtClean="0"/>
                  <a:t>Data</a:t>
                </a:r>
                <a:endParaRPr lang="en-US" sz="700" kern="12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046875" y="3036903"/>
              <a:ext cx="289445" cy="289445"/>
              <a:chOff x="2430484" y="65093"/>
              <a:chExt cx="289445" cy="28944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30484" y="65093"/>
                <a:ext cx="289445" cy="28944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4" name="Oval 6"/>
              <p:cNvSpPr/>
              <p:nvPr/>
            </p:nvSpPr>
            <p:spPr>
              <a:xfrm>
                <a:off x="2472872" y="107481"/>
                <a:ext cx="204669" cy="2046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kern="1200" dirty="0" smtClean="0"/>
                  <a:t>Data</a:t>
                </a:r>
                <a:endParaRPr lang="en-US" sz="700" kern="1200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976924" y="3343914"/>
              <a:ext cx="289445" cy="289445"/>
              <a:chOff x="2430484" y="65093"/>
              <a:chExt cx="289445" cy="289445"/>
            </a:xfrm>
            <a:solidFill>
              <a:schemeClr val="accent1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2430484" y="65093"/>
                <a:ext cx="289445" cy="289445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090473"/>
                  <a:satOff val="33685"/>
                  <a:lumOff val="-7059"/>
                  <a:alphaOff val="0"/>
                </a:schemeClr>
              </a:fillRef>
              <a:effectRef idx="0">
                <a:schemeClr val="accent4">
                  <a:hueOff val="3090473"/>
                  <a:satOff val="33685"/>
                  <a:lumOff val="-705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9" name="Oval 6"/>
              <p:cNvSpPr/>
              <p:nvPr/>
            </p:nvSpPr>
            <p:spPr>
              <a:xfrm>
                <a:off x="2472872" y="107481"/>
                <a:ext cx="204669" cy="20466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kern="1200" dirty="0" smtClean="0"/>
                  <a:t>Data</a:t>
                </a:r>
                <a:endParaRPr lang="en-US" sz="700" kern="12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33785" y="1343914"/>
                <a:ext cx="7800230" cy="859165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Procedure at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depends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on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 of previous procedures on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same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dataset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5" y="1343914"/>
                <a:ext cx="7800230" cy="859165"/>
              </a:xfrm>
              <a:prstGeom prst="rect">
                <a:avLst/>
              </a:prstGeom>
              <a:blipFill rotWithShape="0">
                <a:blip r:embed="rId13"/>
                <a:stretch>
                  <a:fillRect t="-3546" b="-14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82633</TotalTime>
  <Words>922</Words>
  <Application>Microsoft Office PowerPoint</Application>
  <PresentationFormat>On-screen Show (4:3)</PresentationFormat>
  <Paragraphs>404</Paragraphs>
  <Slides>30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Berlin Sans FB</vt:lpstr>
      <vt:lpstr>Calibri</vt:lpstr>
      <vt:lpstr>Cambria Math</vt:lpstr>
      <vt:lpstr>Castellar</vt:lpstr>
      <vt:lpstr>Century Gothic</vt:lpstr>
      <vt:lpstr>Courier New</vt:lpstr>
      <vt:lpstr>Miriam Fixed</vt:lpstr>
      <vt:lpstr>Symbol</vt:lpstr>
      <vt:lpstr>Trebuchet MS</vt:lpstr>
      <vt:lpstr>1_Executive</vt:lpstr>
      <vt:lpstr>Worksheet</vt:lpstr>
      <vt:lpstr>PowerPoint Presentation</vt:lpstr>
      <vt:lpstr>PowerPoint Presentation</vt:lpstr>
      <vt:lpstr>  Data Analysis 101</vt:lpstr>
      <vt:lpstr>Check correlations</vt:lpstr>
      <vt:lpstr>Pick candidate foods</vt:lpstr>
      <vt:lpstr>Fit linear function of 3 selected foods</vt:lpstr>
      <vt:lpstr>Statistical inference</vt:lpstr>
      <vt:lpstr>Holdout validation</vt:lpstr>
      <vt:lpstr>Data analysis is adaptive</vt:lpstr>
      <vt:lpstr>Is this a real problem?</vt:lpstr>
      <vt:lpstr>Approaches to adaptive analysis</vt:lpstr>
      <vt:lpstr>Adaptive analysis</vt:lpstr>
      <vt:lpstr>Adaptive statistical queries</vt:lpstr>
      <vt:lpstr>Answering non-adaptive SQs</vt:lpstr>
      <vt:lpstr>Answering adaptive SQs</vt:lpstr>
      <vt:lpstr>Our results</vt:lpstr>
      <vt:lpstr>Algorithmic stability</vt:lpstr>
      <vt:lpstr>Differential Privacy [Dwork,McSherry,Nissim,Smith 06] </vt:lpstr>
      <vt:lpstr>PowerPoint Presentation</vt:lpstr>
      <vt:lpstr>PowerPoint Presentation</vt:lpstr>
      <vt:lpstr>PowerPoint Presentation</vt:lpstr>
      <vt:lpstr>Proof ideas</vt:lpstr>
      <vt:lpstr>Bounding I_∞ (S;A(S))</vt:lpstr>
      <vt:lpstr>PowerPoint Presentation</vt:lpstr>
      <vt:lpstr>Reusable holdout</vt:lpstr>
      <vt:lpstr>Reusable holdout</vt:lpstr>
      <vt:lpstr>Thresholdout algorithm</vt:lpstr>
      <vt:lpstr>Illustration</vt:lpstr>
      <vt:lpstr>More experiments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 F</cp:lastModifiedBy>
  <cp:revision>1381</cp:revision>
  <dcterms:created xsi:type="dcterms:W3CDTF">2011-07-04T02:51:15Z</dcterms:created>
  <dcterms:modified xsi:type="dcterms:W3CDTF">2015-11-17T06:45:24Z</dcterms:modified>
</cp:coreProperties>
</file>