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ata7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ata9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ata12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ata14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  <Override PartName="/ppt/diagrams/data16.xml" ContentType="application/vnd.openxmlformats-officedocument.drawingml.diagramData+xml"/>
  <Override PartName="/ppt/diagrams/layout91.xml" ContentType="application/vnd.openxmlformats-officedocument.drawingml.diagramLayout+xml"/>
  <Override PartName="/ppt/diagrams/quickStyle91.xml" ContentType="application/vnd.openxmlformats-officedocument.drawingml.diagramStyle+xml"/>
  <Override PartName="/ppt/diagrams/colors9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9" r:id="rId4"/>
    <p:sldId id="270" r:id="rId5"/>
    <p:sldId id="271" r:id="rId6"/>
    <p:sldId id="272" r:id="rId7"/>
    <p:sldId id="273" r:id="rId8"/>
    <p:sldId id="285" r:id="rId9"/>
    <p:sldId id="276" r:id="rId10"/>
    <p:sldId id="286" r:id="rId11"/>
    <p:sldId id="280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B"/>
    <a:srgbClr val="FFD653"/>
    <a:srgbClr val="FFCE33"/>
    <a:srgbClr val="1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6" autoAdjust="0"/>
    <p:restoredTop sz="96476" autoAdjust="0"/>
  </p:normalViewPr>
  <p:slideViewPr>
    <p:cSldViewPr>
      <p:cViewPr varScale="1">
        <p:scale>
          <a:sx n="107" d="100"/>
          <a:sy n="107" d="100"/>
        </p:scale>
        <p:origin x="800" y="56"/>
      </p:cViewPr>
      <p:guideLst>
        <p:guide orient="horz" pos="13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96789E7-316D-4A2C-9ED7-205AB4B549D6}" type="presOf" srcId="{B631490C-2B76-4970-A422-D2813EFA0B54}" destId="{E0D537E1-CEC5-4A99-8B98-73521C35AE3F}" srcOrd="1" destOrd="0" presId="urn:microsoft.com/office/officeart/2005/8/layout/gear1"/>
    <dgm:cxn modelId="{43AC9695-3290-4750-B6E3-B6FFE818EBF4}" type="presOf" srcId="{F9A515A4-1FBD-4A69-BC64-E2CCD478F4E3}" destId="{713AC0C1-8760-4323-A1AB-1C2634FCAD57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5567C94E-7664-4353-88E2-E0258966D480}" type="presOf" srcId="{B631490C-2B76-4970-A422-D2813EFA0B54}" destId="{679261A1-2360-4670-839A-B1144555035F}" srcOrd="0" destOrd="0" presId="urn:microsoft.com/office/officeart/2005/8/layout/gear1"/>
    <dgm:cxn modelId="{990E2F70-3E03-474A-B5BD-D3B340D27F01}" type="presOf" srcId="{B631490C-2B76-4970-A422-D2813EFA0B54}" destId="{E063D134-F52D-4535-B4FB-5A3A20DEA91B}" srcOrd="3" destOrd="0" presId="urn:microsoft.com/office/officeart/2005/8/layout/gear1"/>
    <dgm:cxn modelId="{97B94D20-DEFA-4211-B2F0-0006D6CCD873}" type="presOf" srcId="{F675BA5B-7BB1-4F76-9F2D-DFD7B7CE88A2}" destId="{AA86B4CF-C2C4-4C83-96F7-BC03B4D10244}" srcOrd="2" destOrd="0" presId="urn:microsoft.com/office/officeart/2005/8/layout/gear1"/>
    <dgm:cxn modelId="{36AC540B-792C-470C-982C-6F9F50F2802D}" type="presOf" srcId="{758B9396-29BA-46F9-8492-71BAFAE0E9DD}" destId="{893076E5-F250-422C-90EC-939E726A67A6}" srcOrd="1" destOrd="0" presId="urn:microsoft.com/office/officeart/2005/8/layout/gear1"/>
    <dgm:cxn modelId="{2BF90CF6-2DD4-4754-B481-441CAA5DAD1F}" type="presOf" srcId="{758B9396-29BA-46F9-8492-71BAFAE0E9DD}" destId="{730B0760-9C92-46BA-B2BF-82C05FBCCD6C}" srcOrd="2" destOrd="0" presId="urn:microsoft.com/office/officeart/2005/8/layout/gear1"/>
    <dgm:cxn modelId="{420DE90E-870C-4FEB-9FDC-4BBA4CA23A73}" type="presOf" srcId="{758B9396-29BA-46F9-8492-71BAFAE0E9DD}" destId="{400F9170-E9C6-4379-AEE4-75CE7535DC36}" srcOrd="0" destOrd="0" presId="urn:microsoft.com/office/officeart/2005/8/layout/gear1"/>
    <dgm:cxn modelId="{AE3F7DFE-9918-462F-A554-24A15E90CE12}" type="presOf" srcId="{920CD2E0-372D-4DEC-BC9E-334283142755}" destId="{298AC151-697E-4ABD-A81A-D290D73E25DE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580F8D87-1461-4414-92D5-E40896CDE4F4}" type="presOf" srcId="{B631490C-2B76-4970-A422-D2813EFA0B54}" destId="{0E153016-8978-4765-90B7-E0A33142BFB9}" srcOrd="2" destOrd="0" presId="urn:microsoft.com/office/officeart/2005/8/layout/gear1"/>
    <dgm:cxn modelId="{3F9C41FC-BF4E-498C-9D1E-E2F18625CBAE}" type="presOf" srcId="{F675BA5B-7BB1-4F76-9F2D-DFD7B7CE88A2}" destId="{BF8A0D72-9C9A-4FAB-8228-DC06C20203D8}" srcOrd="1" destOrd="0" presId="urn:microsoft.com/office/officeart/2005/8/layout/gear1"/>
    <dgm:cxn modelId="{3CFEC361-86AD-40AF-8025-C776C645B3C1}" type="presOf" srcId="{F675BA5B-7BB1-4F76-9F2D-DFD7B7CE88A2}" destId="{12C9F2A8-8289-4583-AFE5-B76EAFD8BD45}" srcOrd="0" destOrd="0" presId="urn:microsoft.com/office/officeart/2005/8/layout/gear1"/>
    <dgm:cxn modelId="{98EA6C60-5467-40A8-BADB-18E72F2C0256}" type="presOf" srcId="{EC9A7BE9-D303-451F-B0C7-0A0ADDA2B2A3}" destId="{892A5958-9B9B-4CD8-9F7C-4EC2AC150D8C}" srcOrd="0" destOrd="0" presId="urn:microsoft.com/office/officeart/2005/8/layout/gear1"/>
    <dgm:cxn modelId="{641E10EB-9B5E-4FC2-BBA2-38D5FBB8185A}" type="presOf" srcId="{1FB5BC89-0CFD-43DA-AC3D-A98E6091EB88}" destId="{7FD72A5F-4C00-4971-8AB7-9EB382CA362F}" srcOrd="0" destOrd="0" presId="urn:microsoft.com/office/officeart/2005/8/layout/gear1"/>
    <dgm:cxn modelId="{09BD56E7-28BB-44B0-B2BB-09B9BE3F7AE3}" type="presParOf" srcId="{7FD72A5F-4C00-4971-8AB7-9EB382CA362F}" destId="{12C9F2A8-8289-4583-AFE5-B76EAFD8BD45}" srcOrd="0" destOrd="0" presId="urn:microsoft.com/office/officeart/2005/8/layout/gear1"/>
    <dgm:cxn modelId="{9FDB620D-451C-46FC-8E96-6A021778281A}" type="presParOf" srcId="{7FD72A5F-4C00-4971-8AB7-9EB382CA362F}" destId="{BF8A0D72-9C9A-4FAB-8228-DC06C20203D8}" srcOrd="1" destOrd="0" presId="urn:microsoft.com/office/officeart/2005/8/layout/gear1"/>
    <dgm:cxn modelId="{6A405E53-843A-4182-A556-B57DB8E58439}" type="presParOf" srcId="{7FD72A5F-4C00-4971-8AB7-9EB382CA362F}" destId="{AA86B4CF-C2C4-4C83-96F7-BC03B4D10244}" srcOrd="2" destOrd="0" presId="urn:microsoft.com/office/officeart/2005/8/layout/gear1"/>
    <dgm:cxn modelId="{B28A9EE6-8324-4A63-A060-AD4876160F3F}" type="presParOf" srcId="{7FD72A5F-4C00-4971-8AB7-9EB382CA362F}" destId="{400F9170-E9C6-4379-AEE4-75CE7535DC36}" srcOrd="3" destOrd="0" presId="urn:microsoft.com/office/officeart/2005/8/layout/gear1"/>
    <dgm:cxn modelId="{6A81C224-3179-4889-B204-3B00555F65AF}" type="presParOf" srcId="{7FD72A5F-4C00-4971-8AB7-9EB382CA362F}" destId="{893076E5-F250-422C-90EC-939E726A67A6}" srcOrd="4" destOrd="0" presId="urn:microsoft.com/office/officeart/2005/8/layout/gear1"/>
    <dgm:cxn modelId="{C480C0E6-6E5C-45E3-985A-E0296707D075}" type="presParOf" srcId="{7FD72A5F-4C00-4971-8AB7-9EB382CA362F}" destId="{730B0760-9C92-46BA-B2BF-82C05FBCCD6C}" srcOrd="5" destOrd="0" presId="urn:microsoft.com/office/officeart/2005/8/layout/gear1"/>
    <dgm:cxn modelId="{314017DF-3F6B-4C04-9E95-305C9FD9FEBE}" type="presParOf" srcId="{7FD72A5F-4C00-4971-8AB7-9EB382CA362F}" destId="{679261A1-2360-4670-839A-B1144555035F}" srcOrd="6" destOrd="0" presId="urn:microsoft.com/office/officeart/2005/8/layout/gear1"/>
    <dgm:cxn modelId="{08254458-4D84-4C5F-B2ED-1487F31AD386}" type="presParOf" srcId="{7FD72A5F-4C00-4971-8AB7-9EB382CA362F}" destId="{E0D537E1-CEC5-4A99-8B98-73521C35AE3F}" srcOrd="7" destOrd="0" presId="urn:microsoft.com/office/officeart/2005/8/layout/gear1"/>
    <dgm:cxn modelId="{4DBEADA6-5162-4187-9C76-6EE37A7BBB1D}" type="presParOf" srcId="{7FD72A5F-4C00-4971-8AB7-9EB382CA362F}" destId="{0E153016-8978-4765-90B7-E0A33142BFB9}" srcOrd="8" destOrd="0" presId="urn:microsoft.com/office/officeart/2005/8/layout/gear1"/>
    <dgm:cxn modelId="{F4F45AE4-EA83-42F1-AA67-82F602BF9797}" type="presParOf" srcId="{7FD72A5F-4C00-4971-8AB7-9EB382CA362F}" destId="{E063D134-F52D-4535-B4FB-5A3A20DEA91B}" srcOrd="9" destOrd="0" presId="urn:microsoft.com/office/officeart/2005/8/layout/gear1"/>
    <dgm:cxn modelId="{10FE1C31-F673-4A71-98CF-3EFB786E5D3D}" type="presParOf" srcId="{7FD72A5F-4C00-4971-8AB7-9EB382CA362F}" destId="{892A5958-9B9B-4CD8-9F7C-4EC2AC150D8C}" srcOrd="10" destOrd="0" presId="urn:microsoft.com/office/officeart/2005/8/layout/gear1"/>
    <dgm:cxn modelId="{3087C2FE-D423-4C0A-9B90-863CD1B60B44}" type="presParOf" srcId="{7FD72A5F-4C00-4971-8AB7-9EB382CA362F}" destId="{713AC0C1-8760-4323-A1AB-1C2634FCAD57}" srcOrd="11" destOrd="0" presId="urn:microsoft.com/office/officeart/2005/8/layout/gear1"/>
    <dgm:cxn modelId="{E4FD69E0-FFED-4EDC-9CF0-0FDFF1D508A0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156A5A65-BEFF-45E6-954B-31DBFB09D6A8}" type="presOf" srcId="{F9A515A4-1FBD-4A69-BC64-E2CCD478F4E3}" destId="{713AC0C1-8760-4323-A1AB-1C2634FCAD57}" srcOrd="0" destOrd="0" presId="urn:microsoft.com/office/officeart/2005/8/layout/gear1"/>
    <dgm:cxn modelId="{CD684753-1F46-40F9-A5B0-6F23926B0AB1}" type="presOf" srcId="{F675BA5B-7BB1-4F76-9F2D-DFD7B7CE88A2}" destId="{AA86B4CF-C2C4-4C83-96F7-BC03B4D10244}" srcOrd="2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88437174-F67C-43C2-B3C2-946DE7579F13}" type="presOf" srcId="{EC9A7BE9-D303-451F-B0C7-0A0ADDA2B2A3}" destId="{892A5958-9B9B-4CD8-9F7C-4EC2AC150D8C}" srcOrd="0" destOrd="0" presId="urn:microsoft.com/office/officeart/2005/8/layout/gear1"/>
    <dgm:cxn modelId="{5F3AE1B1-D154-4BFA-92CB-C0DC2224970D}" type="presOf" srcId="{758B9396-29BA-46F9-8492-71BAFAE0E9DD}" destId="{400F9170-E9C6-4379-AEE4-75CE7535DC36}" srcOrd="0" destOrd="0" presId="urn:microsoft.com/office/officeart/2005/8/layout/gear1"/>
    <dgm:cxn modelId="{D0173165-43AE-4CA0-926B-4256F1CACBF2}" type="presOf" srcId="{758B9396-29BA-46F9-8492-71BAFAE0E9DD}" destId="{893076E5-F250-422C-90EC-939E726A67A6}" srcOrd="1" destOrd="0" presId="urn:microsoft.com/office/officeart/2005/8/layout/gear1"/>
    <dgm:cxn modelId="{0854A3CD-C3E3-4DCB-AC6B-2D76C9EC31AB}" type="presOf" srcId="{758B9396-29BA-46F9-8492-71BAFAE0E9DD}" destId="{730B0760-9C92-46BA-B2BF-82C05FBCCD6C}" srcOrd="2" destOrd="0" presId="urn:microsoft.com/office/officeart/2005/8/layout/gear1"/>
    <dgm:cxn modelId="{82C69000-69EF-4875-8C39-5F9EF6674383}" type="presOf" srcId="{F675BA5B-7BB1-4F76-9F2D-DFD7B7CE88A2}" destId="{BF8A0D72-9C9A-4FAB-8228-DC06C20203D8}" srcOrd="1" destOrd="0" presId="urn:microsoft.com/office/officeart/2005/8/layout/gear1"/>
    <dgm:cxn modelId="{2EC78E34-D7C4-4677-9137-7347149F72A6}" type="presOf" srcId="{B631490C-2B76-4970-A422-D2813EFA0B54}" destId="{E0D537E1-CEC5-4A99-8B98-73521C35AE3F}" srcOrd="1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3BDE57D7-314C-4518-A115-7F06734E1B58}" type="presOf" srcId="{920CD2E0-372D-4DEC-BC9E-334283142755}" destId="{298AC151-697E-4ABD-A81A-D290D73E25DE}" srcOrd="0" destOrd="0" presId="urn:microsoft.com/office/officeart/2005/8/layout/gear1"/>
    <dgm:cxn modelId="{4CAB16FD-5F89-430B-BD88-FE66A28C2EB8}" type="presOf" srcId="{B631490C-2B76-4970-A422-D2813EFA0B54}" destId="{E063D134-F52D-4535-B4FB-5A3A20DEA91B}" srcOrd="3" destOrd="0" presId="urn:microsoft.com/office/officeart/2005/8/layout/gear1"/>
    <dgm:cxn modelId="{4D45C3C7-6E38-4963-8489-FBE0889A3E4E}" type="presOf" srcId="{1FB5BC89-0CFD-43DA-AC3D-A98E6091EB88}" destId="{7FD72A5F-4C00-4971-8AB7-9EB382CA362F}" srcOrd="0" destOrd="0" presId="urn:microsoft.com/office/officeart/2005/8/layout/gear1"/>
    <dgm:cxn modelId="{F6B650E1-F4E4-4357-99DC-7538907B8183}" type="presOf" srcId="{B631490C-2B76-4970-A422-D2813EFA0B54}" destId="{0E153016-8978-4765-90B7-E0A33142BFB9}" srcOrd="2" destOrd="0" presId="urn:microsoft.com/office/officeart/2005/8/layout/gear1"/>
    <dgm:cxn modelId="{CDB48590-90AE-46C1-82CC-C11F9595FC96}" type="presOf" srcId="{B631490C-2B76-4970-A422-D2813EFA0B54}" destId="{679261A1-2360-4670-839A-B1144555035F}" srcOrd="0" destOrd="0" presId="urn:microsoft.com/office/officeart/2005/8/layout/gear1"/>
    <dgm:cxn modelId="{4AF01711-B0DB-4B8C-8E12-D8F157ACF70B}" type="presOf" srcId="{F675BA5B-7BB1-4F76-9F2D-DFD7B7CE88A2}" destId="{12C9F2A8-8289-4583-AFE5-B76EAFD8BD45}" srcOrd="0" destOrd="0" presId="urn:microsoft.com/office/officeart/2005/8/layout/gear1"/>
    <dgm:cxn modelId="{84A23ED7-7DDA-4B38-AB4E-E4AE677F9A48}" type="presParOf" srcId="{7FD72A5F-4C00-4971-8AB7-9EB382CA362F}" destId="{12C9F2A8-8289-4583-AFE5-B76EAFD8BD45}" srcOrd="0" destOrd="0" presId="urn:microsoft.com/office/officeart/2005/8/layout/gear1"/>
    <dgm:cxn modelId="{30CCA883-A586-45DE-8769-D88B15C9E1BB}" type="presParOf" srcId="{7FD72A5F-4C00-4971-8AB7-9EB382CA362F}" destId="{BF8A0D72-9C9A-4FAB-8228-DC06C20203D8}" srcOrd="1" destOrd="0" presId="urn:microsoft.com/office/officeart/2005/8/layout/gear1"/>
    <dgm:cxn modelId="{F04BE585-1020-4BB6-BB03-B0167CECDE88}" type="presParOf" srcId="{7FD72A5F-4C00-4971-8AB7-9EB382CA362F}" destId="{AA86B4CF-C2C4-4C83-96F7-BC03B4D10244}" srcOrd="2" destOrd="0" presId="urn:microsoft.com/office/officeart/2005/8/layout/gear1"/>
    <dgm:cxn modelId="{8D47237F-296C-4196-8F65-E33B37725014}" type="presParOf" srcId="{7FD72A5F-4C00-4971-8AB7-9EB382CA362F}" destId="{400F9170-E9C6-4379-AEE4-75CE7535DC36}" srcOrd="3" destOrd="0" presId="urn:microsoft.com/office/officeart/2005/8/layout/gear1"/>
    <dgm:cxn modelId="{60713CD9-F351-47F8-B53F-06B27AD8C95F}" type="presParOf" srcId="{7FD72A5F-4C00-4971-8AB7-9EB382CA362F}" destId="{893076E5-F250-422C-90EC-939E726A67A6}" srcOrd="4" destOrd="0" presId="urn:microsoft.com/office/officeart/2005/8/layout/gear1"/>
    <dgm:cxn modelId="{0608380C-5845-4088-A128-501A2F65CFD2}" type="presParOf" srcId="{7FD72A5F-4C00-4971-8AB7-9EB382CA362F}" destId="{730B0760-9C92-46BA-B2BF-82C05FBCCD6C}" srcOrd="5" destOrd="0" presId="urn:microsoft.com/office/officeart/2005/8/layout/gear1"/>
    <dgm:cxn modelId="{C89470FA-481C-4250-821A-0BC3755DBA32}" type="presParOf" srcId="{7FD72A5F-4C00-4971-8AB7-9EB382CA362F}" destId="{679261A1-2360-4670-839A-B1144555035F}" srcOrd="6" destOrd="0" presId="urn:microsoft.com/office/officeart/2005/8/layout/gear1"/>
    <dgm:cxn modelId="{8B7B5F61-E143-4378-BEEF-2CB512DE7864}" type="presParOf" srcId="{7FD72A5F-4C00-4971-8AB7-9EB382CA362F}" destId="{E0D537E1-CEC5-4A99-8B98-73521C35AE3F}" srcOrd="7" destOrd="0" presId="urn:microsoft.com/office/officeart/2005/8/layout/gear1"/>
    <dgm:cxn modelId="{61FBF3FB-5A3C-424D-88DC-601E85421CD1}" type="presParOf" srcId="{7FD72A5F-4C00-4971-8AB7-9EB382CA362F}" destId="{0E153016-8978-4765-90B7-E0A33142BFB9}" srcOrd="8" destOrd="0" presId="urn:microsoft.com/office/officeart/2005/8/layout/gear1"/>
    <dgm:cxn modelId="{160D041C-8DC0-4E02-98DA-91F2099C0750}" type="presParOf" srcId="{7FD72A5F-4C00-4971-8AB7-9EB382CA362F}" destId="{E063D134-F52D-4535-B4FB-5A3A20DEA91B}" srcOrd="9" destOrd="0" presId="urn:microsoft.com/office/officeart/2005/8/layout/gear1"/>
    <dgm:cxn modelId="{4DAC5AFC-FC0B-44E6-9700-1A7C83274813}" type="presParOf" srcId="{7FD72A5F-4C00-4971-8AB7-9EB382CA362F}" destId="{892A5958-9B9B-4CD8-9F7C-4EC2AC150D8C}" srcOrd="10" destOrd="0" presId="urn:microsoft.com/office/officeart/2005/8/layout/gear1"/>
    <dgm:cxn modelId="{3FC17278-C311-4BAB-85B1-69518491A5E7}" type="presParOf" srcId="{7FD72A5F-4C00-4971-8AB7-9EB382CA362F}" destId="{713AC0C1-8760-4323-A1AB-1C2634FCAD57}" srcOrd="11" destOrd="0" presId="urn:microsoft.com/office/officeart/2005/8/layout/gear1"/>
    <dgm:cxn modelId="{6A368485-0BF8-4BD3-BEDC-F446CCFAEE28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9AA24F-45BC-47E9-92B4-3C36981CF1E5}" type="presOf" srcId="{1FB5BC89-0CFD-43DA-AC3D-A98E6091EB88}" destId="{7FD72A5F-4C00-4971-8AB7-9EB382CA362F}" srcOrd="0" destOrd="0" presId="urn:microsoft.com/office/officeart/2005/8/layout/gear1"/>
    <dgm:cxn modelId="{3D09990F-CA41-4986-8272-F0F5E513A9BF}" type="presOf" srcId="{B631490C-2B76-4970-A422-D2813EFA0B54}" destId="{679261A1-2360-4670-839A-B1144555035F}" srcOrd="0" destOrd="0" presId="urn:microsoft.com/office/officeart/2005/8/layout/gear1"/>
    <dgm:cxn modelId="{C2F08F6A-C31B-41B6-8749-2C7BFF6B0BA3}" type="presOf" srcId="{F675BA5B-7BB1-4F76-9F2D-DFD7B7CE88A2}" destId="{AA86B4CF-C2C4-4C83-96F7-BC03B4D10244}" srcOrd="2" destOrd="0" presId="urn:microsoft.com/office/officeart/2005/8/layout/gear1"/>
    <dgm:cxn modelId="{E52B0679-BD00-4AF7-B0A2-E02C3C828F4E}" type="presOf" srcId="{758B9396-29BA-46F9-8492-71BAFAE0E9DD}" destId="{893076E5-F250-422C-90EC-939E726A67A6}" srcOrd="1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00023540-1A3A-4EF4-A608-BC2EDFDD71F4}" type="presOf" srcId="{F9A515A4-1FBD-4A69-BC64-E2CCD478F4E3}" destId="{713AC0C1-8760-4323-A1AB-1C2634FCAD57}" srcOrd="0" destOrd="0" presId="urn:microsoft.com/office/officeart/2005/8/layout/gear1"/>
    <dgm:cxn modelId="{C7CB58A8-6379-4245-BFAA-96254354EDCA}" type="presOf" srcId="{B631490C-2B76-4970-A422-D2813EFA0B54}" destId="{E063D134-F52D-4535-B4FB-5A3A20DEA91B}" srcOrd="3" destOrd="0" presId="urn:microsoft.com/office/officeart/2005/8/layout/gear1"/>
    <dgm:cxn modelId="{DEBC76F2-628E-466B-B712-F1A8D2FB0D70}" type="presOf" srcId="{920CD2E0-372D-4DEC-BC9E-334283142755}" destId="{298AC151-697E-4ABD-A81A-D290D73E25DE}" srcOrd="0" destOrd="0" presId="urn:microsoft.com/office/officeart/2005/8/layout/gear1"/>
    <dgm:cxn modelId="{68A64F20-CFBD-431A-81F9-8B68CD120CB0}" type="presOf" srcId="{F675BA5B-7BB1-4F76-9F2D-DFD7B7CE88A2}" destId="{12C9F2A8-8289-4583-AFE5-B76EAFD8BD45}" srcOrd="0" destOrd="0" presId="urn:microsoft.com/office/officeart/2005/8/layout/gear1"/>
    <dgm:cxn modelId="{7C429B83-A5D5-4865-A0A7-DA1A6BB62372}" type="presOf" srcId="{F675BA5B-7BB1-4F76-9F2D-DFD7B7CE88A2}" destId="{BF8A0D72-9C9A-4FAB-8228-DC06C20203D8}" srcOrd="1" destOrd="0" presId="urn:microsoft.com/office/officeart/2005/8/layout/gear1"/>
    <dgm:cxn modelId="{52A9E710-5320-4F55-A180-7721D02EA3D8}" type="presOf" srcId="{EC9A7BE9-D303-451F-B0C7-0A0ADDA2B2A3}" destId="{892A5958-9B9B-4CD8-9F7C-4EC2AC150D8C}" srcOrd="0" destOrd="0" presId="urn:microsoft.com/office/officeart/2005/8/layout/gear1"/>
    <dgm:cxn modelId="{7E4D0705-9C66-4A99-9F3E-36B95BA05A8A}" type="presOf" srcId="{758B9396-29BA-46F9-8492-71BAFAE0E9DD}" destId="{730B0760-9C92-46BA-B2BF-82C05FBCCD6C}" srcOrd="2" destOrd="0" presId="urn:microsoft.com/office/officeart/2005/8/layout/gear1"/>
    <dgm:cxn modelId="{7C4DB998-FE86-47EC-B63B-4D8612BDDEDD}" type="presOf" srcId="{B631490C-2B76-4970-A422-D2813EFA0B54}" destId="{E0D537E1-CEC5-4A99-8B98-73521C35AE3F}" srcOrd="1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A97A0CFC-D49D-4BA4-8288-6082C8028055}" type="presOf" srcId="{B631490C-2B76-4970-A422-D2813EFA0B54}" destId="{0E153016-8978-4765-90B7-E0A33142BFB9}" srcOrd="2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3D653C97-F19D-43DA-9CB1-2FA0DA267381}" type="presOf" srcId="{758B9396-29BA-46F9-8492-71BAFAE0E9DD}" destId="{400F9170-E9C6-4379-AEE4-75CE7535DC36}" srcOrd="0" destOrd="0" presId="urn:microsoft.com/office/officeart/2005/8/layout/gear1"/>
    <dgm:cxn modelId="{76F80A10-6E57-4596-8D62-08EE25BB7D93}" type="presParOf" srcId="{7FD72A5F-4C00-4971-8AB7-9EB382CA362F}" destId="{12C9F2A8-8289-4583-AFE5-B76EAFD8BD45}" srcOrd="0" destOrd="0" presId="urn:microsoft.com/office/officeart/2005/8/layout/gear1"/>
    <dgm:cxn modelId="{3C5D2460-A319-4107-B3A4-6283C494C3BF}" type="presParOf" srcId="{7FD72A5F-4C00-4971-8AB7-9EB382CA362F}" destId="{BF8A0D72-9C9A-4FAB-8228-DC06C20203D8}" srcOrd="1" destOrd="0" presId="urn:microsoft.com/office/officeart/2005/8/layout/gear1"/>
    <dgm:cxn modelId="{1B9A34BD-BEC0-404D-ACCA-6E034F7E7AB5}" type="presParOf" srcId="{7FD72A5F-4C00-4971-8AB7-9EB382CA362F}" destId="{AA86B4CF-C2C4-4C83-96F7-BC03B4D10244}" srcOrd="2" destOrd="0" presId="urn:microsoft.com/office/officeart/2005/8/layout/gear1"/>
    <dgm:cxn modelId="{D8233372-EE94-47D3-BAEE-42291688B095}" type="presParOf" srcId="{7FD72A5F-4C00-4971-8AB7-9EB382CA362F}" destId="{400F9170-E9C6-4379-AEE4-75CE7535DC36}" srcOrd="3" destOrd="0" presId="urn:microsoft.com/office/officeart/2005/8/layout/gear1"/>
    <dgm:cxn modelId="{D1E6AD95-0502-45B9-8CCA-405426B29C01}" type="presParOf" srcId="{7FD72A5F-4C00-4971-8AB7-9EB382CA362F}" destId="{893076E5-F250-422C-90EC-939E726A67A6}" srcOrd="4" destOrd="0" presId="urn:microsoft.com/office/officeart/2005/8/layout/gear1"/>
    <dgm:cxn modelId="{B740DFF7-F8CC-499C-971C-BD5D560638B4}" type="presParOf" srcId="{7FD72A5F-4C00-4971-8AB7-9EB382CA362F}" destId="{730B0760-9C92-46BA-B2BF-82C05FBCCD6C}" srcOrd="5" destOrd="0" presId="urn:microsoft.com/office/officeart/2005/8/layout/gear1"/>
    <dgm:cxn modelId="{BA9E2B89-6B1F-4C73-B385-9D03F9517299}" type="presParOf" srcId="{7FD72A5F-4C00-4971-8AB7-9EB382CA362F}" destId="{679261A1-2360-4670-839A-B1144555035F}" srcOrd="6" destOrd="0" presId="urn:microsoft.com/office/officeart/2005/8/layout/gear1"/>
    <dgm:cxn modelId="{B8CAF465-7434-46E8-BE07-F2DFDF90B0F0}" type="presParOf" srcId="{7FD72A5F-4C00-4971-8AB7-9EB382CA362F}" destId="{E0D537E1-CEC5-4A99-8B98-73521C35AE3F}" srcOrd="7" destOrd="0" presId="urn:microsoft.com/office/officeart/2005/8/layout/gear1"/>
    <dgm:cxn modelId="{793C565D-EBAB-466A-890B-22559FF1BC28}" type="presParOf" srcId="{7FD72A5F-4C00-4971-8AB7-9EB382CA362F}" destId="{0E153016-8978-4765-90B7-E0A33142BFB9}" srcOrd="8" destOrd="0" presId="urn:microsoft.com/office/officeart/2005/8/layout/gear1"/>
    <dgm:cxn modelId="{6A4C0617-0F91-43B7-927D-A7B401FE8D21}" type="presParOf" srcId="{7FD72A5F-4C00-4971-8AB7-9EB382CA362F}" destId="{E063D134-F52D-4535-B4FB-5A3A20DEA91B}" srcOrd="9" destOrd="0" presId="urn:microsoft.com/office/officeart/2005/8/layout/gear1"/>
    <dgm:cxn modelId="{148CF76B-49BD-4844-BF04-90B8B474AD0E}" type="presParOf" srcId="{7FD72A5F-4C00-4971-8AB7-9EB382CA362F}" destId="{892A5958-9B9B-4CD8-9F7C-4EC2AC150D8C}" srcOrd="10" destOrd="0" presId="urn:microsoft.com/office/officeart/2005/8/layout/gear1"/>
    <dgm:cxn modelId="{538902A9-1D0A-4363-B0D2-5552C66E2A82}" type="presParOf" srcId="{7FD72A5F-4C00-4971-8AB7-9EB382CA362F}" destId="{713AC0C1-8760-4323-A1AB-1C2634FCAD57}" srcOrd="11" destOrd="0" presId="urn:microsoft.com/office/officeart/2005/8/layout/gear1"/>
    <dgm:cxn modelId="{4AD60A75-B7DE-4CB9-A005-0E4F8AA47001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4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8C6FC21-7224-4756-A0A8-4165900DB1BD}" type="presOf" srcId="{B631490C-2B76-4970-A422-D2813EFA0B54}" destId="{E0D537E1-CEC5-4A99-8B98-73521C35AE3F}" srcOrd="1" destOrd="0" presId="urn:microsoft.com/office/officeart/2005/8/layout/gear1"/>
    <dgm:cxn modelId="{7F8F73F6-E9EA-4728-8EF6-AC865FAFEB98}" type="presOf" srcId="{920CD2E0-372D-4DEC-BC9E-334283142755}" destId="{298AC151-697E-4ABD-A81A-D290D73E25DE}" srcOrd="0" destOrd="0" presId="urn:microsoft.com/office/officeart/2005/8/layout/gear1"/>
    <dgm:cxn modelId="{00859AA5-B5FB-4A01-857E-67CDB9244BDE}" type="presOf" srcId="{1FB5BC89-0CFD-43DA-AC3D-A98E6091EB88}" destId="{7FD72A5F-4C00-4971-8AB7-9EB382CA362F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00F5A457-145F-4EA0-9AB3-AF0EE36BDFC6}" type="presOf" srcId="{B631490C-2B76-4970-A422-D2813EFA0B54}" destId="{679261A1-2360-4670-839A-B1144555035F}" srcOrd="0" destOrd="0" presId="urn:microsoft.com/office/officeart/2005/8/layout/gear1"/>
    <dgm:cxn modelId="{71BADA03-4B1B-4937-A7CD-B3A6439C8B5F}" type="presOf" srcId="{F675BA5B-7BB1-4F76-9F2D-DFD7B7CE88A2}" destId="{AA86B4CF-C2C4-4C83-96F7-BC03B4D10244}" srcOrd="2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88EC7CBB-32B6-4AC9-B584-3A10DB9E2EAB}" type="presOf" srcId="{B631490C-2B76-4970-A422-D2813EFA0B54}" destId="{0E153016-8978-4765-90B7-E0A33142BFB9}" srcOrd="2" destOrd="0" presId="urn:microsoft.com/office/officeart/2005/8/layout/gear1"/>
    <dgm:cxn modelId="{BAEDB388-5E6E-433C-8477-EE09BC0745B5}" type="presOf" srcId="{F9A515A4-1FBD-4A69-BC64-E2CCD478F4E3}" destId="{713AC0C1-8760-4323-A1AB-1C2634FCAD57}" srcOrd="0" destOrd="0" presId="urn:microsoft.com/office/officeart/2005/8/layout/gear1"/>
    <dgm:cxn modelId="{D6CB3DE0-FF33-45A3-9155-C0D91925C934}" type="presOf" srcId="{758B9396-29BA-46F9-8492-71BAFAE0E9DD}" destId="{400F9170-E9C6-4379-AEE4-75CE7535DC36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C3D1CBA7-2CB3-4ECE-A405-146B3F87E669}" type="presOf" srcId="{758B9396-29BA-46F9-8492-71BAFAE0E9DD}" destId="{893076E5-F250-422C-90EC-939E726A67A6}" srcOrd="1" destOrd="0" presId="urn:microsoft.com/office/officeart/2005/8/layout/gear1"/>
    <dgm:cxn modelId="{B87E56DD-84F5-435A-B9F8-18D1D4774EE0}" type="presOf" srcId="{F675BA5B-7BB1-4F76-9F2D-DFD7B7CE88A2}" destId="{BF8A0D72-9C9A-4FAB-8228-DC06C20203D8}" srcOrd="1" destOrd="0" presId="urn:microsoft.com/office/officeart/2005/8/layout/gear1"/>
    <dgm:cxn modelId="{FCF83079-9AF7-465A-9035-A32F593EDFD4}" type="presOf" srcId="{F675BA5B-7BB1-4F76-9F2D-DFD7B7CE88A2}" destId="{12C9F2A8-8289-4583-AFE5-B76EAFD8BD45}" srcOrd="0" destOrd="0" presId="urn:microsoft.com/office/officeart/2005/8/layout/gear1"/>
    <dgm:cxn modelId="{7BADFDC1-FF69-49B5-89D8-E133ADEE5DE9}" type="presOf" srcId="{B631490C-2B76-4970-A422-D2813EFA0B54}" destId="{E063D134-F52D-4535-B4FB-5A3A20DEA91B}" srcOrd="3" destOrd="0" presId="urn:microsoft.com/office/officeart/2005/8/layout/gear1"/>
    <dgm:cxn modelId="{56034BB3-7576-4E56-9CCB-DD4AB119184A}" type="presOf" srcId="{758B9396-29BA-46F9-8492-71BAFAE0E9DD}" destId="{730B0760-9C92-46BA-B2BF-82C05FBCCD6C}" srcOrd="2" destOrd="0" presId="urn:microsoft.com/office/officeart/2005/8/layout/gear1"/>
    <dgm:cxn modelId="{A6FFCDC9-568E-402C-9F3B-19BCE19D6DEA}" type="presOf" srcId="{EC9A7BE9-D303-451F-B0C7-0A0ADDA2B2A3}" destId="{892A5958-9B9B-4CD8-9F7C-4EC2AC150D8C}" srcOrd="0" destOrd="0" presId="urn:microsoft.com/office/officeart/2005/8/layout/gear1"/>
    <dgm:cxn modelId="{BC767E2C-EEB0-4B64-82F7-C9951DD27440}" type="presParOf" srcId="{7FD72A5F-4C00-4971-8AB7-9EB382CA362F}" destId="{12C9F2A8-8289-4583-AFE5-B76EAFD8BD45}" srcOrd="0" destOrd="0" presId="urn:microsoft.com/office/officeart/2005/8/layout/gear1"/>
    <dgm:cxn modelId="{524B9DC3-1989-4F68-8EF6-45252B636783}" type="presParOf" srcId="{7FD72A5F-4C00-4971-8AB7-9EB382CA362F}" destId="{BF8A0D72-9C9A-4FAB-8228-DC06C20203D8}" srcOrd="1" destOrd="0" presId="urn:microsoft.com/office/officeart/2005/8/layout/gear1"/>
    <dgm:cxn modelId="{66668B06-2ADF-4B3E-A546-B26774460D18}" type="presParOf" srcId="{7FD72A5F-4C00-4971-8AB7-9EB382CA362F}" destId="{AA86B4CF-C2C4-4C83-96F7-BC03B4D10244}" srcOrd="2" destOrd="0" presId="urn:microsoft.com/office/officeart/2005/8/layout/gear1"/>
    <dgm:cxn modelId="{753A277F-5F8C-428C-98AA-078A7C669368}" type="presParOf" srcId="{7FD72A5F-4C00-4971-8AB7-9EB382CA362F}" destId="{400F9170-E9C6-4379-AEE4-75CE7535DC36}" srcOrd="3" destOrd="0" presId="urn:microsoft.com/office/officeart/2005/8/layout/gear1"/>
    <dgm:cxn modelId="{2D0AE483-7072-44B6-9380-9167EB5FE9B2}" type="presParOf" srcId="{7FD72A5F-4C00-4971-8AB7-9EB382CA362F}" destId="{893076E5-F250-422C-90EC-939E726A67A6}" srcOrd="4" destOrd="0" presId="urn:microsoft.com/office/officeart/2005/8/layout/gear1"/>
    <dgm:cxn modelId="{E43F5B5C-536B-4315-9C48-D32573AA1B13}" type="presParOf" srcId="{7FD72A5F-4C00-4971-8AB7-9EB382CA362F}" destId="{730B0760-9C92-46BA-B2BF-82C05FBCCD6C}" srcOrd="5" destOrd="0" presId="urn:microsoft.com/office/officeart/2005/8/layout/gear1"/>
    <dgm:cxn modelId="{341E7AC7-1E84-40A5-AB15-B0E4742CF47D}" type="presParOf" srcId="{7FD72A5F-4C00-4971-8AB7-9EB382CA362F}" destId="{679261A1-2360-4670-839A-B1144555035F}" srcOrd="6" destOrd="0" presId="urn:microsoft.com/office/officeart/2005/8/layout/gear1"/>
    <dgm:cxn modelId="{ADA8F261-9397-4D04-9162-6901C525B755}" type="presParOf" srcId="{7FD72A5F-4C00-4971-8AB7-9EB382CA362F}" destId="{E0D537E1-CEC5-4A99-8B98-73521C35AE3F}" srcOrd="7" destOrd="0" presId="urn:microsoft.com/office/officeart/2005/8/layout/gear1"/>
    <dgm:cxn modelId="{0A349C72-56EF-4971-8B46-D6A1768246A9}" type="presParOf" srcId="{7FD72A5F-4C00-4971-8AB7-9EB382CA362F}" destId="{0E153016-8978-4765-90B7-E0A33142BFB9}" srcOrd="8" destOrd="0" presId="urn:microsoft.com/office/officeart/2005/8/layout/gear1"/>
    <dgm:cxn modelId="{1ED0C896-295E-4244-887B-D9E5EC7C8551}" type="presParOf" srcId="{7FD72A5F-4C00-4971-8AB7-9EB382CA362F}" destId="{E063D134-F52D-4535-B4FB-5A3A20DEA91B}" srcOrd="9" destOrd="0" presId="urn:microsoft.com/office/officeart/2005/8/layout/gear1"/>
    <dgm:cxn modelId="{ACE1BE14-1129-488A-9C21-514511D1E33D}" type="presParOf" srcId="{7FD72A5F-4C00-4971-8AB7-9EB382CA362F}" destId="{892A5958-9B9B-4CD8-9F7C-4EC2AC150D8C}" srcOrd="10" destOrd="0" presId="urn:microsoft.com/office/officeart/2005/8/layout/gear1"/>
    <dgm:cxn modelId="{514F1CE3-08FE-4009-95BE-D2BD6FA8F344}" type="presParOf" srcId="{7FD72A5F-4C00-4971-8AB7-9EB382CA362F}" destId="{713AC0C1-8760-4323-A1AB-1C2634FCAD57}" srcOrd="11" destOrd="0" presId="urn:microsoft.com/office/officeart/2005/8/layout/gear1"/>
    <dgm:cxn modelId="{FEA13090-C12A-4D72-804A-20B500633B8A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4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0F67CD0-C44A-40D9-9EF1-5B633FE3B475}" type="presOf" srcId="{B631490C-2B76-4970-A422-D2813EFA0B54}" destId="{0E153016-8978-4765-90B7-E0A33142BFB9}" srcOrd="2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FBB587E4-60AE-4688-B1CA-279FF58EE76C}" type="presOf" srcId="{F675BA5B-7BB1-4F76-9F2D-DFD7B7CE88A2}" destId="{BF8A0D72-9C9A-4FAB-8228-DC06C20203D8}" srcOrd="1" destOrd="0" presId="urn:microsoft.com/office/officeart/2005/8/layout/gear1"/>
    <dgm:cxn modelId="{EB347210-EE13-4F65-85FD-BA8D78F06C57}" type="presOf" srcId="{B631490C-2B76-4970-A422-D2813EFA0B54}" destId="{E063D134-F52D-4535-B4FB-5A3A20DEA91B}" srcOrd="3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F4D031A2-1FAF-4B0E-8D3D-B0799E16DDB3}" type="presOf" srcId="{758B9396-29BA-46F9-8492-71BAFAE0E9DD}" destId="{893076E5-F250-422C-90EC-939E726A67A6}" srcOrd="1" destOrd="0" presId="urn:microsoft.com/office/officeart/2005/8/layout/gear1"/>
    <dgm:cxn modelId="{CAD4227D-62A9-4951-8947-01AB6AFC9B59}" type="presOf" srcId="{B631490C-2B76-4970-A422-D2813EFA0B54}" destId="{679261A1-2360-4670-839A-B1144555035F}" srcOrd="0" destOrd="0" presId="urn:microsoft.com/office/officeart/2005/8/layout/gear1"/>
    <dgm:cxn modelId="{AD875B93-9B2B-4985-973E-8A93EE5059E8}" type="presOf" srcId="{EC9A7BE9-D303-451F-B0C7-0A0ADDA2B2A3}" destId="{892A5958-9B9B-4CD8-9F7C-4EC2AC150D8C}" srcOrd="0" destOrd="0" presId="urn:microsoft.com/office/officeart/2005/8/layout/gear1"/>
    <dgm:cxn modelId="{14A4A5F5-B502-4646-9689-9F76215E52DA}" type="presOf" srcId="{F675BA5B-7BB1-4F76-9F2D-DFD7B7CE88A2}" destId="{12C9F2A8-8289-4583-AFE5-B76EAFD8BD45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D480662A-1D1F-445B-A77A-1D7523A9D366}" type="presOf" srcId="{F675BA5B-7BB1-4F76-9F2D-DFD7B7CE88A2}" destId="{AA86B4CF-C2C4-4C83-96F7-BC03B4D10244}" srcOrd="2" destOrd="0" presId="urn:microsoft.com/office/officeart/2005/8/layout/gear1"/>
    <dgm:cxn modelId="{4FD3FC97-55AD-4691-A551-8A1957A32F98}" type="presOf" srcId="{758B9396-29BA-46F9-8492-71BAFAE0E9DD}" destId="{400F9170-E9C6-4379-AEE4-75CE7535DC36}" srcOrd="0" destOrd="0" presId="urn:microsoft.com/office/officeart/2005/8/layout/gear1"/>
    <dgm:cxn modelId="{4C93990F-6A97-4C97-9E24-62A0055B3329}" type="presOf" srcId="{1FB5BC89-0CFD-43DA-AC3D-A98E6091EB88}" destId="{7FD72A5F-4C00-4971-8AB7-9EB382CA362F}" srcOrd="0" destOrd="0" presId="urn:microsoft.com/office/officeart/2005/8/layout/gear1"/>
    <dgm:cxn modelId="{E121D392-5027-4D0F-80C9-EFE555BC4C2D}" type="presOf" srcId="{758B9396-29BA-46F9-8492-71BAFAE0E9DD}" destId="{730B0760-9C92-46BA-B2BF-82C05FBCCD6C}" srcOrd="2" destOrd="0" presId="urn:microsoft.com/office/officeart/2005/8/layout/gear1"/>
    <dgm:cxn modelId="{6B82E3DF-B563-4DCE-B26C-71F06B7E0A1B}" type="presOf" srcId="{920CD2E0-372D-4DEC-BC9E-334283142755}" destId="{298AC151-697E-4ABD-A81A-D290D73E25DE}" srcOrd="0" destOrd="0" presId="urn:microsoft.com/office/officeart/2005/8/layout/gear1"/>
    <dgm:cxn modelId="{71D7890C-05E9-4BA3-9241-0DD4CF39892D}" type="presOf" srcId="{F9A515A4-1FBD-4A69-BC64-E2CCD478F4E3}" destId="{713AC0C1-8760-4323-A1AB-1C2634FCAD57}" srcOrd="0" destOrd="0" presId="urn:microsoft.com/office/officeart/2005/8/layout/gear1"/>
    <dgm:cxn modelId="{E7A98B72-E28D-4EB1-ABB8-163C00C115F8}" type="presOf" srcId="{B631490C-2B76-4970-A422-D2813EFA0B54}" destId="{E0D537E1-CEC5-4A99-8B98-73521C35AE3F}" srcOrd="1" destOrd="0" presId="urn:microsoft.com/office/officeart/2005/8/layout/gear1"/>
    <dgm:cxn modelId="{CD2BE0D7-77FF-4D5D-BA67-42EAF881884E}" type="presParOf" srcId="{7FD72A5F-4C00-4971-8AB7-9EB382CA362F}" destId="{12C9F2A8-8289-4583-AFE5-B76EAFD8BD45}" srcOrd="0" destOrd="0" presId="urn:microsoft.com/office/officeart/2005/8/layout/gear1"/>
    <dgm:cxn modelId="{11B43381-2968-488B-A8B8-1716FE72C0D6}" type="presParOf" srcId="{7FD72A5F-4C00-4971-8AB7-9EB382CA362F}" destId="{BF8A0D72-9C9A-4FAB-8228-DC06C20203D8}" srcOrd="1" destOrd="0" presId="urn:microsoft.com/office/officeart/2005/8/layout/gear1"/>
    <dgm:cxn modelId="{A4049312-8EE2-4F35-8DCF-89F63A347471}" type="presParOf" srcId="{7FD72A5F-4C00-4971-8AB7-9EB382CA362F}" destId="{AA86B4CF-C2C4-4C83-96F7-BC03B4D10244}" srcOrd="2" destOrd="0" presId="urn:microsoft.com/office/officeart/2005/8/layout/gear1"/>
    <dgm:cxn modelId="{ADC5B11E-D490-4947-A0EA-6F950EDCC154}" type="presParOf" srcId="{7FD72A5F-4C00-4971-8AB7-9EB382CA362F}" destId="{400F9170-E9C6-4379-AEE4-75CE7535DC36}" srcOrd="3" destOrd="0" presId="urn:microsoft.com/office/officeart/2005/8/layout/gear1"/>
    <dgm:cxn modelId="{966E8F80-26EB-445F-95A7-3B7F3898784A}" type="presParOf" srcId="{7FD72A5F-4C00-4971-8AB7-9EB382CA362F}" destId="{893076E5-F250-422C-90EC-939E726A67A6}" srcOrd="4" destOrd="0" presId="urn:microsoft.com/office/officeart/2005/8/layout/gear1"/>
    <dgm:cxn modelId="{6EC1B5CF-3B72-473F-9BDB-460B5E6F0E4F}" type="presParOf" srcId="{7FD72A5F-4C00-4971-8AB7-9EB382CA362F}" destId="{730B0760-9C92-46BA-B2BF-82C05FBCCD6C}" srcOrd="5" destOrd="0" presId="urn:microsoft.com/office/officeart/2005/8/layout/gear1"/>
    <dgm:cxn modelId="{970CA37F-36EF-469B-8B45-F98E0ABC18ED}" type="presParOf" srcId="{7FD72A5F-4C00-4971-8AB7-9EB382CA362F}" destId="{679261A1-2360-4670-839A-B1144555035F}" srcOrd="6" destOrd="0" presId="urn:microsoft.com/office/officeart/2005/8/layout/gear1"/>
    <dgm:cxn modelId="{BA0C9860-BC8C-4EF6-8108-01D0DBDC9B7A}" type="presParOf" srcId="{7FD72A5F-4C00-4971-8AB7-9EB382CA362F}" destId="{E0D537E1-CEC5-4A99-8B98-73521C35AE3F}" srcOrd="7" destOrd="0" presId="urn:microsoft.com/office/officeart/2005/8/layout/gear1"/>
    <dgm:cxn modelId="{0BB05453-E278-4106-ACBB-20AB19A4EA35}" type="presParOf" srcId="{7FD72A5F-4C00-4971-8AB7-9EB382CA362F}" destId="{0E153016-8978-4765-90B7-E0A33142BFB9}" srcOrd="8" destOrd="0" presId="urn:microsoft.com/office/officeart/2005/8/layout/gear1"/>
    <dgm:cxn modelId="{0389D05D-8D56-434E-A23B-A48501D7E221}" type="presParOf" srcId="{7FD72A5F-4C00-4971-8AB7-9EB382CA362F}" destId="{E063D134-F52D-4535-B4FB-5A3A20DEA91B}" srcOrd="9" destOrd="0" presId="urn:microsoft.com/office/officeart/2005/8/layout/gear1"/>
    <dgm:cxn modelId="{81032B0F-F090-4FD3-B5BD-84054C9D5F4B}" type="presParOf" srcId="{7FD72A5F-4C00-4971-8AB7-9EB382CA362F}" destId="{892A5958-9B9B-4CD8-9F7C-4EC2AC150D8C}" srcOrd="10" destOrd="0" presId="urn:microsoft.com/office/officeart/2005/8/layout/gear1"/>
    <dgm:cxn modelId="{E0CB3D51-8ADC-4C05-9295-2613D78DC671}" type="presParOf" srcId="{7FD72A5F-4C00-4971-8AB7-9EB382CA362F}" destId="{713AC0C1-8760-4323-A1AB-1C2634FCAD57}" srcOrd="11" destOrd="0" presId="urn:microsoft.com/office/officeart/2005/8/layout/gear1"/>
    <dgm:cxn modelId="{0FE8D438-ED9F-4A39-8B54-4AC110488920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0253624-E1E4-4A51-93EA-B7ECAA371D0A}" type="presOf" srcId="{F675BA5B-7BB1-4F76-9F2D-DFD7B7CE88A2}" destId="{12C9F2A8-8289-4583-AFE5-B76EAFD8BD45}" srcOrd="0" destOrd="0" presId="urn:microsoft.com/office/officeart/2005/8/layout/gear1"/>
    <dgm:cxn modelId="{914A8591-939D-4D6D-B491-7FB2AB4FE65A}" type="presOf" srcId="{B631490C-2B76-4970-A422-D2813EFA0B54}" destId="{0E153016-8978-4765-90B7-E0A33142BFB9}" srcOrd="2" destOrd="0" presId="urn:microsoft.com/office/officeart/2005/8/layout/gear1"/>
    <dgm:cxn modelId="{B22B0FD3-5CAA-4B46-BE57-1A2359208406}" type="presOf" srcId="{758B9396-29BA-46F9-8492-71BAFAE0E9DD}" destId="{893076E5-F250-422C-90EC-939E726A67A6}" srcOrd="1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6DEA4E90-551F-4BDD-83AE-9431837402BA}" type="presOf" srcId="{B631490C-2B76-4970-A422-D2813EFA0B54}" destId="{E063D134-F52D-4535-B4FB-5A3A20DEA91B}" srcOrd="3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6B74D15C-6F72-4B5A-95B1-61B091913592}" type="presOf" srcId="{EC9A7BE9-D303-451F-B0C7-0A0ADDA2B2A3}" destId="{892A5958-9B9B-4CD8-9F7C-4EC2AC150D8C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97505488-758F-4BF7-869F-D947C52F5BE2}" type="presOf" srcId="{F675BA5B-7BB1-4F76-9F2D-DFD7B7CE88A2}" destId="{BF8A0D72-9C9A-4FAB-8228-DC06C20203D8}" srcOrd="1" destOrd="0" presId="urn:microsoft.com/office/officeart/2005/8/layout/gear1"/>
    <dgm:cxn modelId="{3A4EF08E-E904-4B50-B550-6A6341B79C0F}" type="presOf" srcId="{F9A515A4-1FBD-4A69-BC64-E2CCD478F4E3}" destId="{713AC0C1-8760-4323-A1AB-1C2634FCAD57}" srcOrd="0" destOrd="0" presId="urn:microsoft.com/office/officeart/2005/8/layout/gear1"/>
    <dgm:cxn modelId="{A2522274-1DCD-43AF-99DF-F2B786787D1A}" type="presOf" srcId="{B631490C-2B76-4970-A422-D2813EFA0B54}" destId="{E0D537E1-CEC5-4A99-8B98-73521C35AE3F}" srcOrd="1" destOrd="0" presId="urn:microsoft.com/office/officeart/2005/8/layout/gear1"/>
    <dgm:cxn modelId="{A99C1545-7075-40CA-BB90-7DC54751F6D3}" type="presOf" srcId="{758B9396-29BA-46F9-8492-71BAFAE0E9DD}" destId="{730B0760-9C92-46BA-B2BF-82C05FBCCD6C}" srcOrd="2" destOrd="0" presId="urn:microsoft.com/office/officeart/2005/8/layout/gear1"/>
    <dgm:cxn modelId="{13912B4C-3001-4E67-B1AD-35E2DCB18E41}" type="presOf" srcId="{B631490C-2B76-4970-A422-D2813EFA0B54}" destId="{679261A1-2360-4670-839A-B1144555035F}" srcOrd="0" destOrd="0" presId="urn:microsoft.com/office/officeart/2005/8/layout/gear1"/>
    <dgm:cxn modelId="{D1A756E0-CA8F-44FC-B4C2-0E27BAB15F8D}" type="presOf" srcId="{920CD2E0-372D-4DEC-BC9E-334283142755}" destId="{298AC151-697E-4ABD-A81A-D290D73E25DE}" srcOrd="0" destOrd="0" presId="urn:microsoft.com/office/officeart/2005/8/layout/gear1"/>
    <dgm:cxn modelId="{C161CF66-59BC-4378-89FC-6B7AC1005606}" type="presOf" srcId="{758B9396-29BA-46F9-8492-71BAFAE0E9DD}" destId="{400F9170-E9C6-4379-AEE4-75CE7535DC36}" srcOrd="0" destOrd="0" presId="urn:microsoft.com/office/officeart/2005/8/layout/gear1"/>
    <dgm:cxn modelId="{08EB589B-E320-43CF-A222-7AAD04C01139}" type="presOf" srcId="{1FB5BC89-0CFD-43DA-AC3D-A98E6091EB88}" destId="{7FD72A5F-4C00-4971-8AB7-9EB382CA362F}" srcOrd="0" destOrd="0" presId="urn:microsoft.com/office/officeart/2005/8/layout/gear1"/>
    <dgm:cxn modelId="{8EFD0352-6E6F-4FC4-88E7-D4DC62CFE684}" type="presOf" srcId="{F675BA5B-7BB1-4F76-9F2D-DFD7B7CE88A2}" destId="{AA86B4CF-C2C4-4C83-96F7-BC03B4D10244}" srcOrd="2" destOrd="0" presId="urn:microsoft.com/office/officeart/2005/8/layout/gear1"/>
    <dgm:cxn modelId="{0F31067D-8855-47DE-8F0D-751442263CBF}" type="presParOf" srcId="{7FD72A5F-4C00-4971-8AB7-9EB382CA362F}" destId="{12C9F2A8-8289-4583-AFE5-B76EAFD8BD45}" srcOrd="0" destOrd="0" presId="urn:microsoft.com/office/officeart/2005/8/layout/gear1"/>
    <dgm:cxn modelId="{083FFF91-A184-413E-B4D2-F26AEACF0820}" type="presParOf" srcId="{7FD72A5F-4C00-4971-8AB7-9EB382CA362F}" destId="{BF8A0D72-9C9A-4FAB-8228-DC06C20203D8}" srcOrd="1" destOrd="0" presId="urn:microsoft.com/office/officeart/2005/8/layout/gear1"/>
    <dgm:cxn modelId="{2216E4C4-0EA2-4DB5-9EC4-6B31768AD401}" type="presParOf" srcId="{7FD72A5F-4C00-4971-8AB7-9EB382CA362F}" destId="{AA86B4CF-C2C4-4C83-96F7-BC03B4D10244}" srcOrd="2" destOrd="0" presId="urn:microsoft.com/office/officeart/2005/8/layout/gear1"/>
    <dgm:cxn modelId="{5F4E930C-473A-43C9-AACC-96A10F22A979}" type="presParOf" srcId="{7FD72A5F-4C00-4971-8AB7-9EB382CA362F}" destId="{400F9170-E9C6-4379-AEE4-75CE7535DC36}" srcOrd="3" destOrd="0" presId="urn:microsoft.com/office/officeart/2005/8/layout/gear1"/>
    <dgm:cxn modelId="{A039E9D3-FE73-42F9-8D13-99EAF287D08B}" type="presParOf" srcId="{7FD72A5F-4C00-4971-8AB7-9EB382CA362F}" destId="{893076E5-F250-422C-90EC-939E726A67A6}" srcOrd="4" destOrd="0" presId="urn:microsoft.com/office/officeart/2005/8/layout/gear1"/>
    <dgm:cxn modelId="{014949D2-D306-48AA-81D6-1CCDC5DE4178}" type="presParOf" srcId="{7FD72A5F-4C00-4971-8AB7-9EB382CA362F}" destId="{730B0760-9C92-46BA-B2BF-82C05FBCCD6C}" srcOrd="5" destOrd="0" presId="urn:microsoft.com/office/officeart/2005/8/layout/gear1"/>
    <dgm:cxn modelId="{E0AE7778-87CF-4A1D-9E9F-87A35EEA9F7F}" type="presParOf" srcId="{7FD72A5F-4C00-4971-8AB7-9EB382CA362F}" destId="{679261A1-2360-4670-839A-B1144555035F}" srcOrd="6" destOrd="0" presId="urn:microsoft.com/office/officeart/2005/8/layout/gear1"/>
    <dgm:cxn modelId="{E0B66494-2144-4B3F-953C-5F56E39A02D2}" type="presParOf" srcId="{7FD72A5F-4C00-4971-8AB7-9EB382CA362F}" destId="{E0D537E1-CEC5-4A99-8B98-73521C35AE3F}" srcOrd="7" destOrd="0" presId="urn:microsoft.com/office/officeart/2005/8/layout/gear1"/>
    <dgm:cxn modelId="{7DAC63BB-6948-411B-8399-EA8CFB3C2ED7}" type="presParOf" srcId="{7FD72A5F-4C00-4971-8AB7-9EB382CA362F}" destId="{0E153016-8978-4765-90B7-E0A33142BFB9}" srcOrd="8" destOrd="0" presId="urn:microsoft.com/office/officeart/2005/8/layout/gear1"/>
    <dgm:cxn modelId="{A136FA57-EDA3-436E-AE57-2C95F027D719}" type="presParOf" srcId="{7FD72A5F-4C00-4971-8AB7-9EB382CA362F}" destId="{E063D134-F52D-4535-B4FB-5A3A20DEA91B}" srcOrd="9" destOrd="0" presId="urn:microsoft.com/office/officeart/2005/8/layout/gear1"/>
    <dgm:cxn modelId="{6A3E9EA8-E3D5-4619-9740-2978C8D90F57}" type="presParOf" srcId="{7FD72A5F-4C00-4971-8AB7-9EB382CA362F}" destId="{892A5958-9B9B-4CD8-9F7C-4EC2AC150D8C}" srcOrd="10" destOrd="0" presId="urn:microsoft.com/office/officeart/2005/8/layout/gear1"/>
    <dgm:cxn modelId="{D0D2733D-E294-41F4-BB84-CE74558969FC}" type="presParOf" srcId="{7FD72A5F-4C00-4971-8AB7-9EB382CA362F}" destId="{713AC0C1-8760-4323-A1AB-1C2634FCAD57}" srcOrd="11" destOrd="0" presId="urn:microsoft.com/office/officeart/2005/8/layout/gear1"/>
    <dgm:cxn modelId="{E6C20737-6474-4F1B-8CEF-93593ED23C4E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156A5A65-BEFF-45E6-954B-31DBFB09D6A8}" type="presOf" srcId="{F9A515A4-1FBD-4A69-BC64-E2CCD478F4E3}" destId="{713AC0C1-8760-4323-A1AB-1C2634FCAD57}" srcOrd="0" destOrd="0" presId="urn:microsoft.com/office/officeart/2005/8/layout/gear1"/>
    <dgm:cxn modelId="{CD684753-1F46-40F9-A5B0-6F23926B0AB1}" type="presOf" srcId="{F675BA5B-7BB1-4F76-9F2D-DFD7B7CE88A2}" destId="{AA86B4CF-C2C4-4C83-96F7-BC03B4D10244}" srcOrd="2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88437174-F67C-43C2-B3C2-946DE7579F13}" type="presOf" srcId="{EC9A7BE9-D303-451F-B0C7-0A0ADDA2B2A3}" destId="{892A5958-9B9B-4CD8-9F7C-4EC2AC150D8C}" srcOrd="0" destOrd="0" presId="urn:microsoft.com/office/officeart/2005/8/layout/gear1"/>
    <dgm:cxn modelId="{5F3AE1B1-D154-4BFA-92CB-C0DC2224970D}" type="presOf" srcId="{758B9396-29BA-46F9-8492-71BAFAE0E9DD}" destId="{400F9170-E9C6-4379-AEE4-75CE7535DC36}" srcOrd="0" destOrd="0" presId="urn:microsoft.com/office/officeart/2005/8/layout/gear1"/>
    <dgm:cxn modelId="{D0173165-43AE-4CA0-926B-4256F1CACBF2}" type="presOf" srcId="{758B9396-29BA-46F9-8492-71BAFAE0E9DD}" destId="{893076E5-F250-422C-90EC-939E726A67A6}" srcOrd="1" destOrd="0" presId="urn:microsoft.com/office/officeart/2005/8/layout/gear1"/>
    <dgm:cxn modelId="{0854A3CD-C3E3-4DCB-AC6B-2D76C9EC31AB}" type="presOf" srcId="{758B9396-29BA-46F9-8492-71BAFAE0E9DD}" destId="{730B0760-9C92-46BA-B2BF-82C05FBCCD6C}" srcOrd="2" destOrd="0" presId="urn:microsoft.com/office/officeart/2005/8/layout/gear1"/>
    <dgm:cxn modelId="{82C69000-69EF-4875-8C39-5F9EF6674383}" type="presOf" srcId="{F675BA5B-7BB1-4F76-9F2D-DFD7B7CE88A2}" destId="{BF8A0D72-9C9A-4FAB-8228-DC06C20203D8}" srcOrd="1" destOrd="0" presId="urn:microsoft.com/office/officeart/2005/8/layout/gear1"/>
    <dgm:cxn modelId="{2EC78E34-D7C4-4677-9137-7347149F72A6}" type="presOf" srcId="{B631490C-2B76-4970-A422-D2813EFA0B54}" destId="{E0D537E1-CEC5-4A99-8B98-73521C35AE3F}" srcOrd="1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3BDE57D7-314C-4518-A115-7F06734E1B58}" type="presOf" srcId="{920CD2E0-372D-4DEC-BC9E-334283142755}" destId="{298AC151-697E-4ABD-A81A-D290D73E25DE}" srcOrd="0" destOrd="0" presId="urn:microsoft.com/office/officeart/2005/8/layout/gear1"/>
    <dgm:cxn modelId="{4CAB16FD-5F89-430B-BD88-FE66A28C2EB8}" type="presOf" srcId="{B631490C-2B76-4970-A422-D2813EFA0B54}" destId="{E063D134-F52D-4535-B4FB-5A3A20DEA91B}" srcOrd="3" destOrd="0" presId="urn:microsoft.com/office/officeart/2005/8/layout/gear1"/>
    <dgm:cxn modelId="{4D45C3C7-6E38-4963-8489-FBE0889A3E4E}" type="presOf" srcId="{1FB5BC89-0CFD-43DA-AC3D-A98E6091EB88}" destId="{7FD72A5F-4C00-4971-8AB7-9EB382CA362F}" srcOrd="0" destOrd="0" presId="urn:microsoft.com/office/officeart/2005/8/layout/gear1"/>
    <dgm:cxn modelId="{F6B650E1-F4E4-4357-99DC-7538907B8183}" type="presOf" srcId="{B631490C-2B76-4970-A422-D2813EFA0B54}" destId="{0E153016-8978-4765-90B7-E0A33142BFB9}" srcOrd="2" destOrd="0" presId="urn:microsoft.com/office/officeart/2005/8/layout/gear1"/>
    <dgm:cxn modelId="{CDB48590-90AE-46C1-82CC-C11F9595FC96}" type="presOf" srcId="{B631490C-2B76-4970-A422-D2813EFA0B54}" destId="{679261A1-2360-4670-839A-B1144555035F}" srcOrd="0" destOrd="0" presId="urn:microsoft.com/office/officeart/2005/8/layout/gear1"/>
    <dgm:cxn modelId="{4AF01711-B0DB-4B8C-8E12-D8F157ACF70B}" type="presOf" srcId="{F675BA5B-7BB1-4F76-9F2D-DFD7B7CE88A2}" destId="{12C9F2A8-8289-4583-AFE5-B76EAFD8BD45}" srcOrd="0" destOrd="0" presId="urn:microsoft.com/office/officeart/2005/8/layout/gear1"/>
    <dgm:cxn modelId="{84A23ED7-7DDA-4B38-AB4E-E4AE677F9A48}" type="presParOf" srcId="{7FD72A5F-4C00-4971-8AB7-9EB382CA362F}" destId="{12C9F2A8-8289-4583-AFE5-B76EAFD8BD45}" srcOrd="0" destOrd="0" presId="urn:microsoft.com/office/officeart/2005/8/layout/gear1"/>
    <dgm:cxn modelId="{30CCA883-A586-45DE-8769-D88B15C9E1BB}" type="presParOf" srcId="{7FD72A5F-4C00-4971-8AB7-9EB382CA362F}" destId="{BF8A0D72-9C9A-4FAB-8228-DC06C20203D8}" srcOrd="1" destOrd="0" presId="urn:microsoft.com/office/officeart/2005/8/layout/gear1"/>
    <dgm:cxn modelId="{F04BE585-1020-4BB6-BB03-B0167CECDE88}" type="presParOf" srcId="{7FD72A5F-4C00-4971-8AB7-9EB382CA362F}" destId="{AA86B4CF-C2C4-4C83-96F7-BC03B4D10244}" srcOrd="2" destOrd="0" presId="urn:microsoft.com/office/officeart/2005/8/layout/gear1"/>
    <dgm:cxn modelId="{8D47237F-296C-4196-8F65-E33B37725014}" type="presParOf" srcId="{7FD72A5F-4C00-4971-8AB7-9EB382CA362F}" destId="{400F9170-E9C6-4379-AEE4-75CE7535DC36}" srcOrd="3" destOrd="0" presId="urn:microsoft.com/office/officeart/2005/8/layout/gear1"/>
    <dgm:cxn modelId="{60713CD9-F351-47F8-B53F-06B27AD8C95F}" type="presParOf" srcId="{7FD72A5F-4C00-4971-8AB7-9EB382CA362F}" destId="{893076E5-F250-422C-90EC-939E726A67A6}" srcOrd="4" destOrd="0" presId="urn:microsoft.com/office/officeart/2005/8/layout/gear1"/>
    <dgm:cxn modelId="{0608380C-5845-4088-A128-501A2F65CFD2}" type="presParOf" srcId="{7FD72A5F-4C00-4971-8AB7-9EB382CA362F}" destId="{730B0760-9C92-46BA-B2BF-82C05FBCCD6C}" srcOrd="5" destOrd="0" presId="urn:microsoft.com/office/officeart/2005/8/layout/gear1"/>
    <dgm:cxn modelId="{C89470FA-481C-4250-821A-0BC3755DBA32}" type="presParOf" srcId="{7FD72A5F-4C00-4971-8AB7-9EB382CA362F}" destId="{679261A1-2360-4670-839A-B1144555035F}" srcOrd="6" destOrd="0" presId="urn:microsoft.com/office/officeart/2005/8/layout/gear1"/>
    <dgm:cxn modelId="{8B7B5F61-E143-4378-BEEF-2CB512DE7864}" type="presParOf" srcId="{7FD72A5F-4C00-4971-8AB7-9EB382CA362F}" destId="{E0D537E1-CEC5-4A99-8B98-73521C35AE3F}" srcOrd="7" destOrd="0" presId="urn:microsoft.com/office/officeart/2005/8/layout/gear1"/>
    <dgm:cxn modelId="{61FBF3FB-5A3C-424D-88DC-601E85421CD1}" type="presParOf" srcId="{7FD72A5F-4C00-4971-8AB7-9EB382CA362F}" destId="{0E153016-8978-4765-90B7-E0A33142BFB9}" srcOrd="8" destOrd="0" presId="urn:microsoft.com/office/officeart/2005/8/layout/gear1"/>
    <dgm:cxn modelId="{160D041C-8DC0-4E02-98DA-91F2099C0750}" type="presParOf" srcId="{7FD72A5F-4C00-4971-8AB7-9EB382CA362F}" destId="{E063D134-F52D-4535-B4FB-5A3A20DEA91B}" srcOrd="9" destOrd="0" presId="urn:microsoft.com/office/officeart/2005/8/layout/gear1"/>
    <dgm:cxn modelId="{4DAC5AFC-FC0B-44E6-9700-1A7C83274813}" type="presParOf" srcId="{7FD72A5F-4C00-4971-8AB7-9EB382CA362F}" destId="{892A5958-9B9B-4CD8-9F7C-4EC2AC150D8C}" srcOrd="10" destOrd="0" presId="urn:microsoft.com/office/officeart/2005/8/layout/gear1"/>
    <dgm:cxn modelId="{3FC17278-C311-4BAB-85B1-69518491A5E7}" type="presParOf" srcId="{7FD72A5F-4C00-4971-8AB7-9EB382CA362F}" destId="{713AC0C1-8760-4323-A1AB-1C2634FCAD57}" srcOrd="11" destOrd="0" presId="urn:microsoft.com/office/officeart/2005/8/layout/gear1"/>
    <dgm:cxn modelId="{6A368485-0BF8-4BD3-BEDC-F446CCFAEE28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96789E7-316D-4A2C-9ED7-205AB4B549D6}" type="presOf" srcId="{B631490C-2B76-4970-A422-D2813EFA0B54}" destId="{E0D537E1-CEC5-4A99-8B98-73521C35AE3F}" srcOrd="1" destOrd="0" presId="urn:microsoft.com/office/officeart/2005/8/layout/gear1"/>
    <dgm:cxn modelId="{43AC9695-3290-4750-B6E3-B6FFE818EBF4}" type="presOf" srcId="{F9A515A4-1FBD-4A69-BC64-E2CCD478F4E3}" destId="{713AC0C1-8760-4323-A1AB-1C2634FCAD57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5567C94E-7664-4353-88E2-E0258966D480}" type="presOf" srcId="{B631490C-2B76-4970-A422-D2813EFA0B54}" destId="{679261A1-2360-4670-839A-B1144555035F}" srcOrd="0" destOrd="0" presId="urn:microsoft.com/office/officeart/2005/8/layout/gear1"/>
    <dgm:cxn modelId="{990E2F70-3E03-474A-B5BD-D3B340D27F01}" type="presOf" srcId="{B631490C-2B76-4970-A422-D2813EFA0B54}" destId="{E063D134-F52D-4535-B4FB-5A3A20DEA91B}" srcOrd="3" destOrd="0" presId="urn:microsoft.com/office/officeart/2005/8/layout/gear1"/>
    <dgm:cxn modelId="{97B94D20-DEFA-4211-B2F0-0006D6CCD873}" type="presOf" srcId="{F675BA5B-7BB1-4F76-9F2D-DFD7B7CE88A2}" destId="{AA86B4CF-C2C4-4C83-96F7-BC03B4D10244}" srcOrd="2" destOrd="0" presId="urn:microsoft.com/office/officeart/2005/8/layout/gear1"/>
    <dgm:cxn modelId="{36AC540B-792C-470C-982C-6F9F50F2802D}" type="presOf" srcId="{758B9396-29BA-46F9-8492-71BAFAE0E9DD}" destId="{893076E5-F250-422C-90EC-939E726A67A6}" srcOrd="1" destOrd="0" presId="urn:microsoft.com/office/officeart/2005/8/layout/gear1"/>
    <dgm:cxn modelId="{2BF90CF6-2DD4-4754-B481-441CAA5DAD1F}" type="presOf" srcId="{758B9396-29BA-46F9-8492-71BAFAE0E9DD}" destId="{730B0760-9C92-46BA-B2BF-82C05FBCCD6C}" srcOrd="2" destOrd="0" presId="urn:microsoft.com/office/officeart/2005/8/layout/gear1"/>
    <dgm:cxn modelId="{420DE90E-870C-4FEB-9FDC-4BBA4CA23A73}" type="presOf" srcId="{758B9396-29BA-46F9-8492-71BAFAE0E9DD}" destId="{400F9170-E9C6-4379-AEE4-75CE7535DC36}" srcOrd="0" destOrd="0" presId="urn:microsoft.com/office/officeart/2005/8/layout/gear1"/>
    <dgm:cxn modelId="{AE3F7DFE-9918-462F-A554-24A15E90CE12}" type="presOf" srcId="{920CD2E0-372D-4DEC-BC9E-334283142755}" destId="{298AC151-697E-4ABD-A81A-D290D73E25DE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580F8D87-1461-4414-92D5-E40896CDE4F4}" type="presOf" srcId="{B631490C-2B76-4970-A422-D2813EFA0B54}" destId="{0E153016-8978-4765-90B7-E0A33142BFB9}" srcOrd="2" destOrd="0" presId="urn:microsoft.com/office/officeart/2005/8/layout/gear1"/>
    <dgm:cxn modelId="{3F9C41FC-BF4E-498C-9D1E-E2F18625CBAE}" type="presOf" srcId="{F675BA5B-7BB1-4F76-9F2D-DFD7B7CE88A2}" destId="{BF8A0D72-9C9A-4FAB-8228-DC06C20203D8}" srcOrd="1" destOrd="0" presId="urn:microsoft.com/office/officeart/2005/8/layout/gear1"/>
    <dgm:cxn modelId="{3CFEC361-86AD-40AF-8025-C776C645B3C1}" type="presOf" srcId="{F675BA5B-7BB1-4F76-9F2D-DFD7B7CE88A2}" destId="{12C9F2A8-8289-4583-AFE5-B76EAFD8BD45}" srcOrd="0" destOrd="0" presId="urn:microsoft.com/office/officeart/2005/8/layout/gear1"/>
    <dgm:cxn modelId="{98EA6C60-5467-40A8-BADB-18E72F2C0256}" type="presOf" srcId="{EC9A7BE9-D303-451F-B0C7-0A0ADDA2B2A3}" destId="{892A5958-9B9B-4CD8-9F7C-4EC2AC150D8C}" srcOrd="0" destOrd="0" presId="urn:microsoft.com/office/officeart/2005/8/layout/gear1"/>
    <dgm:cxn modelId="{641E10EB-9B5E-4FC2-BBA2-38D5FBB8185A}" type="presOf" srcId="{1FB5BC89-0CFD-43DA-AC3D-A98E6091EB88}" destId="{7FD72A5F-4C00-4971-8AB7-9EB382CA362F}" srcOrd="0" destOrd="0" presId="urn:microsoft.com/office/officeart/2005/8/layout/gear1"/>
    <dgm:cxn modelId="{09BD56E7-28BB-44B0-B2BB-09B9BE3F7AE3}" type="presParOf" srcId="{7FD72A5F-4C00-4971-8AB7-9EB382CA362F}" destId="{12C9F2A8-8289-4583-AFE5-B76EAFD8BD45}" srcOrd="0" destOrd="0" presId="urn:microsoft.com/office/officeart/2005/8/layout/gear1"/>
    <dgm:cxn modelId="{9FDB620D-451C-46FC-8E96-6A021778281A}" type="presParOf" srcId="{7FD72A5F-4C00-4971-8AB7-9EB382CA362F}" destId="{BF8A0D72-9C9A-4FAB-8228-DC06C20203D8}" srcOrd="1" destOrd="0" presId="urn:microsoft.com/office/officeart/2005/8/layout/gear1"/>
    <dgm:cxn modelId="{6A405E53-843A-4182-A556-B57DB8E58439}" type="presParOf" srcId="{7FD72A5F-4C00-4971-8AB7-9EB382CA362F}" destId="{AA86B4CF-C2C4-4C83-96F7-BC03B4D10244}" srcOrd="2" destOrd="0" presId="urn:microsoft.com/office/officeart/2005/8/layout/gear1"/>
    <dgm:cxn modelId="{B28A9EE6-8324-4A63-A060-AD4876160F3F}" type="presParOf" srcId="{7FD72A5F-4C00-4971-8AB7-9EB382CA362F}" destId="{400F9170-E9C6-4379-AEE4-75CE7535DC36}" srcOrd="3" destOrd="0" presId="urn:microsoft.com/office/officeart/2005/8/layout/gear1"/>
    <dgm:cxn modelId="{6A81C224-3179-4889-B204-3B00555F65AF}" type="presParOf" srcId="{7FD72A5F-4C00-4971-8AB7-9EB382CA362F}" destId="{893076E5-F250-422C-90EC-939E726A67A6}" srcOrd="4" destOrd="0" presId="urn:microsoft.com/office/officeart/2005/8/layout/gear1"/>
    <dgm:cxn modelId="{C480C0E6-6E5C-45E3-985A-E0296707D075}" type="presParOf" srcId="{7FD72A5F-4C00-4971-8AB7-9EB382CA362F}" destId="{730B0760-9C92-46BA-B2BF-82C05FBCCD6C}" srcOrd="5" destOrd="0" presId="urn:microsoft.com/office/officeart/2005/8/layout/gear1"/>
    <dgm:cxn modelId="{314017DF-3F6B-4C04-9E95-305C9FD9FEBE}" type="presParOf" srcId="{7FD72A5F-4C00-4971-8AB7-9EB382CA362F}" destId="{679261A1-2360-4670-839A-B1144555035F}" srcOrd="6" destOrd="0" presId="urn:microsoft.com/office/officeart/2005/8/layout/gear1"/>
    <dgm:cxn modelId="{08254458-4D84-4C5F-B2ED-1487F31AD386}" type="presParOf" srcId="{7FD72A5F-4C00-4971-8AB7-9EB382CA362F}" destId="{E0D537E1-CEC5-4A99-8B98-73521C35AE3F}" srcOrd="7" destOrd="0" presId="urn:microsoft.com/office/officeart/2005/8/layout/gear1"/>
    <dgm:cxn modelId="{4DBEADA6-5162-4187-9C76-6EE37A7BBB1D}" type="presParOf" srcId="{7FD72A5F-4C00-4971-8AB7-9EB382CA362F}" destId="{0E153016-8978-4765-90B7-E0A33142BFB9}" srcOrd="8" destOrd="0" presId="urn:microsoft.com/office/officeart/2005/8/layout/gear1"/>
    <dgm:cxn modelId="{F4F45AE4-EA83-42F1-AA67-82F602BF9797}" type="presParOf" srcId="{7FD72A5F-4C00-4971-8AB7-9EB382CA362F}" destId="{E063D134-F52D-4535-B4FB-5A3A20DEA91B}" srcOrd="9" destOrd="0" presId="urn:microsoft.com/office/officeart/2005/8/layout/gear1"/>
    <dgm:cxn modelId="{10FE1C31-F673-4A71-98CF-3EFB786E5D3D}" type="presParOf" srcId="{7FD72A5F-4C00-4971-8AB7-9EB382CA362F}" destId="{892A5958-9B9B-4CD8-9F7C-4EC2AC150D8C}" srcOrd="10" destOrd="0" presId="urn:microsoft.com/office/officeart/2005/8/layout/gear1"/>
    <dgm:cxn modelId="{3087C2FE-D423-4C0A-9B90-863CD1B60B44}" type="presParOf" srcId="{7FD72A5F-4C00-4971-8AB7-9EB382CA362F}" destId="{713AC0C1-8760-4323-A1AB-1C2634FCAD57}" srcOrd="11" destOrd="0" presId="urn:microsoft.com/office/officeart/2005/8/layout/gear1"/>
    <dgm:cxn modelId="{E4FD69E0-FFED-4EDC-9CF0-0FDFF1D508A0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C4DB998-FE86-47EC-B63B-4D8612BDDEDD}" type="presOf" srcId="{B631490C-2B76-4970-A422-D2813EFA0B54}" destId="{E0D537E1-CEC5-4A99-8B98-73521C35AE3F}" srcOrd="1" destOrd="0" presId="urn:microsoft.com/office/officeart/2005/8/layout/gear1"/>
    <dgm:cxn modelId="{C2F08F6A-C31B-41B6-8749-2C7BFF6B0BA3}" type="presOf" srcId="{F675BA5B-7BB1-4F76-9F2D-DFD7B7CE88A2}" destId="{AA86B4CF-C2C4-4C83-96F7-BC03B4D10244}" srcOrd="2" destOrd="0" presId="urn:microsoft.com/office/officeart/2005/8/layout/gear1"/>
    <dgm:cxn modelId="{52A9E710-5320-4F55-A180-7721D02EA3D8}" type="presOf" srcId="{EC9A7BE9-D303-451F-B0C7-0A0ADDA2B2A3}" destId="{892A5958-9B9B-4CD8-9F7C-4EC2AC150D8C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68A64F20-CFBD-431A-81F9-8B68CD120CB0}" type="presOf" srcId="{F675BA5B-7BB1-4F76-9F2D-DFD7B7CE88A2}" destId="{12C9F2A8-8289-4583-AFE5-B76EAFD8BD45}" srcOrd="0" destOrd="0" presId="urn:microsoft.com/office/officeart/2005/8/layout/gear1"/>
    <dgm:cxn modelId="{A97A0CFC-D49D-4BA4-8288-6082C8028055}" type="presOf" srcId="{B631490C-2B76-4970-A422-D2813EFA0B54}" destId="{0E153016-8978-4765-90B7-E0A33142BFB9}" srcOrd="2" destOrd="0" presId="urn:microsoft.com/office/officeart/2005/8/layout/gear1"/>
    <dgm:cxn modelId="{00023540-1A3A-4EF4-A608-BC2EDFDD71F4}" type="presOf" srcId="{F9A515A4-1FBD-4A69-BC64-E2CCD478F4E3}" destId="{713AC0C1-8760-4323-A1AB-1C2634FCAD57}" srcOrd="0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DEBC76F2-628E-466B-B712-F1A8D2FB0D70}" type="presOf" srcId="{920CD2E0-372D-4DEC-BC9E-334283142755}" destId="{298AC151-697E-4ABD-A81A-D290D73E25DE}" srcOrd="0" destOrd="0" presId="urn:microsoft.com/office/officeart/2005/8/layout/gear1"/>
    <dgm:cxn modelId="{7D9AA24F-45BC-47E9-92B4-3C36981CF1E5}" type="presOf" srcId="{1FB5BC89-0CFD-43DA-AC3D-A98E6091EB88}" destId="{7FD72A5F-4C00-4971-8AB7-9EB382CA362F}" srcOrd="0" destOrd="0" presId="urn:microsoft.com/office/officeart/2005/8/layout/gear1"/>
    <dgm:cxn modelId="{7E4D0705-9C66-4A99-9F3E-36B95BA05A8A}" type="presOf" srcId="{758B9396-29BA-46F9-8492-71BAFAE0E9DD}" destId="{730B0760-9C92-46BA-B2BF-82C05FBCCD6C}" srcOrd="2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C7CB58A8-6379-4245-BFAA-96254354EDCA}" type="presOf" srcId="{B631490C-2B76-4970-A422-D2813EFA0B54}" destId="{E063D134-F52D-4535-B4FB-5A3A20DEA91B}" srcOrd="3" destOrd="0" presId="urn:microsoft.com/office/officeart/2005/8/layout/gear1"/>
    <dgm:cxn modelId="{3D09990F-CA41-4986-8272-F0F5E513A9BF}" type="presOf" srcId="{B631490C-2B76-4970-A422-D2813EFA0B54}" destId="{679261A1-2360-4670-839A-B1144555035F}" srcOrd="0" destOrd="0" presId="urn:microsoft.com/office/officeart/2005/8/layout/gear1"/>
    <dgm:cxn modelId="{3D653C97-F19D-43DA-9CB1-2FA0DA267381}" type="presOf" srcId="{758B9396-29BA-46F9-8492-71BAFAE0E9DD}" destId="{400F9170-E9C6-4379-AEE4-75CE7535DC36}" srcOrd="0" destOrd="0" presId="urn:microsoft.com/office/officeart/2005/8/layout/gear1"/>
    <dgm:cxn modelId="{7C429B83-A5D5-4865-A0A7-DA1A6BB62372}" type="presOf" srcId="{F675BA5B-7BB1-4F76-9F2D-DFD7B7CE88A2}" destId="{BF8A0D72-9C9A-4FAB-8228-DC06C20203D8}" srcOrd="1" destOrd="0" presId="urn:microsoft.com/office/officeart/2005/8/layout/gear1"/>
    <dgm:cxn modelId="{E52B0679-BD00-4AF7-B0A2-E02C3C828F4E}" type="presOf" srcId="{758B9396-29BA-46F9-8492-71BAFAE0E9DD}" destId="{893076E5-F250-422C-90EC-939E726A67A6}" srcOrd="1" destOrd="0" presId="urn:microsoft.com/office/officeart/2005/8/layout/gear1"/>
    <dgm:cxn modelId="{76F80A10-6E57-4596-8D62-08EE25BB7D93}" type="presParOf" srcId="{7FD72A5F-4C00-4971-8AB7-9EB382CA362F}" destId="{12C9F2A8-8289-4583-AFE5-B76EAFD8BD45}" srcOrd="0" destOrd="0" presId="urn:microsoft.com/office/officeart/2005/8/layout/gear1"/>
    <dgm:cxn modelId="{3C5D2460-A319-4107-B3A4-6283C494C3BF}" type="presParOf" srcId="{7FD72A5F-4C00-4971-8AB7-9EB382CA362F}" destId="{BF8A0D72-9C9A-4FAB-8228-DC06C20203D8}" srcOrd="1" destOrd="0" presId="urn:microsoft.com/office/officeart/2005/8/layout/gear1"/>
    <dgm:cxn modelId="{1B9A34BD-BEC0-404D-ACCA-6E034F7E7AB5}" type="presParOf" srcId="{7FD72A5F-4C00-4971-8AB7-9EB382CA362F}" destId="{AA86B4CF-C2C4-4C83-96F7-BC03B4D10244}" srcOrd="2" destOrd="0" presId="urn:microsoft.com/office/officeart/2005/8/layout/gear1"/>
    <dgm:cxn modelId="{D8233372-EE94-47D3-BAEE-42291688B095}" type="presParOf" srcId="{7FD72A5F-4C00-4971-8AB7-9EB382CA362F}" destId="{400F9170-E9C6-4379-AEE4-75CE7535DC36}" srcOrd="3" destOrd="0" presId="urn:microsoft.com/office/officeart/2005/8/layout/gear1"/>
    <dgm:cxn modelId="{D1E6AD95-0502-45B9-8CCA-405426B29C01}" type="presParOf" srcId="{7FD72A5F-4C00-4971-8AB7-9EB382CA362F}" destId="{893076E5-F250-422C-90EC-939E726A67A6}" srcOrd="4" destOrd="0" presId="urn:microsoft.com/office/officeart/2005/8/layout/gear1"/>
    <dgm:cxn modelId="{B740DFF7-F8CC-499C-971C-BD5D560638B4}" type="presParOf" srcId="{7FD72A5F-4C00-4971-8AB7-9EB382CA362F}" destId="{730B0760-9C92-46BA-B2BF-82C05FBCCD6C}" srcOrd="5" destOrd="0" presId="urn:microsoft.com/office/officeart/2005/8/layout/gear1"/>
    <dgm:cxn modelId="{BA9E2B89-6B1F-4C73-B385-9D03F9517299}" type="presParOf" srcId="{7FD72A5F-4C00-4971-8AB7-9EB382CA362F}" destId="{679261A1-2360-4670-839A-B1144555035F}" srcOrd="6" destOrd="0" presId="urn:microsoft.com/office/officeart/2005/8/layout/gear1"/>
    <dgm:cxn modelId="{B8CAF465-7434-46E8-BE07-F2DFDF90B0F0}" type="presParOf" srcId="{7FD72A5F-4C00-4971-8AB7-9EB382CA362F}" destId="{E0D537E1-CEC5-4A99-8B98-73521C35AE3F}" srcOrd="7" destOrd="0" presId="urn:microsoft.com/office/officeart/2005/8/layout/gear1"/>
    <dgm:cxn modelId="{793C565D-EBAB-466A-890B-22559FF1BC28}" type="presParOf" srcId="{7FD72A5F-4C00-4971-8AB7-9EB382CA362F}" destId="{0E153016-8978-4765-90B7-E0A33142BFB9}" srcOrd="8" destOrd="0" presId="urn:microsoft.com/office/officeart/2005/8/layout/gear1"/>
    <dgm:cxn modelId="{6A4C0617-0F91-43B7-927D-A7B401FE8D21}" type="presParOf" srcId="{7FD72A5F-4C00-4971-8AB7-9EB382CA362F}" destId="{E063D134-F52D-4535-B4FB-5A3A20DEA91B}" srcOrd="9" destOrd="0" presId="urn:microsoft.com/office/officeart/2005/8/layout/gear1"/>
    <dgm:cxn modelId="{148CF76B-49BD-4844-BF04-90B8B474AD0E}" type="presParOf" srcId="{7FD72A5F-4C00-4971-8AB7-9EB382CA362F}" destId="{892A5958-9B9B-4CD8-9F7C-4EC2AC150D8C}" srcOrd="10" destOrd="0" presId="urn:microsoft.com/office/officeart/2005/8/layout/gear1"/>
    <dgm:cxn modelId="{538902A9-1D0A-4363-B0D2-5552C66E2A82}" type="presParOf" srcId="{7FD72A5F-4C00-4971-8AB7-9EB382CA362F}" destId="{713AC0C1-8760-4323-A1AB-1C2634FCAD57}" srcOrd="11" destOrd="0" presId="urn:microsoft.com/office/officeart/2005/8/layout/gear1"/>
    <dgm:cxn modelId="{4AD60A75-B7DE-4CB9-A005-0E4F8AA47001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5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0F67CD0-C44A-40D9-9EF1-5B633FE3B475}" type="presOf" srcId="{B631490C-2B76-4970-A422-D2813EFA0B54}" destId="{0E153016-8978-4765-90B7-E0A33142BFB9}" srcOrd="2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FBB587E4-60AE-4688-B1CA-279FF58EE76C}" type="presOf" srcId="{F675BA5B-7BB1-4F76-9F2D-DFD7B7CE88A2}" destId="{BF8A0D72-9C9A-4FAB-8228-DC06C20203D8}" srcOrd="1" destOrd="0" presId="urn:microsoft.com/office/officeart/2005/8/layout/gear1"/>
    <dgm:cxn modelId="{EB347210-EE13-4F65-85FD-BA8D78F06C57}" type="presOf" srcId="{B631490C-2B76-4970-A422-D2813EFA0B54}" destId="{E063D134-F52D-4535-B4FB-5A3A20DEA91B}" srcOrd="3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F4D031A2-1FAF-4B0E-8D3D-B0799E16DDB3}" type="presOf" srcId="{758B9396-29BA-46F9-8492-71BAFAE0E9DD}" destId="{893076E5-F250-422C-90EC-939E726A67A6}" srcOrd="1" destOrd="0" presId="urn:microsoft.com/office/officeart/2005/8/layout/gear1"/>
    <dgm:cxn modelId="{CAD4227D-62A9-4951-8947-01AB6AFC9B59}" type="presOf" srcId="{B631490C-2B76-4970-A422-D2813EFA0B54}" destId="{679261A1-2360-4670-839A-B1144555035F}" srcOrd="0" destOrd="0" presId="urn:microsoft.com/office/officeart/2005/8/layout/gear1"/>
    <dgm:cxn modelId="{AD875B93-9B2B-4985-973E-8A93EE5059E8}" type="presOf" srcId="{EC9A7BE9-D303-451F-B0C7-0A0ADDA2B2A3}" destId="{892A5958-9B9B-4CD8-9F7C-4EC2AC150D8C}" srcOrd="0" destOrd="0" presId="urn:microsoft.com/office/officeart/2005/8/layout/gear1"/>
    <dgm:cxn modelId="{14A4A5F5-B502-4646-9689-9F76215E52DA}" type="presOf" srcId="{F675BA5B-7BB1-4F76-9F2D-DFD7B7CE88A2}" destId="{12C9F2A8-8289-4583-AFE5-B76EAFD8BD45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D480662A-1D1F-445B-A77A-1D7523A9D366}" type="presOf" srcId="{F675BA5B-7BB1-4F76-9F2D-DFD7B7CE88A2}" destId="{AA86B4CF-C2C4-4C83-96F7-BC03B4D10244}" srcOrd="2" destOrd="0" presId="urn:microsoft.com/office/officeart/2005/8/layout/gear1"/>
    <dgm:cxn modelId="{4FD3FC97-55AD-4691-A551-8A1957A32F98}" type="presOf" srcId="{758B9396-29BA-46F9-8492-71BAFAE0E9DD}" destId="{400F9170-E9C6-4379-AEE4-75CE7535DC36}" srcOrd="0" destOrd="0" presId="urn:microsoft.com/office/officeart/2005/8/layout/gear1"/>
    <dgm:cxn modelId="{4C93990F-6A97-4C97-9E24-62A0055B3329}" type="presOf" srcId="{1FB5BC89-0CFD-43DA-AC3D-A98E6091EB88}" destId="{7FD72A5F-4C00-4971-8AB7-9EB382CA362F}" srcOrd="0" destOrd="0" presId="urn:microsoft.com/office/officeart/2005/8/layout/gear1"/>
    <dgm:cxn modelId="{E121D392-5027-4D0F-80C9-EFE555BC4C2D}" type="presOf" srcId="{758B9396-29BA-46F9-8492-71BAFAE0E9DD}" destId="{730B0760-9C92-46BA-B2BF-82C05FBCCD6C}" srcOrd="2" destOrd="0" presId="urn:microsoft.com/office/officeart/2005/8/layout/gear1"/>
    <dgm:cxn modelId="{6B82E3DF-B563-4DCE-B26C-71F06B7E0A1B}" type="presOf" srcId="{920CD2E0-372D-4DEC-BC9E-334283142755}" destId="{298AC151-697E-4ABD-A81A-D290D73E25DE}" srcOrd="0" destOrd="0" presId="urn:microsoft.com/office/officeart/2005/8/layout/gear1"/>
    <dgm:cxn modelId="{71D7890C-05E9-4BA3-9241-0DD4CF39892D}" type="presOf" srcId="{F9A515A4-1FBD-4A69-BC64-E2CCD478F4E3}" destId="{713AC0C1-8760-4323-A1AB-1C2634FCAD57}" srcOrd="0" destOrd="0" presId="urn:microsoft.com/office/officeart/2005/8/layout/gear1"/>
    <dgm:cxn modelId="{E7A98B72-E28D-4EB1-ABB8-163C00C115F8}" type="presOf" srcId="{B631490C-2B76-4970-A422-D2813EFA0B54}" destId="{E0D537E1-CEC5-4A99-8B98-73521C35AE3F}" srcOrd="1" destOrd="0" presId="urn:microsoft.com/office/officeart/2005/8/layout/gear1"/>
    <dgm:cxn modelId="{CD2BE0D7-77FF-4D5D-BA67-42EAF881884E}" type="presParOf" srcId="{7FD72A5F-4C00-4971-8AB7-9EB382CA362F}" destId="{12C9F2A8-8289-4583-AFE5-B76EAFD8BD45}" srcOrd="0" destOrd="0" presId="urn:microsoft.com/office/officeart/2005/8/layout/gear1"/>
    <dgm:cxn modelId="{11B43381-2968-488B-A8B8-1716FE72C0D6}" type="presParOf" srcId="{7FD72A5F-4C00-4971-8AB7-9EB382CA362F}" destId="{BF8A0D72-9C9A-4FAB-8228-DC06C20203D8}" srcOrd="1" destOrd="0" presId="urn:microsoft.com/office/officeart/2005/8/layout/gear1"/>
    <dgm:cxn modelId="{A4049312-8EE2-4F35-8DCF-89F63A347471}" type="presParOf" srcId="{7FD72A5F-4C00-4971-8AB7-9EB382CA362F}" destId="{AA86B4CF-C2C4-4C83-96F7-BC03B4D10244}" srcOrd="2" destOrd="0" presId="urn:microsoft.com/office/officeart/2005/8/layout/gear1"/>
    <dgm:cxn modelId="{ADC5B11E-D490-4947-A0EA-6F950EDCC154}" type="presParOf" srcId="{7FD72A5F-4C00-4971-8AB7-9EB382CA362F}" destId="{400F9170-E9C6-4379-AEE4-75CE7535DC36}" srcOrd="3" destOrd="0" presId="urn:microsoft.com/office/officeart/2005/8/layout/gear1"/>
    <dgm:cxn modelId="{966E8F80-26EB-445F-95A7-3B7F3898784A}" type="presParOf" srcId="{7FD72A5F-4C00-4971-8AB7-9EB382CA362F}" destId="{893076E5-F250-422C-90EC-939E726A67A6}" srcOrd="4" destOrd="0" presId="urn:microsoft.com/office/officeart/2005/8/layout/gear1"/>
    <dgm:cxn modelId="{6EC1B5CF-3B72-473F-9BDB-460B5E6F0E4F}" type="presParOf" srcId="{7FD72A5F-4C00-4971-8AB7-9EB382CA362F}" destId="{730B0760-9C92-46BA-B2BF-82C05FBCCD6C}" srcOrd="5" destOrd="0" presId="urn:microsoft.com/office/officeart/2005/8/layout/gear1"/>
    <dgm:cxn modelId="{970CA37F-36EF-469B-8B45-F98E0ABC18ED}" type="presParOf" srcId="{7FD72A5F-4C00-4971-8AB7-9EB382CA362F}" destId="{679261A1-2360-4670-839A-B1144555035F}" srcOrd="6" destOrd="0" presId="urn:microsoft.com/office/officeart/2005/8/layout/gear1"/>
    <dgm:cxn modelId="{BA0C9860-BC8C-4EF6-8108-01D0DBDC9B7A}" type="presParOf" srcId="{7FD72A5F-4C00-4971-8AB7-9EB382CA362F}" destId="{E0D537E1-CEC5-4A99-8B98-73521C35AE3F}" srcOrd="7" destOrd="0" presId="urn:microsoft.com/office/officeart/2005/8/layout/gear1"/>
    <dgm:cxn modelId="{0BB05453-E278-4106-ACBB-20AB19A4EA35}" type="presParOf" srcId="{7FD72A5F-4C00-4971-8AB7-9EB382CA362F}" destId="{0E153016-8978-4765-90B7-E0A33142BFB9}" srcOrd="8" destOrd="0" presId="urn:microsoft.com/office/officeart/2005/8/layout/gear1"/>
    <dgm:cxn modelId="{0389D05D-8D56-434E-A23B-A48501D7E221}" type="presParOf" srcId="{7FD72A5F-4C00-4971-8AB7-9EB382CA362F}" destId="{E063D134-F52D-4535-B4FB-5A3A20DEA91B}" srcOrd="9" destOrd="0" presId="urn:microsoft.com/office/officeart/2005/8/layout/gear1"/>
    <dgm:cxn modelId="{81032B0F-F090-4FD3-B5BD-84054C9D5F4B}" type="presParOf" srcId="{7FD72A5F-4C00-4971-8AB7-9EB382CA362F}" destId="{892A5958-9B9B-4CD8-9F7C-4EC2AC150D8C}" srcOrd="10" destOrd="0" presId="urn:microsoft.com/office/officeart/2005/8/layout/gear1"/>
    <dgm:cxn modelId="{E0CB3D51-8ADC-4C05-9295-2613D78DC671}" type="presParOf" srcId="{7FD72A5F-4C00-4971-8AB7-9EB382CA362F}" destId="{713AC0C1-8760-4323-A1AB-1C2634FCAD57}" srcOrd="11" destOrd="0" presId="urn:microsoft.com/office/officeart/2005/8/layout/gear1"/>
    <dgm:cxn modelId="{0FE8D438-ED9F-4A39-8B54-4AC110488920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28C6FC21-7224-4756-A0A8-4165900DB1BD}" type="presOf" srcId="{B631490C-2B76-4970-A422-D2813EFA0B54}" destId="{E0D537E1-CEC5-4A99-8B98-73521C35AE3F}" srcOrd="1" destOrd="0" presId="urn:microsoft.com/office/officeart/2005/8/layout/gear1"/>
    <dgm:cxn modelId="{7F8F73F6-E9EA-4728-8EF6-AC865FAFEB98}" type="presOf" srcId="{920CD2E0-372D-4DEC-BC9E-334283142755}" destId="{298AC151-697E-4ABD-A81A-D290D73E25DE}" srcOrd="0" destOrd="0" presId="urn:microsoft.com/office/officeart/2005/8/layout/gear1"/>
    <dgm:cxn modelId="{00859AA5-B5FB-4A01-857E-67CDB9244BDE}" type="presOf" srcId="{1FB5BC89-0CFD-43DA-AC3D-A98E6091EB88}" destId="{7FD72A5F-4C00-4971-8AB7-9EB382CA362F}" srcOrd="0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00F5A457-145F-4EA0-9AB3-AF0EE36BDFC6}" type="presOf" srcId="{B631490C-2B76-4970-A422-D2813EFA0B54}" destId="{679261A1-2360-4670-839A-B1144555035F}" srcOrd="0" destOrd="0" presId="urn:microsoft.com/office/officeart/2005/8/layout/gear1"/>
    <dgm:cxn modelId="{71BADA03-4B1B-4937-A7CD-B3A6439C8B5F}" type="presOf" srcId="{F675BA5B-7BB1-4F76-9F2D-DFD7B7CE88A2}" destId="{AA86B4CF-C2C4-4C83-96F7-BC03B4D10244}" srcOrd="2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88EC7CBB-32B6-4AC9-B584-3A10DB9E2EAB}" type="presOf" srcId="{B631490C-2B76-4970-A422-D2813EFA0B54}" destId="{0E153016-8978-4765-90B7-E0A33142BFB9}" srcOrd="2" destOrd="0" presId="urn:microsoft.com/office/officeart/2005/8/layout/gear1"/>
    <dgm:cxn modelId="{BAEDB388-5E6E-433C-8477-EE09BC0745B5}" type="presOf" srcId="{F9A515A4-1FBD-4A69-BC64-E2CCD478F4E3}" destId="{713AC0C1-8760-4323-A1AB-1C2634FCAD57}" srcOrd="0" destOrd="0" presId="urn:microsoft.com/office/officeart/2005/8/layout/gear1"/>
    <dgm:cxn modelId="{D6CB3DE0-FF33-45A3-9155-C0D91925C934}" type="presOf" srcId="{758B9396-29BA-46F9-8492-71BAFAE0E9DD}" destId="{400F9170-E9C6-4379-AEE4-75CE7535DC36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C3D1CBA7-2CB3-4ECE-A405-146B3F87E669}" type="presOf" srcId="{758B9396-29BA-46F9-8492-71BAFAE0E9DD}" destId="{893076E5-F250-422C-90EC-939E726A67A6}" srcOrd="1" destOrd="0" presId="urn:microsoft.com/office/officeart/2005/8/layout/gear1"/>
    <dgm:cxn modelId="{B87E56DD-84F5-435A-B9F8-18D1D4774EE0}" type="presOf" srcId="{F675BA5B-7BB1-4F76-9F2D-DFD7B7CE88A2}" destId="{BF8A0D72-9C9A-4FAB-8228-DC06C20203D8}" srcOrd="1" destOrd="0" presId="urn:microsoft.com/office/officeart/2005/8/layout/gear1"/>
    <dgm:cxn modelId="{FCF83079-9AF7-465A-9035-A32F593EDFD4}" type="presOf" srcId="{F675BA5B-7BB1-4F76-9F2D-DFD7B7CE88A2}" destId="{12C9F2A8-8289-4583-AFE5-B76EAFD8BD45}" srcOrd="0" destOrd="0" presId="urn:microsoft.com/office/officeart/2005/8/layout/gear1"/>
    <dgm:cxn modelId="{7BADFDC1-FF69-49B5-89D8-E133ADEE5DE9}" type="presOf" srcId="{B631490C-2B76-4970-A422-D2813EFA0B54}" destId="{E063D134-F52D-4535-B4FB-5A3A20DEA91B}" srcOrd="3" destOrd="0" presId="urn:microsoft.com/office/officeart/2005/8/layout/gear1"/>
    <dgm:cxn modelId="{56034BB3-7576-4E56-9CCB-DD4AB119184A}" type="presOf" srcId="{758B9396-29BA-46F9-8492-71BAFAE0E9DD}" destId="{730B0760-9C92-46BA-B2BF-82C05FBCCD6C}" srcOrd="2" destOrd="0" presId="urn:microsoft.com/office/officeart/2005/8/layout/gear1"/>
    <dgm:cxn modelId="{A6FFCDC9-568E-402C-9F3B-19BCE19D6DEA}" type="presOf" srcId="{EC9A7BE9-D303-451F-B0C7-0A0ADDA2B2A3}" destId="{892A5958-9B9B-4CD8-9F7C-4EC2AC150D8C}" srcOrd="0" destOrd="0" presId="urn:microsoft.com/office/officeart/2005/8/layout/gear1"/>
    <dgm:cxn modelId="{BC767E2C-EEB0-4B64-82F7-C9951DD27440}" type="presParOf" srcId="{7FD72A5F-4C00-4971-8AB7-9EB382CA362F}" destId="{12C9F2A8-8289-4583-AFE5-B76EAFD8BD45}" srcOrd="0" destOrd="0" presId="urn:microsoft.com/office/officeart/2005/8/layout/gear1"/>
    <dgm:cxn modelId="{524B9DC3-1989-4F68-8EF6-45252B636783}" type="presParOf" srcId="{7FD72A5F-4C00-4971-8AB7-9EB382CA362F}" destId="{BF8A0D72-9C9A-4FAB-8228-DC06C20203D8}" srcOrd="1" destOrd="0" presId="urn:microsoft.com/office/officeart/2005/8/layout/gear1"/>
    <dgm:cxn modelId="{66668B06-2ADF-4B3E-A546-B26774460D18}" type="presParOf" srcId="{7FD72A5F-4C00-4971-8AB7-9EB382CA362F}" destId="{AA86B4CF-C2C4-4C83-96F7-BC03B4D10244}" srcOrd="2" destOrd="0" presId="urn:microsoft.com/office/officeart/2005/8/layout/gear1"/>
    <dgm:cxn modelId="{753A277F-5F8C-428C-98AA-078A7C669368}" type="presParOf" srcId="{7FD72A5F-4C00-4971-8AB7-9EB382CA362F}" destId="{400F9170-E9C6-4379-AEE4-75CE7535DC36}" srcOrd="3" destOrd="0" presId="urn:microsoft.com/office/officeart/2005/8/layout/gear1"/>
    <dgm:cxn modelId="{2D0AE483-7072-44B6-9380-9167EB5FE9B2}" type="presParOf" srcId="{7FD72A5F-4C00-4971-8AB7-9EB382CA362F}" destId="{893076E5-F250-422C-90EC-939E726A67A6}" srcOrd="4" destOrd="0" presId="urn:microsoft.com/office/officeart/2005/8/layout/gear1"/>
    <dgm:cxn modelId="{E43F5B5C-536B-4315-9C48-D32573AA1B13}" type="presParOf" srcId="{7FD72A5F-4C00-4971-8AB7-9EB382CA362F}" destId="{730B0760-9C92-46BA-B2BF-82C05FBCCD6C}" srcOrd="5" destOrd="0" presId="urn:microsoft.com/office/officeart/2005/8/layout/gear1"/>
    <dgm:cxn modelId="{341E7AC7-1E84-40A5-AB15-B0E4742CF47D}" type="presParOf" srcId="{7FD72A5F-4C00-4971-8AB7-9EB382CA362F}" destId="{679261A1-2360-4670-839A-B1144555035F}" srcOrd="6" destOrd="0" presId="urn:microsoft.com/office/officeart/2005/8/layout/gear1"/>
    <dgm:cxn modelId="{ADA8F261-9397-4D04-9162-6901C525B755}" type="presParOf" srcId="{7FD72A5F-4C00-4971-8AB7-9EB382CA362F}" destId="{E0D537E1-CEC5-4A99-8B98-73521C35AE3F}" srcOrd="7" destOrd="0" presId="urn:microsoft.com/office/officeart/2005/8/layout/gear1"/>
    <dgm:cxn modelId="{0A349C72-56EF-4971-8B46-D6A1768246A9}" type="presParOf" srcId="{7FD72A5F-4C00-4971-8AB7-9EB382CA362F}" destId="{0E153016-8978-4765-90B7-E0A33142BFB9}" srcOrd="8" destOrd="0" presId="urn:microsoft.com/office/officeart/2005/8/layout/gear1"/>
    <dgm:cxn modelId="{1ED0C896-295E-4244-887B-D9E5EC7C8551}" type="presParOf" srcId="{7FD72A5F-4C00-4971-8AB7-9EB382CA362F}" destId="{E063D134-F52D-4535-B4FB-5A3A20DEA91B}" srcOrd="9" destOrd="0" presId="urn:microsoft.com/office/officeart/2005/8/layout/gear1"/>
    <dgm:cxn modelId="{ACE1BE14-1129-488A-9C21-514511D1E33D}" type="presParOf" srcId="{7FD72A5F-4C00-4971-8AB7-9EB382CA362F}" destId="{892A5958-9B9B-4CD8-9F7C-4EC2AC150D8C}" srcOrd="10" destOrd="0" presId="urn:microsoft.com/office/officeart/2005/8/layout/gear1"/>
    <dgm:cxn modelId="{514F1CE3-08FE-4009-95BE-D2BD6FA8F344}" type="presParOf" srcId="{7FD72A5F-4C00-4971-8AB7-9EB382CA362F}" destId="{713AC0C1-8760-4323-A1AB-1C2634FCAD57}" srcOrd="11" destOrd="0" presId="urn:microsoft.com/office/officeart/2005/8/layout/gear1"/>
    <dgm:cxn modelId="{FEA13090-C12A-4D72-804A-20B500633B8A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B5BC89-0CFD-43DA-AC3D-A98E6091EB88}" type="doc">
      <dgm:prSet loTypeId="urn:microsoft.com/office/officeart/2005/8/layout/gear1" loCatId="relationship" qsTypeId="urn:microsoft.com/office/officeart/2005/8/quickstyle/simple1" qsCatId="simple" csTypeId="urn:microsoft.com/office/officeart/2005/8/colors/accent6_3" csCatId="accent6" phldr="0"/>
      <dgm:spPr/>
    </dgm:pt>
    <dgm:pt modelId="{F675BA5B-7BB1-4F76-9F2D-DFD7B7CE88A2}">
      <dgm:prSet phldrT="[Text]" phldr="1"/>
      <dgm:spPr/>
      <dgm:t>
        <a:bodyPr/>
        <a:lstStyle/>
        <a:p>
          <a:endParaRPr lang="en-US" dirty="0"/>
        </a:p>
      </dgm:t>
    </dgm:pt>
    <dgm:pt modelId="{4476943B-BA80-4AAB-BAFF-704B6C80DD1F}" type="parTrans" cxnId="{89F9B72E-3B63-4151-AB64-23FD0F7C9B99}">
      <dgm:prSet/>
      <dgm:spPr/>
      <dgm:t>
        <a:bodyPr/>
        <a:lstStyle/>
        <a:p>
          <a:endParaRPr lang="en-US"/>
        </a:p>
      </dgm:t>
    </dgm:pt>
    <dgm:pt modelId="{EC9A7BE9-D303-451F-B0C7-0A0ADDA2B2A3}" type="sibTrans" cxnId="{89F9B72E-3B63-4151-AB64-23FD0F7C9B99}">
      <dgm:prSet/>
      <dgm:spPr/>
      <dgm:t>
        <a:bodyPr/>
        <a:lstStyle/>
        <a:p>
          <a:endParaRPr lang="en-US"/>
        </a:p>
      </dgm:t>
    </dgm:pt>
    <dgm:pt modelId="{758B9396-29BA-46F9-8492-71BAFAE0E9DD}">
      <dgm:prSet phldrT="[Text]" phldr="1"/>
      <dgm:spPr/>
      <dgm:t>
        <a:bodyPr/>
        <a:lstStyle/>
        <a:p>
          <a:endParaRPr lang="en-US"/>
        </a:p>
      </dgm:t>
    </dgm:pt>
    <dgm:pt modelId="{6C918B8F-F3B9-43F9-8FEC-35FF617C1A5C}" type="parTrans" cxnId="{D247989D-2BD1-4565-821A-93DDE176EBC1}">
      <dgm:prSet/>
      <dgm:spPr/>
      <dgm:t>
        <a:bodyPr/>
        <a:lstStyle/>
        <a:p>
          <a:endParaRPr lang="en-US"/>
        </a:p>
      </dgm:t>
    </dgm:pt>
    <dgm:pt modelId="{F9A515A4-1FBD-4A69-BC64-E2CCD478F4E3}" type="sibTrans" cxnId="{D247989D-2BD1-4565-821A-93DDE176EBC1}">
      <dgm:prSet/>
      <dgm:spPr/>
      <dgm:t>
        <a:bodyPr/>
        <a:lstStyle/>
        <a:p>
          <a:endParaRPr lang="en-US"/>
        </a:p>
      </dgm:t>
    </dgm:pt>
    <dgm:pt modelId="{B631490C-2B76-4970-A422-D2813EFA0B54}">
      <dgm:prSet phldrT="[Text]" phldr="1"/>
      <dgm:spPr/>
      <dgm:t>
        <a:bodyPr/>
        <a:lstStyle/>
        <a:p>
          <a:endParaRPr lang="en-US"/>
        </a:p>
      </dgm:t>
    </dgm:pt>
    <dgm:pt modelId="{4740CC3A-AB07-472C-A5C2-F9FEC794EB38}" type="parTrans" cxnId="{900C285B-3EB5-43A2-8C17-5FD88C502398}">
      <dgm:prSet/>
      <dgm:spPr/>
      <dgm:t>
        <a:bodyPr/>
        <a:lstStyle/>
        <a:p>
          <a:endParaRPr lang="en-US"/>
        </a:p>
      </dgm:t>
    </dgm:pt>
    <dgm:pt modelId="{920CD2E0-372D-4DEC-BC9E-334283142755}" type="sibTrans" cxnId="{900C285B-3EB5-43A2-8C17-5FD88C502398}">
      <dgm:prSet/>
      <dgm:spPr/>
      <dgm:t>
        <a:bodyPr/>
        <a:lstStyle/>
        <a:p>
          <a:endParaRPr lang="en-US"/>
        </a:p>
      </dgm:t>
    </dgm:pt>
    <dgm:pt modelId="{7FD72A5F-4C00-4971-8AB7-9EB382CA362F}" type="pres">
      <dgm:prSet presAssocID="{1FB5BC89-0CFD-43DA-AC3D-A98E6091EB8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C9F2A8-8289-4583-AFE5-B76EAFD8BD45}" type="pres">
      <dgm:prSet presAssocID="{F675BA5B-7BB1-4F76-9F2D-DFD7B7CE88A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0D72-9C9A-4FAB-8228-DC06C20203D8}" type="pres">
      <dgm:prSet presAssocID="{F675BA5B-7BB1-4F76-9F2D-DFD7B7CE88A2}" presName="gear1srcNode" presStyleLbl="node1" presStyleIdx="0" presStyleCnt="3"/>
      <dgm:spPr/>
      <dgm:t>
        <a:bodyPr/>
        <a:lstStyle/>
        <a:p>
          <a:endParaRPr lang="en-US"/>
        </a:p>
      </dgm:t>
    </dgm:pt>
    <dgm:pt modelId="{AA86B4CF-C2C4-4C83-96F7-BC03B4D10244}" type="pres">
      <dgm:prSet presAssocID="{F675BA5B-7BB1-4F76-9F2D-DFD7B7CE88A2}" presName="gear1dstNode" presStyleLbl="node1" presStyleIdx="0" presStyleCnt="3"/>
      <dgm:spPr/>
      <dgm:t>
        <a:bodyPr/>
        <a:lstStyle/>
        <a:p>
          <a:endParaRPr lang="en-US"/>
        </a:p>
      </dgm:t>
    </dgm:pt>
    <dgm:pt modelId="{400F9170-E9C6-4379-AEE4-75CE7535DC36}" type="pres">
      <dgm:prSet presAssocID="{758B9396-29BA-46F9-8492-71BAFAE0E9D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076E5-F250-422C-90EC-939E726A67A6}" type="pres">
      <dgm:prSet presAssocID="{758B9396-29BA-46F9-8492-71BAFAE0E9DD}" presName="gear2srcNode" presStyleLbl="node1" presStyleIdx="1" presStyleCnt="3"/>
      <dgm:spPr/>
      <dgm:t>
        <a:bodyPr/>
        <a:lstStyle/>
        <a:p>
          <a:endParaRPr lang="en-US"/>
        </a:p>
      </dgm:t>
    </dgm:pt>
    <dgm:pt modelId="{730B0760-9C92-46BA-B2BF-82C05FBCCD6C}" type="pres">
      <dgm:prSet presAssocID="{758B9396-29BA-46F9-8492-71BAFAE0E9DD}" presName="gear2dstNode" presStyleLbl="node1" presStyleIdx="1" presStyleCnt="3"/>
      <dgm:spPr/>
      <dgm:t>
        <a:bodyPr/>
        <a:lstStyle/>
        <a:p>
          <a:endParaRPr lang="en-US"/>
        </a:p>
      </dgm:t>
    </dgm:pt>
    <dgm:pt modelId="{679261A1-2360-4670-839A-B1144555035F}" type="pres">
      <dgm:prSet presAssocID="{B631490C-2B76-4970-A422-D2813EFA0B54}" presName="gear3" presStyleLbl="node1" presStyleIdx="2" presStyleCnt="3"/>
      <dgm:spPr/>
      <dgm:t>
        <a:bodyPr/>
        <a:lstStyle/>
        <a:p>
          <a:endParaRPr lang="en-US"/>
        </a:p>
      </dgm:t>
    </dgm:pt>
    <dgm:pt modelId="{E0D537E1-CEC5-4A99-8B98-73521C35AE3F}" type="pres">
      <dgm:prSet presAssocID="{B631490C-2B76-4970-A422-D2813EFA0B5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53016-8978-4765-90B7-E0A33142BFB9}" type="pres">
      <dgm:prSet presAssocID="{B631490C-2B76-4970-A422-D2813EFA0B54}" presName="gear3srcNode" presStyleLbl="node1" presStyleIdx="2" presStyleCnt="3"/>
      <dgm:spPr/>
      <dgm:t>
        <a:bodyPr/>
        <a:lstStyle/>
        <a:p>
          <a:endParaRPr lang="en-US"/>
        </a:p>
      </dgm:t>
    </dgm:pt>
    <dgm:pt modelId="{E063D134-F52D-4535-B4FB-5A3A20DEA91B}" type="pres">
      <dgm:prSet presAssocID="{B631490C-2B76-4970-A422-D2813EFA0B54}" presName="gear3dstNode" presStyleLbl="node1" presStyleIdx="2" presStyleCnt="3"/>
      <dgm:spPr/>
      <dgm:t>
        <a:bodyPr/>
        <a:lstStyle/>
        <a:p>
          <a:endParaRPr lang="en-US"/>
        </a:p>
      </dgm:t>
    </dgm:pt>
    <dgm:pt modelId="{892A5958-9B9B-4CD8-9F7C-4EC2AC150D8C}" type="pres">
      <dgm:prSet presAssocID="{EC9A7BE9-D303-451F-B0C7-0A0ADDA2B2A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713AC0C1-8760-4323-A1AB-1C2634FCAD57}" type="pres">
      <dgm:prSet presAssocID="{F9A515A4-1FBD-4A69-BC64-E2CCD478F4E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298AC151-697E-4ABD-A81A-D290D73E25DE}" type="pres">
      <dgm:prSet presAssocID="{920CD2E0-372D-4DEC-BC9E-33428314275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0253624-E1E4-4A51-93EA-B7ECAA371D0A}" type="presOf" srcId="{F675BA5B-7BB1-4F76-9F2D-DFD7B7CE88A2}" destId="{12C9F2A8-8289-4583-AFE5-B76EAFD8BD45}" srcOrd="0" destOrd="0" presId="urn:microsoft.com/office/officeart/2005/8/layout/gear1"/>
    <dgm:cxn modelId="{914A8591-939D-4D6D-B491-7FB2AB4FE65A}" type="presOf" srcId="{B631490C-2B76-4970-A422-D2813EFA0B54}" destId="{0E153016-8978-4765-90B7-E0A33142BFB9}" srcOrd="2" destOrd="0" presId="urn:microsoft.com/office/officeart/2005/8/layout/gear1"/>
    <dgm:cxn modelId="{B22B0FD3-5CAA-4B46-BE57-1A2359208406}" type="presOf" srcId="{758B9396-29BA-46F9-8492-71BAFAE0E9DD}" destId="{893076E5-F250-422C-90EC-939E726A67A6}" srcOrd="1" destOrd="0" presId="urn:microsoft.com/office/officeart/2005/8/layout/gear1"/>
    <dgm:cxn modelId="{D247989D-2BD1-4565-821A-93DDE176EBC1}" srcId="{1FB5BC89-0CFD-43DA-AC3D-A98E6091EB88}" destId="{758B9396-29BA-46F9-8492-71BAFAE0E9DD}" srcOrd="1" destOrd="0" parTransId="{6C918B8F-F3B9-43F9-8FEC-35FF617C1A5C}" sibTransId="{F9A515A4-1FBD-4A69-BC64-E2CCD478F4E3}"/>
    <dgm:cxn modelId="{6DEA4E90-551F-4BDD-83AE-9431837402BA}" type="presOf" srcId="{B631490C-2B76-4970-A422-D2813EFA0B54}" destId="{E063D134-F52D-4535-B4FB-5A3A20DEA91B}" srcOrd="3" destOrd="0" presId="urn:microsoft.com/office/officeart/2005/8/layout/gear1"/>
    <dgm:cxn modelId="{89F9B72E-3B63-4151-AB64-23FD0F7C9B99}" srcId="{1FB5BC89-0CFD-43DA-AC3D-A98E6091EB88}" destId="{F675BA5B-7BB1-4F76-9F2D-DFD7B7CE88A2}" srcOrd="0" destOrd="0" parTransId="{4476943B-BA80-4AAB-BAFF-704B6C80DD1F}" sibTransId="{EC9A7BE9-D303-451F-B0C7-0A0ADDA2B2A3}"/>
    <dgm:cxn modelId="{6B74D15C-6F72-4B5A-95B1-61B091913592}" type="presOf" srcId="{EC9A7BE9-D303-451F-B0C7-0A0ADDA2B2A3}" destId="{892A5958-9B9B-4CD8-9F7C-4EC2AC150D8C}" srcOrd="0" destOrd="0" presId="urn:microsoft.com/office/officeart/2005/8/layout/gear1"/>
    <dgm:cxn modelId="{900C285B-3EB5-43A2-8C17-5FD88C502398}" srcId="{1FB5BC89-0CFD-43DA-AC3D-A98E6091EB88}" destId="{B631490C-2B76-4970-A422-D2813EFA0B54}" srcOrd="2" destOrd="0" parTransId="{4740CC3A-AB07-472C-A5C2-F9FEC794EB38}" sibTransId="{920CD2E0-372D-4DEC-BC9E-334283142755}"/>
    <dgm:cxn modelId="{97505488-758F-4BF7-869F-D947C52F5BE2}" type="presOf" srcId="{F675BA5B-7BB1-4F76-9F2D-DFD7B7CE88A2}" destId="{BF8A0D72-9C9A-4FAB-8228-DC06C20203D8}" srcOrd="1" destOrd="0" presId="urn:microsoft.com/office/officeart/2005/8/layout/gear1"/>
    <dgm:cxn modelId="{3A4EF08E-E904-4B50-B550-6A6341B79C0F}" type="presOf" srcId="{F9A515A4-1FBD-4A69-BC64-E2CCD478F4E3}" destId="{713AC0C1-8760-4323-A1AB-1C2634FCAD57}" srcOrd="0" destOrd="0" presId="urn:microsoft.com/office/officeart/2005/8/layout/gear1"/>
    <dgm:cxn modelId="{A2522274-1DCD-43AF-99DF-F2B786787D1A}" type="presOf" srcId="{B631490C-2B76-4970-A422-D2813EFA0B54}" destId="{E0D537E1-CEC5-4A99-8B98-73521C35AE3F}" srcOrd="1" destOrd="0" presId="urn:microsoft.com/office/officeart/2005/8/layout/gear1"/>
    <dgm:cxn modelId="{A99C1545-7075-40CA-BB90-7DC54751F6D3}" type="presOf" srcId="{758B9396-29BA-46F9-8492-71BAFAE0E9DD}" destId="{730B0760-9C92-46BA-B2BF-82C05FBCCD6C}" srcOrd="2" destOrd="0" presId="urn:microsoft.com/office/officeart/2005/8/layout/gear1"/>
    <dgm:cxn modelId="{13912B4C-3001-4E67-B1AD-35E2DCB18E41}" type="presOf" srcId="{B631490C-2B76-4970-A422-D2813EFA0B54}" destId="{679261A1-2360-4670-839A-B1144555035F}" srcOrd="0" destOrd="0" presId="urn:microsoft.com/office/officeart/2005/8/layout/gear1"/>
    <dgm:cxn modelId="{D1A756E0-CA8F-44FC-B4C2-0E27BAB15F8D}" type="presOf" srcId="{920CD2E0-372D-4DEC-BC9E-334283142755}" destId="{298AC151-697E-4ABD-A81A-D290D73E25DE}" srcOrd="0" destOrd="0" presId="urn:microsoft.com/office/officeart/2005/8/layout/gear1"/>
    <dgm:cxn modelId="{C161CF66-59BC-4378-89FC-6B7AC1005606}" type="presOf" srcId="{758B9396-29BA-46F9-8492-71BAFAE0E9DD}" destId="{400F9170-E9C6-4379-AEE4-75CE7535DC36}" srcOrd="0" destOrd="0" presId="urn:microsoft.com/office/officeart/2005/8/layout/gear1"/>
    <dgm:cxn modelId="{08EB589B-E320-43CF-A222-7AAD04C01139}" type="presOf" srcId="{1FB5BC89-0CFD-43DA-AC3D-A98E6091EB88}" destId="{7FD72A5F-4C00-4971-8AB7-9EB382CA362F}" srcOrd="0" destOrd="0" presId="urn:microsoft.com/office/officeart/2005/8/layout/gear1"/>
    <dgm:cxn modelId="{8EFD0352-6E6F-4FC4-88E7-D4DC62CFE684}" type="presOf" srcId="{F675BA5B-7BB1-4F76-9F2D-DFD7B7CE88A2}" destId="{AA86B4CF-C2C4-4C83-96F7-BC03B4D10244}" srcOrd="2" destOrd="0" presId="urn:microsoft.com/office/officeart/2005/8/layout/gear1"/>
    <dgm:cxn modelId="{0F31067D-8855-47DE-8F0D-751442263CBF}" type="presParOf" srcId="{7FD72A5F-4C00-4971-8AB7-9EB382CA362F}" destId="{12C9F2A8-8289-4583-AFE5-B76EAFD8BD45}" srcOrd="0" destOrd="0" presId="urn:microsoft.com/office/officeart/2005/8/layout/gear1"/>
    <dgm:cxn modelId="{083FFF91-A184-413E-B4D2-F26AEACF0820}" type="presParOf" srcId="{7FD72A5F-4C00-4971-8AB7-9EB382CA362F}" destId="{BF8A0D72-9C9A-4FAB-8228-DC06C20203D8}" srcOrd="1" destOrd="0" presId="urn:microsoft.com/office/officeart/2005/8/layout/gear1"/>
    <dgm:cxn modelId="{2216E4C4-0EA2-4DB5-9EC4-6B31768AD401}" type="presParOf" srcId="{7FD72A5F-4C00-4971-8AB7-9EB382CA362F}" destId="{AA86B4CF-C2C4-4C83-96F7-BC03B4D10244}" srcOrd="2" destOrd="0" presId="urn:microsoft.com/office/officeart/2005/8/layout/gear1"/>
    <dgm:cxn modelId="{5F4E930C-473A-43C9-AACC-96A10F22A979}" type="presParOf" srcId="{7FD72A5F-4C00-4971-8AB7-9EB382CA362F}" destId="{400F9170-E9C6-4379-AEE4-75CE7535DC36}" srcOrd="3" destOrd="0" presId="urn:microsoft.com/office/officeart/2005/8/layout/gear1"/>
    <dgm:cxn modelId="{A039E9D3-FE73-42F9-8D13-99EAF287D08B}" type="presParOf" srcId="{7FD72A5F-4C00-4971-8AB7-9EB382CA362F}" destId="{893076E5-F250-422C-90EC-939E726A67A6}" srcOrd="4" destOrd="0" presId="urn:microsoft.com/office/officeart/2005/8/layout/gear1"/>
    <dgm:cxn modelId="{014949D2-D306-48AA-81D6-1CCDC5DE4178}" type="presParOf" srcId="{7FD72A5F-4C00-4971-8AB7-9EB382CA362F}" destId="{730B0760-9C92-46BA-B2BF-82C05FBCCD6C}" srcOrd="5" destOrd="0" presId="urn:microsoft.com/office/officeart/2005/8/layout/gear1"/>
    <dgm:cxn modelId="{E0AE7778-87CF-4A1D-9E9F-87A35EEA9F7F}" type="presParOf" srcId="{7FD72A5F-4C00-4971-8AB7-9EB382CA362F}" destId="{679261A1-2360-4670-839A-B1144555035F}" srcOrd="6" destOrd="0" presId="urn:microsoft.com/office/officeart/2005/8/layout/gear1"/>
    <dgm:cxn modelId="{E0B66494-2144-4B3F-953C-5F56E39A02D2}" type="presParOf" srcId="{7FD72A5F-4C00-4971-8AB7-9EB382CA362F}" destId="{E0D537E1-CEC5-4A99-8B98-73521C35AE3F}" srcOrd="7" destOrd="0" presId="urn:microsoft.com/office/officeart/2005/8/layout/gear1"/>
    <dgm:cxn modelId="{7DAC63BB-6948-411B-8399-EA8CFB3C2ED7}" type="presParOf" srcId="{7FD72A5F-4C00-4971-8AB7-9EB382CA362F}" destId="{0E153016-8978-4765-90B7-E0A33142BFB9}" srcOrd="8" destOrd="0" presId="urn:microsoft.com/office/officeart/2005/8/layout/gear1"/>
    <dgm:cxn modelId="{A136FA57-EDA3-436E-AE57-2C95F027D719}" type="presParOf" srcId="{7FD72A5F-4C00-4971-8AB7-9EB382CA362F}" destId="{E063D134-F52D-4535-B4FB-5A3A20DEA91B}" srcOrd="9" destOrd="0" presId="urn:microsoft.com/office/officeart/2005/8/layout/gear1"/>
    <dgm:cxn modelId="{6A3E9EA8-E3D5-4619-9740-2978C8D90F57}" type="presParOf" srcId="{7FD72A5F-4C00-4971-8AB7-9EB382CA362F}" destId="{892A5958-9B9B-4CD8-9F7C-4EC2AC150D8C}" srcOrd="10" destOrd="0" presId="urn:microsoft.com/office/officeart/2005/8/layout/gear1"/>
    <dgm:cxn modelId="{D0D2733D-E294-41F4-BB84-CE74558969FC}" type="presParOf" srcId="{7FD72A5F-4C00-4971-8AB7-9EB382CA362F}" destId="{713AC0C1-8760-4323-A1AB-1C2634FCAD57}" srcOrd="11" destOrd="0" presId="urn:microsoft.com/office/officeart/2005/8/layout/gear1"/>
    <dgm:cxn modelId="{E6C20737-6474-4F1B-8CEF-93593ED23C4E}" type="presParOf" srcId="{7FD72A5F-4C00-4971-8AB7-9EB382CA362F}" destId="{298AC151-697E-4ABD-A81A-D290D73E25D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422963" y="313507"/>
          <a:ext cx="369098" cy="369098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497168" y="399966"/>
        <a:ext cx="220688" cy="189724"/>
      </dsp:txXfrm>
    </dsp:sp>
    <dsp:sp modelId="{400F9170-E9C6-4379-AEE4-75CE7535DC36}">
      <dsp:nvSpPr>
        <dsp:cNvPr id="0" name=""/>
        <dsp:cNvSpPr/>
      </dsp:nvSpPr>
      <dsp:spPr>
        <a:xfrm>
          <a:off x="208215" y="226266"/>
          <a:ext cx="268435" cy="268435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794" y="294254"/>
        <a:ext cx="133277" cy="132459"/>
      </dsp:txXfrm>
    </dsp:sp>
    <dsp:sp modelId="{679261A1-2360-4670-839A-B1144555035F}">
      <dsp:nvSpPr>
        <dsp:cNvPr id="0" name=""/>
        <dsp:cNvSpPr/>
      </dsp:nvSpPr>
      <dsp:spPr>
        <a:xfrm rot="20700000">
          <a:off x="358566" y="41073"/>
          <a:ext cx="263012" cy="263012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416252" y="98759"/>
        <a:ext cx="147639" cy="147639"/>
      </dsp:txXfrm>
    </dsp:sp>
    <dsp:sp modelId="{892A5958-9B9B-4CD8-9F7C-4EC2AC150D8C}">
      <dsp:nvSpPr>
        <dsp:cNvPr id="0" name=""/>
        <dsp:cNvSpPr/>
      </dsp:nvSpPr>
      <dsp:spPr>
        <a:xfrm>
          <a:off x="367677" y="270428"/>
          <a:ext cx="472446" cy="472446"/>
        </a:xfrm>
        <a:prstGeom prst="circularArrow">
          <a:avLst>
            <a:gd name="adj1" fmla="val 4687"/>
            <a:gd name="adj2" fmla="val 299029"/>
            <a:gd name="adj3" fmla="val 2229475"/>
            <a:gd name="adj4" fmla="val 16769577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160675" y="181364"/>
          <a:ext cx="343261" cy="3432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297729" y="-2043"/>
          <a:ext cx="370105" cy="3701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422963" y="313507"/>
          <a:ext cx="369098" cy="369098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497168" y="399966"/>
        <a:ext cx="220688" cy="189724"/>
      </dsp:txXfrm>
    </dsp:sp>
    <dsp:sp modelId="{400F9170-E9C6-4379-AEE4-75CE7535DC36}">
      <dsp:nvSpPr>
        <dsp:cNvPr id="0" name=""/>
        <dsp:cNvSpPr/>
      </dsp:nvSpPr>
      <dsp:spPr>
        <a:xfrm>
          <a:off x="208215" y="226266"/>
          <a:ext cx="268435" cy="268435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794" y="294254"/>
        <a:ext cx="133277" cy="132459"/>
      </dsp:txXfrm>
    </dsp:sp>
    <dsp:sp modelId="{679261A1-2360-4670-839A-B1144555035F}">
      <dsp:nvSpPr>
        <dsp:cNvPr id="0" name=""/>
        <dsp:cNvSpPr/>
      </dsp:nvSpPr>
      <dsp:spPr>
        <a:xfrm rot="20700000">
          <a:off x="358566" y="41073"/>
          <a:ext cx="263012" cy="263012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416252" y="98759"/>
        <a:ext cx="147639" cy="147639"/>
      </dsp:txXfrm>
    </dsp:sp>
    <dsp:sp modelId="{892A5958-9B9B-4CD8-9F7C-4EC2AC150D8C}">
      <dsp:nvSpPr>
        <dsp:cNvPr id="0" name=""/>
        <dsp:cNvSpPr/>
      </dsp:nvSpPr>
      <dsp:spPr>
        <a:xfrm>
          <a:off x="367677" y="270428"/>
          <a:ext cx="472446" cy="472446"/>
        </a:xfrm>
        <a:prstGeom prst="circularArrow">
          <a:avLst>
            <a:gd name="adj1" fmla="val 4687"/>
            <a:gd name="adj2" fmla="val 299029"/>
            <a:gd name="adj3" fmla="val 2229475"/>
            <a:gd name="adj4" fmla="val 16769577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160675" y="181364"/>
          <a:ext cx="343261" cy="3432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297729" y="-2043"/>
          <a:ext cx="370105" cy="3701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422963" y="313507"/>
          <a:ext cx="369098" cy="369098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497168" y="399966"/>
        <a:ext cx="220688" cy="189724"/>
      </dsp:txXfrm>
    </dsp:sp>
    <dsp:sp modelId="{400F9170-E9C6-4379-AEE4-75CE7535DC36}">
      <dsp:nvSpPr>
        <dsp:cNvPr id="0" name=""/>
        <dsp:cNvSpPr/>
      </dsp:nvSpPr>
      <dsp:spPr>
        <a:xfrm>
          <a:off x="208215" y="226266"/>
          <a:ext cx="268435" cy="268435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794" y="294254"/>
        <a:ext cx="133277" cy="132459"/>
      </dsp:txXfrm>
    </dsp:sp>
    <dsp:sp modelId="{679261A1-2360-4670-839A-B1144555035F}">
      <dsp:nvSpPr>
        <dsp:cNvPr id="0" name=""/>
        <dsp:cNvSpPr/>
      </dsp:nvSpPr>
      <dsp:spPr>
        <a:xfrm rot="20700000">
          <a:off x="358566" y="41073"/>
          <a:ext cx="263012" cy="263012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416252" y="98759"/>
        <a:ext cx="147639" cy="147639"/>
      </dsp:txXfrm>
    </dsp:sp>
    <dsp:sp modelId="{892A5958-9B9B-4CD8-9F7C-4EC2AC150D8C}">
      <dsp:nvSpPr>
        <dsp:cNvPr id="0" name=""/>
        <dsp:cNvSpPr/>
      </dsp:nvSpPr>
      <dsp:spPr>
        <a:xfrm>
          <a:off x="367677" y="270428"/>
          <a:ext cx="472446" cy="472446"/>
        </a:xfrm>
        <a:prstGeom prst="circularArrow">
          <a:avLst>
            <a:gd name="adj1" fmla="val 4687"/>
            <a:gd name="adj2" fmla="val 299029"/>
            <a:gd name="adj3" fmla="val 2229475"/>
            <a:gd name="adj4" fmla="val 16769577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160675" y="181364"/>
          <a:ext cx="343261" cy="3432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297729" y="-2043"/>
          <a:ext cx="370105" cy="3701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422963" y="313507"/>
          <a:ext cx="369098" cy="369098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497168" y="399966"/>
        <a:ext cx="220688" cy="189724"/>
      </dsp:txXfrm>
    </dsp:sp>
    <dsp:sp modelId="{400F9170-E9C6-4379-AEE4-75CE7535DC36}">
      <dsp:nvSpPr>
        <dsp:cNvPr id="0" name=""/>
        <dsp:cNvSpPr/>
      </dsp:nvSpPr>
      <dsp:spPr>
        <a:xfrm>
          <a:off x="208215" y="226266"/>
          <a:ext cx="268435" cy="268435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794" y="294254"/>
        <a:ext cx="133277" cy="132459"/>
      </dsp:txXfrm>
    </dsp:sp>
    <dsp:sp modelId="{679261A1-2360-4670-839A-B1144555035F}">
      <dsp:nvSpPr>
        <dsp:cNvPr id="0" name=""/>
        <dsp:cNvSpPr/>
      </dsp:nvSpPr>
      <dsp:spPr>
        <a:xfrm rot="20700000">
          <a:off x="358566" y="41073"/>
          <a:ext cx="263012" cy="263012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416252" y="98759"/>
        <a:ext cx="147639" cy="147639"/>
      </dsp:txXfrm>
    </dsp:sp>
    <dsp:sp modelId="{892A5958-9B9B-4CD8-9F7C-4EC2AC150D8C}">
      <dsp:nvSpPr>
        <dsp:cNvPr id="0" name=""/>
        <dsp:cNvSpPr/>
      </dsp:nvSpPr>
      <dsp:spPr>
        <a:xfrm>
          <a:off x="367677" y="270428"/>
          <a:ext cx="472446" cy="472446"/>
        </a:xfrm>
        <a:prstGeom prst="circularArrow">
          <a:avLst>
            <a:gd name="adj1" fmla="val 4687"/>
            <a:gd name="adj2" fmla="val 299029"/>
            <a:gd name="adj3" fmla="val 2229475"/>
            <a:gd name="adj4" fmla="val 16769577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160675" y="181364"/>
          <a:ext cx="343261" cy="3432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297729" y="-2043"/>
          <a:ext cx="370105" cy="3701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422963" y="313507"/>
          <a:ext cx="369098" cy="369098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497168" y="399966"/>
        <a:ext cx="220688" cy="189724"/>
      </dsp:txXfrm>
    </dsp:sp>
    <dsp:sp modelId="{400F9170-E9C6-4379-AEE4-75CE7535DC36}">
      <dsp:nvSpPr>
        <dsp:cNvPr id="0" name=""/>
        <dsp:cNvSpPr/>
      </dsp:nvSpPr>
      <dsp:spPr>
        <a:xfrm>
          <a:off x="208215" y="226266"/>
          <a:ext cx="268435" cy="268435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794" y="294254"/>
        <a:ext cx="133277" cy="132459"/>
      </dsp:txXfrm>
    </dsp:sp>
    <dsp:sp modelId="{679261A1-2360-4670-839A-B1144555035F}">
      <dsp:nvSpPr>
        <dsp:cNvPr id="0" name=""/>
        <dsp:cNvSpPr/>
      </dsp:nvSpPr>
      <dsp:spPr>
        <a:xfrm rot="20700000">
          <a:off x="358566" y="41073"/>
          <a:ext cx="263012" cy="263012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416252" y="98759"/>
        <a:ext cx="147639" cy="147639"/>
      </dsp:txXfrm>
    </dsp:sp>
    <dsp:sp modelId="{892A5958-9B9B-4CD8-9F7C-4EC2AC150D8C}">
      <dsp:nvSpPr>
        <dsp:cNvPr id="0" name=""/>
        <dsp:cNvSpPr/>
      </dsp:nvSpPr>
      <dsp:spPr>
        <a:xfrm>
          <a:off x="367677" y="270428"/>
          <a:ext cx="472446" cy="472446"/>
        </a:xfrm>
        <a:prstGeom prst="circularArrow">
          <a:avLst>
            <a:gd name="adj1" fmla="val 4687"/>
            <a:gd name="adj2" fmla="val 299029"/>
            <a:gd name="adj3" fmla="val 2229475"/>
            <a:gd name="adj4" fmla="val 16769577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160675" y="181364"/>
          <a:ext cx="343261" cy="3432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297729" y="-2043"/>
          <a:ext cx="370105" cy="3701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F2A8-8289-4583-AFE5-B76EAFD8BD45}">
      <dsp:nvSpPr>
        <dsp:cNvPr id="0" name=""/>
        <dsp:cNvSpPr/>
      </dsp:nvSpPr>
      <dsp:spPr>
        <a:xfrm>
          <a:off x="422963" y="313507"/>
          <a:ext cx="369098" cy="369098"/>
        </a:xfrm>
        <a:prstGeom prst="gear9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497168" y="399966"/>
        <a:ext cx="220688" cy="189724"/>
      </dsp:txXfrm>
    </dsp:sp>
    <dsp:sp modelId="{400F9170-E9C6-4379-AEE4-75CE7535DC36}">
      <dsp:nvSpPr>
        <dsp:cNvPr id="0" name=""/>
        <dsp:cNvSpPr/>
      </dsp:nvSpPr>
      <dsp:spPr>
        <a:xfrm>
          <a:off x="208215" y="226266"/>
          <a:ext cx="268435" cy="268435"/>
        </a:xfrm>
        <a:prstGeom prst="gear6">
          <a:avLst/>
        </a:prstGeom>
        <a:solidFill>
          <a:schemeClr val="accent6">
            <a:shade val="80000"/>
            <a:hueOff val="20951"/>
            <a:satOff val="-924"/>
            <a:lumOff val="1277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5794" y="294254"/>
        <a:ext cx="133277" cy="132459"/>
      </dsp:txXfrm>
    </dsp:sp>
    <dsp:sp modelId="{679261A1-2360-4670-839A-B1144555035F}">
      <dsp:nvSpPr>
        <dsp:cNvPr id="0" name=""/>
        <dsp:cNvSpPr/>
      </dsp:nvSpPr>
      <dsp:spPr>
        <a:xfrm rot="20700000">
          <a:off x="358566" y="41073"/>
          <a:ext cx="263012" cy="263012"/>
        </a:xfrm>
        <a:prstGeom prst="gear6">
          <a:avLst/>
        </a:prstGeom>
        <a:solidFill>
          <a:schemeClr val="accent6">
            <a:shade val="80000"/>
            <a:hueOff val="41902"/>
            <a:satOff val="-1848"/>
            <a:lumOff val="25547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-20700000">
        <a:off x="416252" y="98759"/>
        <a:ext cx="147639" cy="147639"/>
      </dsp:txXfrm>
    </dsp:sp>
    <dsp:sp modelId="{892A5958-9B9B-4CD8-9F7C-4EC2AC150D8C}">
      <dsp:nvSpPr>
        <dsp:cNvPr id="0" name=""/>
        <dsp:cNvSpPr/>
      </dsp:nvSpPr>
      <dsp:spPr>
        <a:xfrm>
          <a:off x="367677" y="270428"/>
          <a:ext cx="472446" cy="472446"/>
        </a:xfrm>
        <a:prstGeom prst="circularArrow">
          <a:avLst>
            <a:gd name="adj1" fmla="val 4687"/>
            <a:gd name="adj2" fmla="val 299029"/>
            <a:gd name="adj3" fmla="val 2229475"/>
            <a:gd name="adj4" fmla="val 16769577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AC0C1-8760-4323-A1AB-1C2634FCAD57}">
      <dsp:nvSpPr>
        <dsp:cNvPr id="0" name=""/>
        <dsp:cNvSpPr/>
      </dsp:nvSpPr>
      <dsp:spPr>
        <a:xfrm>
          <a:off x="160675" y="181364"/>
          <a:ext cx="343261" cy="3432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0833"/>
            <a:satOff val="-904"/>
            <a:lumOff val="11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AC151-697E-4ABD-A81A-D290D73E25DE}">
      <dsp:nvSpPr>
        <dsp:cNvPr id="0" name=""/>
        <dsp:cNvSpPr/>
      </dsp:nvSpPr>
      <dsp:spPr>
        <a:xfrm>
          <a:off x="297729" y="-2043"/>
          <a:ext cx="370105" cy="3701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41667"/>
            <a:satOff val="-1809"/>
            <a:lumOff val="230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A67E3-6FB6-4EA0-978D-974239F7C7D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29A48-A052-432F-9614-232E45EA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7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that many existing applications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A48-A052-432F-9614-232E45EA00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16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A48-A052-432F-9614-232E45EA00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5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90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93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7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06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64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32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51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tx1"/>
          </a:solidFill>
        </p:spPr>
        <p:txBody>
          <a:bodyPr lIns="457200" anchor="ctr"/>
          <a:lstStyle>
            <a:lvl1pPr>
              <a:defRPr sz="3200">
                <a:solidFill>
                  <a:srgbClr val="FFE38B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58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5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1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E34CF3C7-6809-4F39-BD67-A75817BDDE0A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F7EAEB24-CE78-465C-A726-91D0868FA48F}" type="datetime1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40BAADF0-1749-4E8B-9691-B44A5F8C0895}" type="datetime1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A8AF628A-A867-4937-BBE5-207DB6F9C51A}" type="datetime1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118BBB94-68E6-4675-A946-F1C5994EDBD7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DC3B8377-21E3-4835-B75D-4E2847E2750F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532" y="640159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37121F5-651C-4D48-9504-2FC1F84099A5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3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Trebuchet MS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3.1026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12" Type="http://schemas.openxmlformats.org/officeDocument/2006/relationships/image" Target="../media/image8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6.jpeg"/><Relationship Id="rId3" Type="http://schemas.openxmlformats.org/officeDocument/2006/relationships/image" Target="../media/image90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5" Type="http://schemas.openxmlformats.org/officeDocument/2006/relationships/image" Target="../media/image8.png"/><Relationship Id="rId10" Type="http://schemas.openxmlformats.org/officeDocument/2006/relationships/image" Target="../media/image130.png"/><Relationship Id="rId4" Type="http://schemas.openxmlformats.org/officeDocument/2006/relationships/image" Target="../media/image131.png"/><Relationship Id="rId9" Type="http://schemas.openxmlformats.org/officeDocument/2006/relationships/image" Target="../media/image110.png"/><Relationship Id="rId14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diagramData" Target="../diagrams/data3.xml"/><Relationship Id="rId21" Type="http://schemas.openxmlformats.org/officeDocument/2006/relationships/diagramLayout" Target="../diagrams/layout50.xml"/><Relationship Id="rId42" Type="http://schemas.openxmlformats.org/officeDocument/2006/relationships/diagramData" Target="../diagrams/data12.xml"/><Relationship Id="rId47" Type="http://schemas.openxmlformats.org/officeDocument/2006/relationships/image" Target="../media/image28.png"/><Relationship Id="rId63" Type="http://schemas.microsoft.com/office/2007/relationships/diagramDrawing" Target="../diagrams/drawing6.xml"/><Relationship Id="rId68" Type="http://schemas.openxmlformats.org/officeDocument/2006/relationships/image" Target="../media/image31.png"/><Relationship Id="rId84" Type="http://schemas.openxmlformats.org/officeDocument/2006/relationships/image" Target="../media/image170.png"/><Relationship Id="rId16" Type="http://schemas.openxmlformats.org/officeDocument/2006/relationships/diagramLayout" Target="../diagrams/layout2.xml"/><Relationship Id="rId11" Type="http://schemas.openxmlformats.org/officeDocument/2006/relationships/diagramQuickStyle" Target="../diagrams/quickStyle40.xml"/><Relationship Id="rId32" Type="http://schemas.openxmlformats.org/officeDocument/2006/relationships/diagramLayout" Target="../diagrams/layout60.xml"/><Relationship Id="rId37" Type="http://schemas.openxmlformats.org/officeDocument/2006/relationships/diagramData" Target="../diagrams/data4.xml"/><Relationship Id="rId53" Type="http://schemas.openxmlformats.org/officeDocument/2006/relationships/diagramData" Target="../diagrams/data14.xml"/><Relationship Id="rId58" Type="http://schemas.openxmlformats.org/officeDocument/2006/relationships/image" Target="../media/image30.png"/><Relationship Id="rId79" Type="http://schemas.openxmlformats.org/officeDocument/2006/relationships/image" Target="../media/image39.png"/><Relationship Id="rId5" Type="http://schemas.openxmlformats.org/officeDocument/2006/relationships/diagramLayout" Target="../diagrams/layout1.xml"/><Relationship Id="rId61" Type="http://schemas.openxmlformats.org/officeDocument/2006/relationships/diagramQuickStyle" Target="../diagrams/quickStyle6.xml"/><Relationship Id="rId82" Type="http://schemas.openxmlformats.org/officeDocument/2006/relationships/image" Target="../media/image42.png"/><Relationship Id="rId19" Type="http://schemas.microsoft.com/office/2007/relationships/diagramDrawing" Target="../diagrams/drawing2.xml"/><Relationship Id="rId14" Type="http://schemas.openxmlformats.org/officeDocument/2006/relationships/image" Target="../media/image22.png"/><Relationship Id="rId22" Type="http://schemas.openxmlformats.org/officeDocument/2006/relationships/diagramQuickStyle" Target="../diagrams/quickStyle50.xml"/><Relationship Id="rId27" Type="http://schemas.openxmlformats.org/officeDocument/2006/relationships/diagramLayout" Target="../diagrams/layout3.xml"/><Relationship Id="rId30" Type="http://schemas.microsoft.com/office/2007/relationships/diagramDrawing" Target="../diagrams/drawing3.xml"/><Relationship Id="rId35" Type="http://schemas.openxmlformats.org/officeDocument/2006/relationships/image" Target="../media/image25.png"/><Relationship Id="rId43" Type="http://schemas.openxmlformats.org/officeDocument/2006/relationships/diagramLayout" Target="../diagrams/layout70.xml"/><Relationship Id="rId48" Type="http://schemas.openxmlformats.org/officeDocument/2006/relationships/diagramData" Target="../diagrams/data6.xml"/><Relationship Id="rId56" Type="http://schemas.openxmlformats.org/officeDocument/2006/relationships/diagramColors" Target="../diagrams/colors80.xml"/><Relationship Id="rId64" Type="http://schemas.openxmlformats.org/officeDocument/2006/relationships/diagramData" Target="../diagrams/data16.xml"/><Relationship Id="rId69" Type="http://schemas.openxmlformats.org/officeDocument/2006/relationships/image" Target="../media/image32.png"/><Relationship Id="rId77" Type="http://schemas.openxmlformats.org/officeDocument/2006/relationships/image" Target="../media/image37.png"/><Relationship Id="rId8" Type="http://schemas.microsoft.com/office/2007/relationships/diagramDrawing" Target="../diagrams/drawing1.xml"/><Relationship Id="rId51" Type="http://schemas.openxmlformats.org/officeDocument/2006/relationships/diagramColors" Target="../diagrams/colors5.xml"/><Relationship Id="rId72" Type="http://schemas.openxmlformats.org/officeDocument/2006/relationships/image" Target="../media/image34.png"/><Relationship Id="rId80" Type="http://schemas.openxmlformats.org/officeDocument/2006/relationships/image" Target="../media/image40.png"/><Relationship Id="rId3" Type="http://schemas.openxmlformats.org/officeDocument/2006/relationships/image" Target="../media/image21.png"/><Relationship Id="rId12" Type="http://schemas.openxmlformats.org/officeDocument/2006/relationships/diagramColors" Target="../diagrams/colors40.xml"/><Relationship Id="rId17" Type="http://schemas.openxmlformats.org/officeDocument/2006/relationships/diagramQuickStyle" Target="../diagrams/quickStyle2.xml"/><Relationship Id="rId25" Type="http://schemas.openxmlformats.org/officeDocument/2006/relationships/image" Target="../media/image24.png"/><Relationship Id="rId33" Type="http://schemas.openxmlformats.org/officeDocument/2006/relationships/diagramQuickStyle" Target="../diagrams/quickStyle60.xml"/><Relationship Id="rId38" Type="http://schemas.openxmlformats.org/officeDocument/2006/relationships/diagramLayout" Target="../diagrams/layout4.xml"/><Relationship Id="rId46" Type="http://schemas.openxmlformats.org/officeDocument/2006/relationships/image" Target="../media/image27.png"/><Relationship Id="rId59" Type="http://schemas.openxmlformats.org/officeDocument/2006/relationships/diagramData" Target="../diagrams/data8.xml"/><Relationship Id="rId67" Type="http://schemas.openxmlformats.org/officeDocument/2006/relationships/diagramColors" Target="../diagrams/colors91.xml"/><Relationship Id="rId20" Type="http://schemas.openxmlformats.org/officeDocument/2006/relationships/diagramData" Target="../diagrams/data7.xml"/><Relationship Id="rId41" Type="http://schemas.microsoft.com/office/2007/relationships/diagramDrawing" Target="../diagrams/drawing4.xml"/><Relationship Id="rId54" Type="http://schemas.openxmlformats.org/officeDocument/2006/relationships/diagramLayout" Target="../diagrams/layout80.xml"/><Relationship Id="rId62" Type="http://schemas.openxmlformats.org/officeDocument/2006/relationships/diagramColors" Target="../diagrams/colors6.xml"/><Relationship Id="rId70" Type="http://schemas.openxmlformats.org/officeDocument/2006/relationships/image" Target="../media/image72.png"/><Relationship Id="rId75" Type="http://schemas.openxmlformats.org/officeDocument/2006/relationships/image" Target="../media/image350.png"/><Relationship Id="rId8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5" Type="http://schemas.openxmlformats.org/officeDocument/2006/relationships/diagramData" Target="../diagrams/data2.xml"/><Relationship Id="rId23" Type="http://schemas.openxmlformats.org/officeDocument/2006/relationships/diagramColors" Target="../diagrams/colors50.xml"/><Relationship Id="rId28" Type="http://schemas.openxmlformats.org/officeDocument/2006/relationships/diagramQuickStyle" Target="../diagrams/quickStyle3.xml"/><Relationship Id="rId36" Type="http://schemas.openxmlformats.org/officeDocument/2006/relationships/image" Target="../media/image26.png"/><Relationship Id="rId49" Type="http://schemas.openxmlformats.org/officeDocument/2006/relationships/diagramLayout" Target="../diagrams/layout5.xml"/><Relationship Id="rId57" Type="http://schemas.openxmlformats.org/officeDocument/2006/relationships/image" Target="../media/image29.png"/><Relationship Id="rId10" Type="http://schemas.openxmlformats.org/officeDocument/2006/relationships/diagramLayout" Target="../diagrams/layout40.xml"/><Relationship Id="rId31" Type="http://schemas.openxmlformats.org/officeDocument/2006/relationships/diagramData" Target="../diagrams/data9.xml"/><Relationship Id="rId44" Type="http://schemas.openxmlformats.org/officeDocument/2006/relationships/diagramQuickStyle" Target="../diagrams/quickStyle70.xml"/><Relationship Id="rId52" Type="http://schemas.microsoft.com/office/2007/relationships/diagramDrawing" Target="../diagrams/drawing5.xml"/><Relationship Id="rId60" Type="http://schemas.openxmlformats.org/officeDocument/2006/relationships/diagramLayout" Target="../diagrams/layout6.xml"/><Relationship Id="rId65" Type="http://schemas.openxmlformats.org/officeDocument/2006/relationships/diagramLayout" Target="../diagrams/layout91.xml"/><Relationship Id="rId73" Type="http://schemas.openxmlformats.org/officeDocument/2006/relationships/image" Target="../media/image35.png"/><Relationship Id="rId78" Type="http://schemas.openxmlformats.org/officeDocument/2006/relationships/image" Target="../media/image38.png"/><Relationship Id="rId81" Type="http://schemas.openxmlformats.org/officeDocument/2006/relationships/image" Target="../media/image41.png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5.xml"/><Relationship Id="rId13" Type="http://schemas.openxmlformats.org/officeDocument/2006/relationships/image" Target="../media/image210.png"/><Relationship Id="rId18" Type="http://schemas.openxmlformats.org/officeDocument/2006/relationships/diagramColors" Target="../diagrams/colors2.xml"/><Relationship Id="rId39" Type="http://schemas.openxmlformats.org/officeDocument/2006/relationships/diagramQuickStyle" Target="../diagrams/quickStyle4.xml"/><Relationship Id="rId34" Type="http://schemas.openxmlformats.org/officeDocument/2006/relationships/diagramColors" Target="../diagrams/colors60.xml"/><Relationship Id="rId50" Type="http://schemas.openxmlformats.org/officeDocument/2006/relationships/diagramQuickStyle" Target="../diagrams/quickStyle5.xml"/><Relationship Id="rId55" Type="http://schemas.openxmlformats.org/officeDocument/2006/relationships/diagramQuickStyle" Target="../diagrams/quickStyle80.xml"/><Relationship Id="rId76" Type="http://schemas.openxmlformats.org/officeDocument/2006/relationships/image" Target="../media/image3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0.png"/><Relationship Id="rId29" Type="http://schemas.openxmlformats.org/officeDocument/2006/relationships/diagramColors" Target="../diagrams/colors3.xml"/><Relationship Id="rId24" Type="http://schemas.openxmlformats.org/officeDocument/2006/relationships/image" Target="../media/image23.png"/><Relationship Id="rId40" Type="http://schemas.openxmlformats.org/officeDocument/2006/relationships/diagramColors" Target="../diagrams/colors4.xml"/><Relationship Id="rId45" Type="http://schemas.openxmlformats.org/officeDocument/2006/relationships/diagramColors" Target="../diagrams/colors70.xml"/><Relationship Id="rId66" Type="http://schemas.openxmlformats.org/officeDocument/2006/relationships/diagramQuickStyle" Target="../diagrams/quickStyle9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38201"/>
            <a:ext cx="9144000" cy="20574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  </a:t>
            </a:r>
            <a:r>
              <a:rPr lang="en-US" sz="4400" dirty="0" smtClean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 </a:t>
            </a:r>
            <a:r>
              <a:rPr lang="en-US" sz="4000" dirty="0" smtClean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Privacy-preserving Prediction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09600" y="4830283"/>
            <a:ext cx="6400800" cy="714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with Cynthia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Dwork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95" y="4591392"/>
            <a:ext cx="152400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95" y="5275394"/>
            <a:ext cx="1470605" cy="537974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447800" y="3488366"/>
            <a:ext cx="6400800" cy="71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Vitaly Feldman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        Brain</a:t>
            </a:r>
          </a:p>
        </p:txBody>
      </p:sp>
      <p:pic>
        <p:nvPicPr>
          <p:cNvPr id="9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22" y="3907973"/>
            <a:ext cx="911225" cy="68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7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186709"/>
            <a:ext cx="2548349" cy="609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27021" y="940192"/>
                <a:ext cx="3080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021" y="940192"/>
                <a:ext cx="30809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96640" y="954489"/>
                <a:ext cx="3540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640" y="954489"/>
                <a:ext cx="35400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xplosion 2 4"/>
          <p:cNvSpPr/>
          <p:nvPr/>
        </p:nvSpPr>
        <p:spPr>
          <a:xfrm rot="171272">
            <a:off x="900646" y="3848934"/>
            <a:ext cx="7726768" cy="1715691"/>
          </a:xfrm>
          <a:prstGeom prst="irregularSeal2">
            <a:avLst/>
          </a:prstGeom>
          <a:solidFill>
            <a:schemeClr val="accent5">
              <a:lumMod val="60000"/>
              <a:lumOff val="40000"/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rgbClr val="C00000"/>
                </a:solidFill>
                <a:latin typeface="Century Gothic"/>
              </a:rPr>
              <a:t>DP prediction implies generalization</a:t>
            </a:r>
            <a:endParaRPr lang="en-US" sz="2400" dirty="0">
              <a:solidFill>
                <a:srgbClr val="C00000"/>
              </a:solidFill>
              <a:latin typeface="Century Gothic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473867"/>
                  </p:ext>
                </p:extLst>
              </p:nvPr>
            </p:nvGraphicFramePr>
            <p:xfrm>
              <a:off x="533400" y="2184959"/>
              <a:ext cx="7795161" cy="11687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598387">
                      <a:extLst>
                        <a:ext uri="{9D8B030D-6E8A-4147-A177-3AD203B41FA5}">
                          <a16:colId xmlns:a16="http://schemas.microsoft.com/office/drawing/2014/main" val="95821490"/>
                        </a:ext>
                      </a:extLst>
                    </a:gridCol>
                    <a:gridCol w="2598387">
                      <a:extLst>
                        <a:ext uri="{9D8B030D-6E8A-4147-A177-3AD203B41FA5}">
                          <a16:colId xmlns:a16="http://schemas.microsoft.com/office/drawing/2014/main" val="2507777215"/>
                        </a:ext>
                      </a:extLst>
                    </a:gridCol>
                    <a:gridCol w="2598387">
                      <a:extLst>
                        <a:ext uri="{9D8B030D-6E8A-4147-A177-3AD203B41FA5}">
                          <a16:colId xmlns:a16="http://schemas.microsoft.com/office/drawing/2014/main" val="2692386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Non-private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dirty="0" smtClean="0"/>
                            <a:t>-DP prediction</a:t>
                          </a: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dirty="0" smtClean="0"/>
                            <a:t>-DP</a:t>
                          </a:r>
                          <a:r>
                            <a:rPr lang="en-US" baseline="0" dirty="0" smtClean="0"/>
                            <a:t> model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4361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391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473867"/>
                  </p:ext>
                </p:extLst>
              </p:nvPr>
            </p:nvGraphicFramePr>
            <p:xfrm>
              <a:off x="533400" y="2184959"/>
              <a:ext cx="7795161" cy="1168718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598387">
                      <a:extLst>
                        <a:ext uri="{9D8B030D-6E8A-4147-A177-3AD203B41FA5}">
                          <a16:colId xmlns:a16="http://schemas.microsoft.com/office/drawing/2014/main" val="95821490"/>
                        </a:ext>
                      </a:extLst>
                    </a:gridCol>
                    <a:gridCol w="2598387">
                      <a:extLst>
                        <a:ext uri="{9D8B030D-6E8A-4147-A177-3AD203B41FA5}">
                          <a16:colId xmlns:a16="http://schemas.microsoft.com/office/drawing/2014/main" val="2507777215"/>
                        </a:ext>
                      </a:extLst>
                    </a:gridCol>
                    <a:gridCol w="2598387">
                      <a:extLst>
                        <a:ext uri="{9D8B030D-6E8A-4147-A177-3AD203B41FA5}">
                          <a16:colId xmlns:a16="http://schemas.microsoft.com/office/drawing/2014/main" val="2692386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Non-private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469" t="-6579" r="-101174" b="-15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6579" r="-937" b="-15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0436120"/>
                      </a:ext>
                    </a:extLst>
                  </a:tr>
                  <a:tr h="7115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34" t="-69231" r="-200703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469" t="-69231" r="-101174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69231" r="-937" b="-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2391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/>
          <p:cNvSpPr/>
          <p:nvPr/>
        </p:nvSpPr>
        <p:spPr>
          <a:xfrm>
            <a:off x="381100" y="968406"/>
            <a:ext cx="4382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Threshold functions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on a </a:t>
            </a:r>
            <a:r>
              <a:rPr 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line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Century Gothic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660359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Excess error for agnostic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3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5318751"/>
          </a:xfrm>
        </p:spPr>
        <p:txBody>
          <a:bodyPr>
            <a:normAutofit/>
          </a:bodyPr>
          <a:lstStyle/>
          <a:p>
            <a:r>
              <a:rPr lang="en-US" dirty="0" smtClean="0"/>
              <a:t>Natural setting for learning with privacy</a:t>
            </a:r>
          </a:p>
          <a:p>
            <a:r>
              <a:rPr lang="en-US" dirty="0" smtClean="0"/>
              <a:t>Better accuracy-privacy trade-off</a:t>
            </a:r>
          </a:p>
          <a:p>
            <a:r>
              <a:rPr lang="en-US" dirty="0" smtClean="0"/>
              <a:t>Paper </a:t>
            </a:r>
            <a:r>
              <a:rPr lang="en-US" dirty="0"/>
              <a:t>(COLT </a:t>
            </a:r>
            <a:r>
              <a:rPr lang="en-US" dirty="0" smtClean="0"/>
              <a:t>2018): </a:t>
            </a:r>
            <a:r>
              <a:rPr lang="en-US" dirty="0" smtClean="0">
                <a:hlinkClick r:id="rId3"/>
              </a:rPr>
              <a:t>https://arxiv.org/abs/1803.10266</a:t>
            </a:r>
            <a:endParaRPr lang="en-US" dirty="0" smtClean="0"/>
          </a:p>
          <a:p>
            <a:r>
              <a:rPr lang="en-US" dirty="0" smtClean="0"/>
              <a:t>Open problems:</a:t>
            </a:r>
          </a:p>
          <a:p>
            <a:pPr lvl="1"/>
            <a:r>
              <a:rPr lang="en-US" dirty="0" smtClean="0"/>
              <a:t>General </a:t>
            </a:r>
            <a:r>
              <a:rPr lang="en-US" dirty="0" smtClean="0"/>
              <a:t>agnostic learning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general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Handling of multiple queries </a:t>
            </a:r>
            <a:r>
              <a:rPr lang="en-US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[BTT </a:t>
            </a:r>
            <a:r>
              <a:rPr lang="en-US" dirty="0">
                <a:solidFill>
                  <a:schemeClr val="tx2"/>
                </a:solidFill>
                <a:latin typeface="Berlin Sans FB" panose="020E0602020502020306" pitchFamily="34" charset="0"/>
              </a:rPr>
              <a:t>18</a:t>
            </a:r>
            <a:r>
              <a:rPr lang="en-US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]</a:t>
            </a:r>
            <a:endParaRPr lang="en-US" dirty="0">
              <a:solidFill>
                <a:schemeClr val="tx2"/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3" descr="C:\Users\vitaly\AppData\Local\Microsoft\Windows\Temporary Internet Files\Content.IE5\G49OVCOI\MC90044190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57600"/>
            <a:ext cx="2248225" cy="265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1" y="3941342"/>
                <a:ext cx="3276599" cy="2535658"/>
              </a:xfrm>
              <a:prstGeom prst="rect">
                <a:avLst/>
              </a:prstGeom>
              <a:solidFill>
                <a:schemeClr val="bg2">
                  <a:lumMod val="90000"/>
                  <a:alpha val="27000"/>
                </a:schemeClr>
              </a:solidFill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Differentially private learning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1" y="3941342"/>
                <a:ext cx="3276599" cy="253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Privacy-preserving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Image result for privacy please 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54" y="4011311"/>
            <a:ext cx="2206976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635079" y="1630029"/>
            <a:ext cx="1817759" cy="1944955"/>
            <a:chOff x="9031593" y="-52251"/>
            <a:chExt cx="1524000" cy="176062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0" r="23029" b="-24261"/>
            <a:stretch/>
          </p:blipFill>
          <p:spPr>
            <a:xfrm>
              <a:off x="9031593" y="-52251"/>
              <a:ext cx="1524000" cy="15594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526332" y="1185153"/>
                  <a:ext cx="4469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6332" y="1185153"/>
                  <a:ext cx="44691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490150" y="4976877"/>
            <a:ext cx="4126099" cy="1607278"/>
            <a:chOff x="4419600" y="5009942"/>
            <a:chExt cx="4126099" cy="1607278"/>
          </a:xfrm>
        </p:grpSpPr>
        <p:sp>
          <p:nvSpPr>
            <p:cNvPr id="15" name="Right Arrow 14"/>
            <p:cNvSpPr/>
            <p:nvPr/>
          </p:nvSpPr>
          <p:spPr>
            <a:xfrm>
              <a:off x="4419600" y="5025785"/>
              <a:ext cx="609600" cy="304800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ct val="20000"/>
                </a:spcBef>
              </a:pPr>
              <a:endParaRPr lang="en-US" sz="2400" dirty="0">
                <a:solidFill>
                  <a:srgbClr val="C00000"/>
                </a:solidFill>
                <a:latin typeface="Century Gothic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105400" y="5009942"/>
                  <a:ext cx="10927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>
                      <a:latin typeface="+mj-lt"/>
                    </a:rPr>
                    <a:t>Model</a:t>
                  </a:r>
                  <a:r>
                    <a:rPr lang="en-US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5009942"/>
                  <a:ext cx="109273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469" t="-11475" b="-213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04347" y="5379274"/>
              <a:ext cx="3841352" cy="79931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748337" y="6227273"/>
                  <a:ext cx="70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8337" y="6227273"/>
                  <a:ext cx="70916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039169" y="6247888"/>
                  <a:ext cx="7639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169" y="6247888"/>
                  <a:ext cx="76399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381000" y="1524000"/>
                <a:ext cx="6079347" cy="164710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sz="2400" dirty="0" smtClean="0">
                    <a:solidFill>
                      <a:srgbClr val="C00000"/>
                    </a:solidFill>
                    <a:latin typeface="Century Gothic"/>
                  </a:rPr>
                  <a:t>Input:</a:t>
                </a:r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</a:t>
                </a:r>
                <a:r>
                  <a:rPr 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dataset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  <a:latin typeface="Century Gothic"/>
                </a:endParaRPr>
              </a:p>
              <a:p>
                <a:pPr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sz="2400" dirty="0" smtClean="0">
                    <a:solidFill>
                      <a:srgbClr val="C00000"/>
                    </a:solidFill>
                    <a:latin typeface="Century Gothic"/>
                  </a:rPr>
                  <a:t>Goal</a:t>
                </a:r>
                <a:r>
                  <a:rPr lang="en-US" sz="2400" dirty="0">
                    <a:solidFill>
                      <a:srgbClr val="C00000"/>
                    </a:solidFill>
                    <a:latin typeface="Century Gothic"/>
                  </a:rPr>
                  <a:t>:</a:t>
                </a:r>
                <a:r>
                  <a:rPr 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</a:t>
                </a:r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</a:t>
                </a:r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4000"/>
                <a:ext cx="6079347" cy="1647106"/>
              </a:xfrm>
              <a:prstGeom prst="roundRect">
                <a:avLst/>
              </a:prstGeom>
              <a:blipFill>
                <a:blip r:embed="rId12"/>
                <a:stretch>
                  <a:fillRect l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35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2932" y="12954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Linear regression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/>
                  <a:t>-DP needs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 more data</a:t>
                </a:r>
                <a:endParaRPr lang="en-US" sz="20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800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Bassily,Smith,Thakurta</a:t>
                </a:r>
                <a:r>
                  <a:rPr lang="en-US" sz="18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14]</a:t>
                </a:r>
              </a:p>
              <a:p>
                <a:pPr marL="0" indent="0">
                  <a:buNone/>
                </a:pPr>
                <a:endParaRPr lang="en-US" sz="1800" dirty="0" smtClean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r>
                  <a:rPr lang="en-US" b="1" dirty="0" smtClean="0"/>
                  <a:t>Learning a linear classifier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dirty="0"/>
                  <a:t>Needs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more </a:t>
                </a:r>
                <a:r>
                  <a:rPr lang="en-US" sz="2000" dirty="0" smtClean="0"/>
                  <a:t>data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800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Feldman,Xiao</a:t>
                </a:r>
                <a:r>
                  <a:rPr lang="en-US" sz="18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13]</a:t>
                </a:r>
              </a:p>
              <a:p>
                <a:pPr marL="0" indent="0">
                  <a:buNone/>
                </a:pPr>
                <a:endParaRPr lang="en-US" sz="1800" dirty="0" smtClean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r>
                  <a:rPr lang="en-US" b="1" dirty="0" smtClean="0"/>
                  <a:t>MNIST accuracy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 smtClean="0"/>
                  <a:t> with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v</a:t>
                </a:r>
                <a:r>
                  <a:rPr lang="en-US" sz="2000" dirty="0" smtClean="0"/>
                  <a:t>s 99.8% without privacy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800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AbadiCGMMTZ</a:t>
                </a:r>
                <a:r>
                  <a:rPr lang="en-US" sz="18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16]</a:t>
                </a:r>
                <a:endParaRPr lang="en-US" sz="1800" dirty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932" y="1295400"/>
                <a:ext cx="8229600" cy="4525963"/>
              </a:xfrm>
              <a:blipFill>
                <a:blip r:embed="rId2"/>
                <a:stretch>
                  <a:fillRect l="-1111" t="-809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1" y="762000"/>
            <a:ext cx="3200400" cy="241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048000" y="1461961"/>
            <a:ext cx="1828800" cy="2993867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20000"/>
              </a:spcBef>
            </a:pPr>
            <a:endParaRPr lang="en-US" sz="2400" dirty="0">
              <a:solidFill>
                <a:srgbClr val="C00000"/>
              </a:solidFill>
              <a:latin typeface="Century Gothic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029200" y="1507667"/>
            <a:ext cx="2819400" cy="2797226"/>
          </a:xfrm>
          <a:prstGeom prst="rect">
            <a:avLst/>
          </a:prstGeom>
          <a:solidFill>
            <a:schemeClr val="bg2">
              <a:lumMod val="90000"/>
              <a:alpha val="27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 Prediction API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54981"/>
            <a:ext cx="8610600" cy="5598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Users need predictions not models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Fits many existing systems</a:t>
            </a:r>
            <a:endParaRPr lang="en-US" sz="1600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200400" y="3188850"/>
            <a:ext cx="1600200" cy="381000"/>
            <a:chOff x="2016" y="2064"/>
            <a:chExt cx="1008" cy="240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43" y="2064"/>
                  <a:ext cx="272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43" y="2064"/>
                  <a:ext cx="272" cy="229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238500" y="1872817"/>
            <a:ext cx="1524000" cy="338138"/>
            <a:chOff x="2016" y="2292"/>
            <a:chExt cx="960" cy="213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11" y="2292"/>
                  <a:ext cx="278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11" y="2292"/>
                  <a:ext cx="278" cy="2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3200400" y="2198250"/>
            <a:ext cx="1600200" cy="381000"/>
            <a:chOff x="2016" y="2064"/>
            <a:chExt cx="1008" cy="240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36" y="2064"/>
                  <a:ext cx="284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1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6" y="2064"/>
                  <a:ext cx="284" cy="229"/>
                </a:xfrm>
                <a:prstGeom prst="rect">
                  <a:avLst/>
                </a:prstGeom>
                <a:blipFill>
                  <a:blip r:embed="rId7"/>
                  <a:stretch>
                    <a:fillRect b="-1016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238500" y="2568142"/>
            <a:ext cx="1524000" cy="338138"/>
            <a:chOff x="2016" y="2292"/>
            <a:chExt cx="960" cy="213"/>
          </a:xfrm>
        </p:grpSpPr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3962400" y="302533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3238500" y="3546042"/>
            <a:ext cx="1524000" cy="338138"/>
            <a:chOff x="2016" y="2284"/>
            <a:chExt cx="960" cy="213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04" y="2284"/>
                  <a:ext cx="267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84"/>
                  <a:ext cx="267" cy="21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3200400" y="1501346"/>
            <a:ext cx="1600200" cy="381001"/>
            <a:chOff x="2016" y="2064"/>
            <a:chExt cx="1008" cy="240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204" y="2064"/>
                  <a:ext cx="550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𝑋</m:t>
                        </m:r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2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4" y="2064"/>
                  <a:ext cx="550" cy="229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1676136" y="417773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Users</a:t>
            </a:r>
            <a:endParaRPr lang="en-US" dirty="0">
              <a:latin typeface="+mj-lt"/>
            </a:endParaRPr>
          </a:p>
        </p:txBody>
      </p:sp>
      <p:pic>
        <p:nvPicPr>
          <p:cNvPr id="25" name="Picture 7" descr="C:\Users\vitaly\Pictures\Picture2.pn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42" y="1535295"/>
            <a:ext cx="1415684" cy="13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Dropbox\Research\Talks\14.06 AdaptiveSQ\Woman Using a Computer.svg.me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5744" y="3006806"/>
            <a:ext cx="848039" cy="102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5282847" y="1683115"/>
            <a:ext cx="2166558" cy="1559497"/>
            <a:chOff x="6865035" y="1421935"/>
            <a:chExt cx="2166558" cy="155949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30" r="23029" b="-24261"/>
            <a:stretch/>
          </p:blipFill>
          <p:spPr>
            <a:xfrm>
              <a:off x="6865035" y="1421935"/>
              <a:ext cx="1524000" cy="15594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584676" y="1789387"/>
                  <a:ext cx="4469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676" y="1789387"/>
                  <a:ext cx="446917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2936557" y="4538211"/>
            <a:ext cx="2720351" cy="463584"/>
            <a:chOff x="2936557" y="4538211"/>
            <a:chExt cx="2720351" cy="463584"/>
          </a:xfrm>
        </p:grpSpPr>
        <p:sp>
          <p:nvSpPr>
            <p:cNvPr id="34" name="TextBox 33"/>
            <p:cNvSpPr txBox="1"/>
            <p:nvPr/>
          </p:nvSpPr>
          <p:spPr>
            <a:xfrm>
              <a:off x="2936557" y="457218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DP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29000" y="4538211"/>
              <a:ext cx="2227908" cy="463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849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1" grpId="0" animBg="1"/>
      <p:bldP spid="3" grpId="0" uiExpand="1" build="p"/>
      <p:bldP spid="17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Black-box membership inference with high accuracy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    [</a:t>
            </a:r>
            <a:r>
              <a:rPr lang="en-US" sz="20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Shokri,Stronati,Song,Shmatikov</a:t>
            </a:r>
            <a:r>
              <a:rPr lang="en-US" sz="20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17; </a:t>
            </a:r>
            <a:r>
              <a:rPr lang="en-US" sz="20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LongBWBWTGC</a:t>
            </a:r>
            <a:r>
              <a:rPr lang="en-US" sz="20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18; </a:t>
            </a:r>
            <a:r>
              <a:rPr lang="en-US" sz="20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SalemZFHB</a:t>
            </a:r>
            <a:r>
              <a:rPr lang="en-US" sz="20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18]</a:t>
            </a:r>
            <a:endParaRPr lang="en-US" dirty="0" smtClean="0">
              <a:solidFill>
                <a:schemeClr val="tx2"/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0"/>
            <a:ext cx="6511288" cy="406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5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with DP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Accuracy-privacy trade-off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Single prediction query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09600" y="2438400"/>
                <a:ext cx="7856732" cy="16002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400" dirty="0" smtClean="0">
                    <a:solidFill>
                      <a:srgbClr val="C00000"/>
                    </a:solidFill>
                    <a:latin typeface="Century Gothic"/>
                  </a:rPr>
                  <a:t>Differentially private prediction :</a:t>
                </a:r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</a:t>
                </a:r>
              </a:p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sz="24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-DP prediction algorithm if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-</a:t>
                </a:r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DP private w.r.t.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438400"/>
                <a:ext cx="7856732" cy="1600200"/>
              </a:xfrm>
              <a:prstGeom prst="roundRect">
                <a:avLst/>
              </a:prstGeom>
              <a:blipFill>
                <a:blip r:embed="rId2"/>
                <a:stretch>
                  <a:fillRect l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72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aggregation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24840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685477"/>
                  </p:ext>
                </p:extLst>
              </p:nvPr>
            </p:nvGraphicFramePr>
            <p:xfrm>
              <a:off x="1162162" y="1500382"/>
              <a:ext cx="670560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79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79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79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579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579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579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5794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685477"/>
                  </p:ext>
                </p:extLst>
              </p:nvPr>
            </p:nvGraphicFramePr>
            <p:xfrm>
              <a:off x="1162162" y="1500382"/>
              <a:ext cx="670560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79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579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79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579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579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579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5794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1639" r="-603822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5000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74" t="-1639" r="-403185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74" t="-1639" r="-303185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274" t="-1639" r="-203185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8101" t="-1639" r="-10189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1911" t="-1639" r="-2548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295012" y="1846045"/>
                <a:ext cx="4395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012" y="1846045"/>
                <a:ext cx="4395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114615" y="1956507"/>
            <a:ext cx="6741622" cy="1503579"/>
            <a:chOff x="1095453" y="1751525"/>
            <a:chExt cx="6741622" cy="1503579"/>
          </a:xfrm>
        </p:grpSpPr>
        <p:sp>
          <p:nvSpPr>
            <p:cNvPr id="7" name="Left Brace 6"/>
            <p:cNvSpPr/>
            <p:nvPr/>
          </p:nvSpPr>
          <p:spPr>
            <a:xfrm rot="16200000">
              <a:off x="1485900" y="1409700"/>
              <a:ext cx="228600" cy="91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2471159" y="1409700"/>
              <a:ext cx="228600" cy="91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3420811" y="1409697"/>
              <a:ext cx="228600" cy="91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5371745" y="1409698"/>
              <a:ext cx="228600" cy="91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16200000">
              <a:off x="6303949" y="1409697"/>
              <a:ext cx="228600" cy="91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e 11"/>
            <p:cNvSpPr/>
            <p:nvPr/>
          </p:nvSpPr>
          <p:spPr>
            <a:xfrm rot="16200000">
              <a:off x="7257162" y="1408625"/>
              <a:ext cx="228600" cy="91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95453" y="2069741"/>
              <a:ext cx="961947" cy="770148"/>
              <a:chOff x="3538844" y="1860852"/>
              <a:chExt cx="1401290" cy="127423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chemeClr val="bg1">
                  <a:lumMod val="5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8" name="Diagram 37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4" r:lo="rId5" r:qs="rId6" r:cs="rId7"/>
                  </a:graphicData>
                </a:graphic>
              </p:graphicFrame>
            </mc:Choice>
            <mc:Fallback xmlns="">
              <p:graphicFrame>
                <p:nvGraphicFramePr>
                  <p:cNvPr id="38" name="Diagram 37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9" r:lo="rId10" r:qs="rId11" r:cs="rId12"/>
                  </a:graphicData>
                </a:graphic>
              </p:graphicFrame>
            </mc:Fallback>
          </mc:AlternateContent>
        </p:grpSp>
        <p:cxnSp>
          <p:nvCxnSpPr>
            <p:cNvPr id="17" name="Straight Arrow Connector 16"/>
            <p:cNvCxnSpPr>
              <a:stCxn id="37" idx="2"/>
              <a:endCxn id="20" idx="1"/>
            </p:cNvCxnSpPr>
            <p:nvPr/>
          </p:nvCxnSpPr>
          <p:spPr>
            <a:xfrm flipH="1">
              <a:off x="1600200" y="2839889"/>
              <a:ext cx="8836" cy="259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95453" y="2470557"/>
                  <a:ext cx="416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latin typeface="Castellar" panose="020A0402060406010301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453" y="2470557"/>
                  <a:ext cx="41614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622882" y="2860129"/>
                  <a:ext cx="4198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2882" y="2860129"/>
                  <a:ext cx="41981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Group 72"/>
            <p:cNvGrpSpPr/>
            <p:nvPr/>
          </p:nvGrpSpPr>
          <p:grpSpPr>
            <a:xfrm>
              <a:off x="2054420" y="2069741"/>
              <a:ext cx="961947" cy="770148"/>
              <a:chOff x="3538844" y="1860852"/>
              <a:chExt cx="1401290" cy="1274233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chemeClr val="bg1">
                  <a:lumMod val="5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75" name="Diagram 74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15" r:lo="rId16" r:qs="rId17" r:cs="rId18"/>
                  </a:graphicData>
                </a:graphic>
              </p:graphicFrame>
            </mc:Choice>
            <mc:Fallback xmlns="">
              <p:graphicFrame>
                <p:nvGraphicFramePr>
                  <p:cNvPr id="75" name="Diagram 74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0" r:lo="rId21" r:qs="rId22" r:cs="rId23"/>
                  </a:graphicData>
                </a:graphic>
              </p:graphicFrame>
            </mc:Fallback>
          </mc:AlternateContent>
        </p:grpSp>
        <p:cxnSp>
          <p:nvCxnSpPr>
            <p:cNvPr id="76" name="Straight Arrow Connector 75"/>
            <p:cNvCxnSpPr>
              <a:stCxn id="74" idx="2"/>
              <a:endCxn id="78" idx="1"/>
            </p:cNvCxnSpPr>
            <p:nvPr/>
          </p:nvCxnSpPr>
          <p:spPr>
            <a:xfrm flipH="1">
              <a:off x="2559167" y="2839889"/>
              <a:ext cx="8836" cy="26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054420" y="2470557"/>
                  <a:ext cx="416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latin typeface="Castellar" panose="020A0402060406010301" pitchFamily="18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420" y="2470557"/>
                  <a:ext cx="41614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537145" y="2864720"/>
                  <a:ext cx="4198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7145" y="2864720"/>
                  <a:ext cx="419810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9" name="Group 78"/>
            <p:cNvGrpSpPr/>
            <p:nvPr/>
          </p:nvGrpSpPr>
          <p:grpSpPr>
            <a:xfrm>
              <a:off x="3042659" y="2069741"/>
              <a:ext cx="961947" cy="770148"/>
              <a:chOff x="3538844" y="1860852"/>
              <a:chExt cx="1401290" cy="1274233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chemeClr val="bg1">
                  <a:lumMod val="5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1" name="Diagram 80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6" r:lo="rId27" r:qs="rId28" r:cs="rId29"/>
                  </a:graphicData>
                </a:graphic>
              </p:graphicFrame>
            </mc:Choice>
            <mc:Fallback xmlns="">
              <p:graphicFrame>
                <p:nvGraphicFramePr>
                  <p:cNvPr id="81" name="Diagram 80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31" r:lo="rId32" r:qs="rId33" r:cs="rId34"/>
                  </a:graphicData>
                </a:graphic>
              </p:graphicFrame>
            </mc:Fallback>
          </mc:AlternateContent>
        </p:grpSp>
        <p:cxnSp>
          <p:nvCxnSpPr>
            <p:cNvPr id="82" name="Straight Arrow Connector 81"/>
            <p:cNvCxnSpPr>
              <a:stCxn id="80" idx="2"/>
              <a:endCxn id="84" idx="1"/>
            </p:cNvCxnSpPr>
            <p:nvPr/>
          </p:nvCxnSpPr>
          <p:spPr>
            <a:xfrm flipH="1">
              <a:off x="3547406" y="2839889"/>
              <a:ext cx="8836" cy="2780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042659" y="2470557"/>
                  <a:ext cx="416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latin typeface="Castellar" panose="020A0402060406010301" pitchFamily="18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2659" y="2470557"/>
                  <a:ext cx="416140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3554568" y="2885772"/>
                  <a:ext cx="4198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568" y="2885772"/>
                  <a:ext cx="419810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/>
            <p:cNvGrpSpPr/>
            <p:nvPr/>
          </p:nvGrpSpPr>
          <p:grpSpPr>
            <a:xfrm>
              <a:off x="4927922" y="2069741"/>
              <a:ext cx="961947" cy="770148"/>
              <a:chOff x="3538844" y="1860852"/>
              <a:chExt cx="1401290" cy="1274233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chemeClr val="bg1">
                  <a:lumMod val="5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7" name="Diagram 86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37" r:lo="rId38" r:qs="rId39" r:cs="rId40"/>
                  </a:graphicData>
                </a:graphic>
              </p:graphicFrame>
            </mc:Choice>
            <mc:Fallback xmlns="">
              <p:graphicFrame>
                <p:nvGraphicFramePr>
                  <p:cNvPr id="87" name="Diagram 86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42" r:lo="rId43" r:qs="rId44" r:cs="rId45"/>
                  </a:graphicData>
                </a:graphic>
              </p:graphicFrame>
            </mc:Fallback>
          </mc:AlternateContent>
        </p:grpSp>
        <p:cxnSp>
          <p:nvCxnSpPr>
            <p:cNvPr id="88" name="Straight Arrow Connector 87"/>
            <p:cNvCxnSpPr>
              <a:stCxn id="86" idx="2"/>
              <a:endCxn id="90" idx="1"/>
            </p:cNvCxnSpPr>
            <p:nvPr/>
          </p:nvCxnSpPr>
          <p:spPr>
            <a:xfrm flipH="1">
              <a:off x="5432669" y="2839889"/>
              <a:ext cx="8836" cy="2387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4927922" y="2470557"/>
                  <a:ext cx="416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latin typeface="Castellar" panose="020A0402060406010301" pitchFamily="18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922" y="2470557"/>
                  <a:ext cx="416140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5419289" y="2846378"/>
                  <a:ext cx="4198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9289" y="2846378"/>
                  <a:ext cx="419810" cy="369332"/>
                </a:xfrm>
                <a:prstGeom prst="rect">
                  <a:avLst/>
                </a:prstGeom>
                <a:blipFill>
                  <a:blip r:embed="rId47"/>
                  <a:stretch>
                    <a:fillRect r="-420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1" name="Group 90"/>
            <p:cNvGrpSpPr/>
            <p:nvPr/>
          </p:nvGrpSpPr>
          <p:grpSpPr>
            <a:xfrm>
              <a:off x="5886889" y="2069741"/>
              <a:ext cx="961947" cy="770148"/>
              <a:chOff x="3538844" y="1860852"/>
              <a:chExt cx="1401290" cy="1274233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chemeClr val="bg1">
                  <a:lumMod val="5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93" name="Diagram 92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48" r:lo="rId49" r:qs="rId50" r:cs="rId51"/>
                  </a:graphicData>
                </a:graphic>
              </p:graphicFrame>
            </mc:Choice>
            <mc:Fallback xmlns="">
              <p:graphicFrame>
                <p:nvGraphicFramePr>
                  <p:cNvPr id="93" name="Diagram 92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53" r:lo="rId54" r:qs="rId55" r:cs="rId56"/>
                  </a:graphicData>
                </a:graphic>
              </p:graphicFrame>
            </mc:Fallback>
          </mc:AlternateContent>
        </p:grpSp>
        <p:cxnSp>
          <p:nvCxnSpPr>
            <p:cNvPr id="94" name="Straight Arrow Connector 93"/>
            <p:cNvCxnSpPr>
              <a:stCxn id="92" idx="2"/>
              <a:endCxn id="96" idx="1"/>
            </p:cNvCxnSpPr>
            <p:nvPr/>
          </p:nvCxnSpPr>
          <p:spPr>
            <a:xfrm flipH="1">
              <a:off x="6391636" y="2839889"/>
              <a:ext cx="8836" cy="2480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5886889" y="2470557"/>
                  <a:ext cx="416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latin typeface="Castellar" panose="020A0402060406010301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889" y="2470557"/>
                  <a:ext cx="416140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399582" y="2853600"/>
                  <a:ext cx="4198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582" y="2853600"/>
                  <a:ext cx="419810" cy="369332"/>
                </a:xfrm>
                <a:prstGeom prst="rect">
                  <a:avLst/>
                </a:prstGeom>
                <a:blipFill>
                  <a:blip r:embed="rId58"/>
                  <a:stretch>
                    <a:fillRect r="-420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75128" y="2069741"/>
              <a:ext cx="961947" cy="770148"/>
              <a:chOff x="3538844" y="1860852"/>
              <a:chExt cx="1401290" cy="1274233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3633850" y="1876300"/>
                <a:ext cx="1306284" cy="1258785"/>
              </a:xfrm>
              <a:prstGeom prst="rect">
                <a:avLst/>
              </a:prstGeom>
              <a:solidFill>
                <a:schemeClr val="bg1">
                  <a:lumMod val="50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99" name="Diagram 98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59" r:lo="rId60" r:qs="rId61" r:cs="rId62"/>
                  </a:graphicData>
                </a:graphic>
              </p:graphicFrame>
            </mc:Choice>
            <mc:Fallback xmlns="">
              <p:graphicFrame>
                <p:nvGraphicFramePr>
                  <p:cNvPr id="99" name="Diagram 98"/>
                  <p:cNvGraphicFramePr/>
                  <p:nvPr>
                    <p:extLst/>
                  </p:nvPr>
                </p:nvGraphicFramePr>
                <p:xfrm>
                  <a:off x="3538844" y="1860852"/>
                  <a:ext cx="1330040" cy="1150422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64" r:lo="rId65" r:qs="rId66" r:cs="rId67"/>
                  </a:graphicData>
                </a:graphic>
              </p:graphicFrame>
            </mc:Fallback>
          </mc:AlternateContent>
        </p:grpSp>
        <p:cxnSp>
          <p:nvCxnSpPr>
            <p:cNvPr id="100" name="Straight Arrow Connector 99"/>
            <p:cNvCxnSpPr>
              <a:stCxn id="98" idx="2"/>
              <a:endCxn id="102" idx="1"/>
            </p:cNvCxnSpPr>
            <p:nvPr/>
          </p:nvCxnSpPr>
          <p:spPr>
            <a:xfrm flipH="1">
              <a:off x="7379875" y="2839889"/>
              <a:ext cx="8836" cy="2634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6875128" y="2470557"/>
                  <a:ext cx="416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latin typeface="Castellar" panose="020A0402060406010301" pitchFamily="18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128" y="2470557"/>
                  <a:ext cx="416140" cy="369332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385357" y="2864869"/>
                  <a:ext cx="41981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5357" y="2864869"/>
                  <a:ext cx="419810" cy="381515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4283646" y="2344672"/>
                  <a:ext cx="4395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646" y="2344672"/>
                  <a:ext cx="439544" cy="369332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3334" y="1424182"/>
                <a:ext cx="4311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34" y="1424182"/>
                <a:ext cx="431144" cy="461665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20162" y="1482911"/>
                <a:ext cx="10053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𝑛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162" y="1482911"/>
                <a:ext cx="1005340" cy="369332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55492" y="3317097"/>
            <a:ext cx="7219081" cy="800877"/>
            <a:chOff x="436330" y="3112115"/>
            <a:chExt cx="7219081" cy="8008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436330" y="3219673"/>
                  <a:ext cx="4311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b="0" dirty="0" smtClean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30" y="3219673"/>
                  <a:ext cx="431144" cy="461665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/>
            <p:cNvGrpSpPr/>
            <p:nvPr/>
          </p:nvGrpSpPr>
          <p:grpSpPr>
            <a:xfrm>
              <a:off x="1333500" y="3139662"/>
              <a:ext cx="533400" cy="767674"/>
              <a:chOff x="1333500" y="3139662"/>
              <a:chExt cx="533400" cy="7676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/>
                  <p:cNvSpPr/>
                  <p:nvPr/>
                </p:nvSpPr>
                <p:spPr>
                  <a:xfrm>
                    <a:off x="1333500" y="3139662"/>
                    <a:ext cx="533400" cy="498652"/>
                  </a:xfrm>
                  <a:prstGeom prst="ellipse">
                    <a:avLst/>
                  </a:prstGeom>
                  <a:solidFill>
                    <a:schemeClr val="bg2">
                      <a:alpha val="14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entury Gothic"/>
                    </a:endParaRPr>
                  </a:p>
                </p:txBody>
              </p:sp>
            </mc:Choice>
            <mc:Fallback xmlns="">
              <p:sp>
                <p:nvSpPr>
                  <p:cNvPr id="22" name="Oval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3500" y="3139662"/>
                    <a:ext cx="533400" cy="498652"/>
                  </a:xfrm>
                  <a:prstGeom prst="ellipse">
                    <a:avLst/>
                  </a:prstGeom>
                  <a:blipFill>
                    <a:blip r:embed="rId76"/>
                    <a:stretch>
                      <a:fillRect l="-5556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/>
              <p:cNvCxnSpPr/>
              <p:nvPr/>
            </p:nvCxnSpPr>
            <p:spPr>
              <a:xfrm flipH="1">
                <a:off x="1591364" y="3647924"/>
                <a:ext cx="8836" cy="259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2295651" y="3133469"/>
              <a:ext cx="533400" cy="767674"/>
              <a:chOff x="1333500" y="3139662"/>
              <a:chExt cx="533400" cy="7676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Oval 119"/>
                  <p:cNvSpPr/>
                  <p:nvPr/>
                </p:nvSpPr>
                <p:spPr>
                  <a:xfrm>
                    <a:off x="1333500" y="3139662"/>
                    <a:ext cx="533400" cy="498652"/>
                  </a:xfrm>
                  <a:prstGeom prst="ellipse">
                    <a:avLst/>
                  </a:prstGeom>
                  <a:solidFill>
                    <a:schemeClr val="bg2">
                      <a:alpha val="14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entury Gothic"/>
                    </a:endParaRPr>
                  </a:p>
                </p:txBody>
              </p:sp>
            </mc:Choice>
            <mc:Fallback xmlns="">
              <p:sp>
                <p:nvSpPr>
                  <p:cNvPr id="120" name="Oval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3500" y="3139662"/>
                    <a:ext cx="533400" cy="498652"/>
                  </a:xfrm>
                  <a:prstGeom prst="ellipse">
                    <a:avLst/>
                  </a:prstGeom>
                  <a:blipFill>
                    <a:blip r:embed="rId77"/>
                    <a:stretch>
                      <a:fillRect l="-5556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Straight Arrow Connector 120"/>
              <p:cNvCxnSpPr/>
              <p:nvPr/>
            </p:nvCxnSpPr>
            <p:spPr>
              <a:xfrm flipH="1">
                <a:off x="1591364" y="3647924"/>
                <a:ext cx="8836" cy="259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3280706" y="3145318"/>
              <a:ext cx="533400" cy="767674"/>
              <a:chOff x="1333500" y="3139662"/>
              <a:chExt cx="533400" cy="7676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Oval 123"/>
                  <p:cNvSpPr/>
                  <p:nvPr/>
                </p:nvSpPr>
                <p:spPr>
                  <a:xfrm>
                    <a:off x="1333500" y="3139662"/>
                    <a:ext cx="533400" cy="498652"/>
                  </a:xfrm>
                  <a:prstGeom prst="ellipse">
                    <a:avLst/>
                  </a:prstGeom>
                  <a:solidFill>
                    <a:schemeClr val="bg2">
                      <a:alpha val="14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entury Gothic"/>
                    </a:endParaRPr>
                  </a:p>
                </p:txBody>
              </p:sp>
            </mc:Choice>
            <mc:Fallback xmlns="">
              <p:sp>
                <p:nvSpPr>
                  <p:cNvPr id="124" name="Oval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3500" y="3139662"/>
                    <a:ext cx="533400" cy="498652"/>
                  </a:xfrm>
                  <a:prstGeom prst="ellipse">
                    <a:avLst/>
                  </a:prstGeom>
                  <a:blipFill>
                    <a:blip r:embed="rId78"/>
                    <a:stretch>
                      <a:fillRect l="-5495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591364" y="3647924"/>
                <a:ext cx="8836" cy="259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/>
            <p:cNvGrpSpPr/>
            <p:nvPr/>
          </p:nvGrpSpPr>
          <p:grpSpPr>
            <a:xfrm>
              <a:off x="5174805" y="3118308"/>
              <a:ext cx="533400" cy="767674"/>
              <a:chOff x="1333500" y="3139662"/>
              <a:chExt cx="533400" cy="7676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Oval 128"/>
                  <p:cNvSpPr/>
                  <p:nvPr/>
                </p:nvSpPr>
                <p:spPr>
                  <a:xfrm>
                    <a:off x="1333500" y="3139662"/>
                    <a:ext cx="533400" cy="498652"/>
                  </a:xfrm>
                  <a:prstGeom prst="ellipse">
                    <a:avLst/>
                  </a:prstGeom>
                  <a:solidFill>
                    <a:schemeClr val="bg2">
                      <a:alpha val="14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  <a:latin typeface="Century Gothic"/>
                    </a:endParaRPr>
                  </a:p>
                </p:txBody>
              </p:sp>
            </mc:Choice>
            <mc:Fallback xmlns="">
              <p:sp>
                <p:nvSpPr>
                  <p:cNvPr id="129" name="Oval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3500" y="3139662"/>
                    <a:ext cx="533400" cy="498652"/>
                  </a:xfrm>
                  <a:prstGeom prst="ellipse">
                    <a:avLst/>
                  </a:prstGeom>
                  <a:blipFill>
                    <a:blip r:embed="rId79"/>
                    <a:stretch>
                      <a:fillRect l="-4444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0" name="Straight Arrow Connector 129"/>
              <p:cNvCxnSpPr/>
              <p:nvPr/>
            </p:nvCxnSpPr>
            <p:spPr>
              <a:xfrm flipH="1">
                <a:off x="1591364" y="3647924"/>
                <a:ext cx="8836" cy="259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6136956" y="3112115"/>
              <a:ext cx="533400" cy="767674"/>
              <a:chOff x="1333500" y="3139662"/>
              <a:chExt cx="533400" cy="7676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Oval 131"/>
                  <p:cNvSpPr/>
                  <p:nvPr/>
                </p:nvSpPr>
                <p:spPr>
                  <a:xfrm>
                    <a:off x="1333500" y="3139662"/>
                    <a:ext cx="533400" cy="498652"/>
                  </a:xfrm>
                  <a:prstGeom prst="ellipse">
                    <a:avLst/>
                  </a:prstGeom>
                  <a:solidFill>
                    <a:schemeClr val="bg2">
                      <a:alpha val="14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  <a:latin typeface="Century Gothic"/>
                    </a:endParaRPr>
                  </a:p>
                </p:txBody>
              </p:sp>
            </mc:Choice>
            <mc:Fallback xmlns="">
              <p:sp>
                <p:nvSpPr>
                  <p:cNvPr id="132" name="Oval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3500" y="3139662"/>
                    <a:ext cx="533400" cy="498652"/>
                  </a:xfrm>
                  <a:prstGeom prst="ellipse">
                    <a:avLst/>
                  </a:prstGeom>
                  <a:blipFill>
                    <a:blip r:embed="rId80"/>
                    <a:stretch>
                      <a:fillRect l="-6667" r="-2222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Straight Arrow Connector 132"/>
              <p:cNvCxnSpPr/>
              <p:nvPr/>
            </p:nvCxnSpPr>
            <p:spPr>
              <a:xfrm flipH="1">
                <a:off x="1591364" y="3647924"/>
                <a:ext cx="8836" cy="259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7122011" y="3123964"/>
              <a:ext cx="533400" cy="767674"/>
              <a:chOff x="1333500" y="3139662"/>
              <a:chExt cx="533400" cy="7676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Oval 134"/>
                  <p:cNvSpPr/>
                  <p:nvPr/>
                </p:nvSpPr>
                <p:spPr>
                  <a:xfrm>
                    <a:off x="1333500" y="3139662"/>
                    <a:ext cx="533400" cy="498652"/>
                  </a:xfrm>
                  <a:prstGeom prst="ellipse">
                    <a:avLst/>
                  </a:prstGeom>
                  <a:solidFill>
                    <a:schemeClr val="bg2">
                      <a:alpha val="14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Bef>
                        <a:spcPct val="2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entury Gothic"/>
                    </a:endParaRPr>
                  </a:p>
                </p:txBody>
              </p:sp>
            </mc:Choice>
            <mc:Fallback xmlns="">
              <p:sp>
                <p:nvSpPr>
                  <p:cNvPr id="135" name="Oval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3500" y="3139662"/>
                    <a:ext cx="533400" cy="498652"/>
                  </a:xfrm>
                  <a:prstGeom prst="ellipse">
                    <a:avLst/>
                  </a:prstGeom>
                  <a:blipFill>
                    <a:blip r:embed="rId81"/>
                    <a:stretch>
                      <a:fillRect l="-5495"/>
                    </a:stretch>
                  </a:blipFill>
                  <a:ln w="1905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6" name="Straight Arrow Connector 135"/>
              <p:cNvCxnSpPr/>
              <p:nvPr/>
            </p:nvCxnSpPr>
            <p:spPr>
              <a:xfrm flipH="1">
                <a:off x="1591364" y="3647924"/>
                <a:ext cx="8836" cy="259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1179834" y="4159916"/>
            <a:ext cx="6764128" cy="1102239"/>
            <a:chOff x="1160672" y="3954934"/>
            <a:chExt cx="6764128" cy="1102239"/>
          </a:xfrm>
        </p:grpSpPr>
        <p:sp>
          <p:nvSpPr>
            <p:cNvPr id="23" name="Rectangle 22"/>
            <p:cNvSpPr/>
            <p:nvPr/>
          </p:nvSpPr>
          <p:spPr>
            <a:xfrm>
              <a:off x="1160672" y="3954934"/>
              <a:ext cx="6764128" cy="51086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2400" dirty="0" smtClean="0">
                  <a:solidFill>
                    <a:srgbClr val="C00000"/>
                  </a:solidFill>
                  <a:latin typeface="Century Gothic"/>
                </a:rPr>
                <a:t>Differentially private aggregation</a:t>
              </a:r>
              <a:endParaRPr lang="en-US" sz="2400" dirty="0">
                <a:solidFill>
                  <a:srgbClr val="C00000"/>
                </a:solidFill>
                <a:latin typeface="Century Gothic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1">
              <a:off x="4572000" y="4465802"/>
              <a:ext cx="8836" cy="259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4356428" y="4595508"/>
                  <a:ext cx="4383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b="0" dirty="0" smtClean="0"/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6428" y="4595508"/>
                  <a:ext cx="438389" cy="461665"/>
                </a:xfrm>
                <a:prstGeom prst="rect">
                  <a:avLst/>
                </a:prstGeom>
                <a:blipFill>
                  <a:blip r:embed="rId82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2005" y="2306497"/>
                <a:ext cx="127470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/>
                  <a:t>(non-DP)</a:t>
                </a:r>
              </a:p>
              <a:p>
                <a:r>
                  <a:rPr lang="en-US" sz="1400" dirty="0" smtClean="0"/>
                  <a:t>learning </a:t>
                </a:r>
                <a:r>
                  <a:rPr lang="en-US" sz="1400" dirty="0" err="1" smtClean="0"/>
                  <a:t>algo</a:t>
                </a:r>
                <a:r>
                  <a:rPr lang="en-US" sz="14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400" dirty="0">
                  <a:latin typeface="Castellar" panose="020A0402060406010301" pitchFamily="18" charset="0"/>
                </a:endParaRPr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" y="2306497"/>
                <a:ext cx="1274708" cy="738664"/>
              </a:xfrm>
              <a:prstGeom prst="rect">
                <a:avLst/>
              </a:prstGeom>
              <a:blipFill>
                <a:blip r:embed="rId83"/>
                <a:stretch>
                  <a:fillRect l="-1435"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-69272" y="962686"/>
            <a:ext cx="899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[HCB </a:t>
            </a:r>
            <a:r>
              <a:rPr lang="en-US" dirty="0">
                <a:solidFill>
                  <a:schemeClr val="tx2"/>
                </a:solidFill>
                <a:latin typeface="Berlin Sans FB" panose="020E0602020502020306" pitchFamily="34" charset="0"/>
              </a:rPr>
              <a:t>16; PAEGT 17; PSMRTE 18; BTT </a:t>
            </a:r>
            <a:r>
              <a:rPr lang="en-US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18]</a:t>
            </a:r>
            <a:endParaRPr lang="en-US" dirty="0">
              <a:solidFill>
                <a:schemeClr val="tx2"/>
              </a:solidFill>
              <a:latin typeface="Berlin Sans FB" panose="020E0602020502020306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46616" y="5587266"/>
                <a:ext cx="7057947" cy="48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e.g. exponential mechanism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}|/2</m:t>
                        </m:r>
                      </m:sup>
                    </m:sSup>
                  </m:oMath>
                </a14:m>
                <a:endParaRPr lang="en-US" sz="24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6" y="5587266"/>
                <a:ext cx="7057947" cy="487185"/>
              </a:xfrm>
              <a:prstGeom prst="rect">
                <a:avLst/>
              </a:prstGeom>
              <a:blipFill>
                <a:blip r:embed="rId84"/>
                <a:stretch>
                  <a:fillRect l="-1382" t="-5063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13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5" grpId="0"/>
      <p:bldP spid="138" grpId="0"/>
      <p:bldP spid="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via 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593915" y="1083439"/>
                <a:ext cx="7827904" cy="135496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PAC model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be a class of function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F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or all distributions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×{0,1}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that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w.h.p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.</a:t>
                </a:r>
                <a:endParaRPr lang="en-US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𝐏𝐫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)∼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Op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5" y="1083439"/>
                <a:ext cx="7827904" cy="135496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0709440"/>
                  </p:ext>
                </p:extLst>
              </p:nvPr>
            </p:nvGraphicFramePr>
            <p:xfrm>
              <a:off x="2293376" y="2728152"/>
              <a:ext cx="6114108" cy="116497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73824">
                      <a:extLst>
                        <a:ext uri="{9D8B030D-6E8A-4147-A177-3AD203B41FA5}">
                          <a16:colId xmlns:a16="http://schemas.microsoft.com/office/drawing/2014/main" val="9582149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507777215"/>
                        </a:ext>
                      </a:extLst>
                    </a:gridCol>
                    <a:gridCol w="1930484">
                      <a:extLst>
                        <a:ext uri="{9D8B030D-6E8A-4147-A177-3AD203B41FA5}">
                          <a16:colId xmlns:a16="http://schemas.microsoft.com/office/drawing/2014/main" val="2692386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Non-private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dirty="0" smtClean="0"/>
                            <a:t>-DP prediction</a:t>
                          </a: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dirty="0" smtClean="0"/>
                            <a:t>-DP</a:t>
                          </a:r>
                          <a:r>
                            <a:rPr lang="en-US" baseline="0" dirty="0" smtClean="0"/>
                            <a:t> model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4361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VCdim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VCdim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R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dim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391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0709440"/>
                  </p:ext>
                </p:extLst>
              </p:nvPr>
            </p:nvGraphicFramePr>
            <p:xfrm>
              <a:off x="2293376" y="2728152"/>
              <a:ext cx="6114108" cy="116497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73824">
                      <a:extLst>
                        <a:ext uri="{9D8B030D-6E8A-4147-A177-3AD203B41FA5}">
                          <a16:colId xmlns:a16="http://schemas.microsoft.com/office/drawing/2014/main" val="9582149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507777215"/>
                        </a:ext>
                      </a:extLst>
                    </a:gridCol>
                    <a:gridCol w="1930484">
                      <a:extLst>
                        <a:ext uri="{9D8B030D-6E8A-4147-A177-3AD203B41FA5}">
                          <a16:colId xmlns:a16="http://schemas.microsoft.com/office/drawing/2014/main" val="2692386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Non-private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532" t="-6667" r="-88430" b="-15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7035" t="-6667" r="-1262" b="-15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0436120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" t="-68376" r="-211111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532" t="-68376" r="-88430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7035" t="-68376" r="-1262" b="-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2391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1000" y="3208740"/>
                <a:ext cx="182638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dirty="0" smtClean="0">
                    <a:solidFill>
                      <a:srgbClr val="C00000"/>
                    </a:solidFill>
                  </a:rPr>
                  <a:t>Realizable case: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208740"/>
                <a:ext cx="1826385" cy="646331"/>
              </a:xfrm>
              <a:prstGeom prst="rect">
                <a:avLst/>
              </a:prstGeom>
              <a:blipFill>
                <a:blip r:embed="rId4"/>
                <a:stretch>
                  <a:fillRect l="-301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90877" y="4263006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Agnostic: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4792500"/>
                  </p:ext>
                </p:extLst>
              </p:nvPr>
            </p:nvGraphicFramePr>
            <p:xfrm>
              <a:off x="2291114" y="3915731"/>
              <a:ext cx="6116370" cy="989965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1976086">
                      <a:extLst>
                        <a:ext uri="{9D8B030D-6E8A-4147-A177-3AD203B41FA5}">
                          <a16:colId xmlns:a16="http://schemas.microsoft.com/office/drawing/2014/main" val="2202445715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714141332"/>
                        </a:ext>
                      </a:extLst>
                    </a:gridCol>
                    <a:gridCol w="1930484">
                      <a:extLst>
                        <a:ext uri="{9D8B030D-6E8A-4147-A177-3AD203B41FA5}">
                          <a16:colId xmlns:a16="http://schemas.microsoft.com/office/drawing/2014/main" val="2800685881"/>
                        </a:ext>
                      </a:extLst>
                    </a:gridCol>
                  </a:tblGrid>
                  <a:tr h="5540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unc>
                                              <m:func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VCdim</m:t>
                                                </m:r>
                                              </m:fName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func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func>
                                                  <m:func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uncPr>
                                                  <m:fNam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VCdim</m:t>
                                                    </m:r>
                                                  </m:fName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en-US" i="1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i="1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𝐶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func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𝜖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1/3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R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dim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919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4792500"/>
                  </p:ext>
                </p:extLst>
              </p:nvPr>
            </p:nvGraphicFramePr>
            <p:xfrm>
              <a:off x="2291114" y="3915731"/>
              <a:ext cx="6116370" cy="989965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1976086">
                      <a:extLst>
                        <a:ext uri="{9D8B030D-6E8A-4147-A177-3AD203B41FA5}">
                          <a16:colId xmlns:a16="http://schemas.microsoft.com/office/drawing/2014/main" val="2202445715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714141332"/>
                        </a:ext>
                      </a:extLst>
                    </a:gridCol>
                    <a:gridCol w="1930484">
                      <a:extLst>
                        <a:ext uri="{9D8B030D-6E8A-4147-A177-3AD203B41FA5}">
                          <a16:colId xmlns:a16="http://schemas.microsoft.com/office/drawing/2014/main" val="2800685881"/>
                        </a:ext>
                      </a:extLst>
                    </a:gridCol>
                  </a:tblGrid>
                  <a:tr h="9899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8" t="-613" r="-209846" b="-1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9807" t="-613" r="-87879" b="-1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7350" t="-613" r="-631" b="-12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0919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/>
              <p:cNvSpPr/>
              <p:nvPr/>
            </p:nvSpPr>
            <p:spPr>
              <a:xfrm>
                <a:off x="882713" y="5257800"/>
                <a:ext cx="7659819" cy="991393"/>
              </a:xfrm>
              <a:prstGeom prst="wedgeRoundRectCallout">
                <a:avLst>
                  <a:gd name="adj1" fmla="val 30569"/>
                  <a:gd name="adj2" fmla="val -88207"/>
                  <a:gd name="adj3" fmla="val 16667"/>
                </a:avLst>
              </a:prstGeom>
              <a:solidFill>
                <a:schemeClr val="accent5">
                  <a:lumMod val="60000"/>
                  <a:lumOff val="40000"/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1600" dirty="0" smtClean="0">
                    <a:solidFill>
                      <a:srgbClr val="C00000"/>
                    </a:solidFill>
                    <a:latin typeface="Century Gothic"/>
                  </a:rPr>
                  <a:t>Representation dimension</a:t>
                </a:r>
                <a:r>
                  <a:rPr lang="en-US" sz="16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</a:t>
                </a:r>
                <a:r>
                  <a:rPr lang="en-US" sz="1600" dirty="0" smtClean="0">
                    <a:solidFill>
                      <a:srgbClr val="2F5897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600" dirty="0" err="1" smtClean="0">
                    <a:solidFill>
                      <a:srgbClr val="2F5897"/>
                    </a:solidFill>
                    <a:latin typeface="Berlin Sans FB" panose="020E0602020502020306" pitchFamily="34" charset="0"/>
                  </a:rPr>
                  <a:t>Beimel,Nissim,Stemmer</a:t>
                </a:r>
                <a:r>
                  <a:rPr lang="en-US" sz="1600" dirty="0" smtClean="0">
                    <a:solidFill>
                      <a:srgbClr val="2F5897"/>
                    </a:solidFill>
                    <a:latin typeface="Berlin Sans FB" panose="020E0602020502020306" pitchFamily="34" charset="0"/>
                  </a:rPr>
                  <a:t> 13] </a:t>
                </a:r>
                <a:endParaRPr lang="en-US" dirty="0">
                  <a:solidFill>
                    <a:srgbClr val="2F5897"/>
                  </a:solidFill>
                  <a:latin typeface="Berlin Sans FB" panose="020E0602020502020306" pitchFamily="34" charset="0"/>
                </a:endParaRPr>
              </a:p>
              <a:p>
                <a:pPr lvl="1">
                  <a:spcBef>
                    <a:spcPct val="20000"/>
                  </a:spcBef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VCdim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Rdim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VCdim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entury Gothic"/>
                  </a:rPr>
                  <a:t>  </a:t>
                </a:r>
                <a:r>
                  <a:rPr lang="en-US" sz="1400" dirty="0">
                    <a:solidFill>
                      <a:srgbClr val="2F5897"/>
                    </a:solidFill>
                    <a:latin typeface="Berlin Sans FB" panose="020E0602020502020306" pitchFamily="34" charset="0"/>
                  </a:rPr>
                  <a:t>[KLNRS 08]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1600" dirty="0" smtClean="0">
                    <a:solidFill>
                      <a:schemeClr val="tx1"/>
                    </a:solidFill>
                    <a:latin typeface="Century Gothic"/>
                  </a:rPr>
                  <a:t>For many classes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Rdim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VCdim</m:t>
                        </m:r>
                      </m:fName>
                      <m:e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entury Gothic"/>
                  </a:rPr>
                  <a:t> </a:t>
                </a:r>
                <a:r>
                  <a:rPr lang="en-US" sz="1400" dirty="0">
                    <a:solidFill>
                      <a:srgbClr val="2F5897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400" dirty="0" err="1">
                    <a:solidFill>
                      <a:srgbClr val="2F5897"/>
                    </a:solidFill>
                    <a:latin typeface="Berlin Sans FB" panose="020E0602020502020306" pitchFamily="34" charset="0"/>
                  </a:rPr>
                  <a:t>F.,Xiao</a:t>
                </a:r>
                <a:r>
                  <a:rPr lang="en-US" sz="1400" dirty="0">
                    <a:solidFill>
                      <a:srgbClr val="2F5897"/>
                    </a:solidFill>
                    <a:latin typeface="Berlin Sans FB" panose="020E0602020502020306" pitchFamily="34" charset="0"/>
                  </a:rPr>
                  <a:t> 13</a:t>
                </a:r>
                <a:r>
                  <a:rPr lang="en-US" sz="1400" dirty="0" smtClean="0">
                    <a:solidFill>
                      <a:srgbClr val="2F5897"/>
                    </a:solidFill>
                    <a:latin typeface="Berlin Sans FB" panose="020E0602020502020306" pitchFamily="34" charset="0"/>
                  </a:rPr>
                  <a:t>]</a:t>
                </a:r>
                <a:endParaRPr lang="en-US" sz="1600" dirty="0">
                  <a:solidFill>
                    <a:srgbClr val="2F5897"/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6" name="Rounded 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13" y="5257800"/>
                <a:ext cx="7659819" cy="991393"/>
              </a:xfrm>
              <a:prstGeom prst="wedgeRoundRectCallout">
                <a:avLst>
                  <a:gd name="adj1" fmla="val 30569"/>
                  <a:gd name="adj2" fmla="val -88207"/>
                  <a:gd name="adj3" fmla="val 16667"/>
                </a:avLst>
              </a:prstGeom>
              <a:blipFill>
                <a:blip r:embed="rId6"/>
                <a:stretch>
                  <a:fillRect b="-1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93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stability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9B540C-44DA-4F69-89C9-7C84606640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/>
              <p:cNvSpPr/>
              <p:nvPr/>
            </p:nvSpPr>
            <p:spPr>
              <a:xfrm>
                <a:off x="522242" y="2867114"/>
                <a:ext cx="8085331" cy="141104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dirty="0" smtClean="0">
                    <a:solidFill>
                      <a:srgbClr val="C00000"/>
                    </a:solidFill>
                    <a:latin typeface="+mj-lt"/>
                  </a:rPr>
                  <a:t>Convex regression: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j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,</a:t>
                </a:r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minimize: </a:t>
                </a:r>
                <a:endParaRPr lang="en-US" i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</a:endParaRPr>
              </a:p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)∼</m:t>
                              </m:r>
                              <m:r>
                                <a:rPr lang="en-US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[ℓ(</m:t>
                          </m:r>
                          <m:r>
                            <a:rPr lang="en-US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over convex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ℓ(</m:t>
                    </m:r>
                    <m:r>
                      <a:rPr 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is convex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</a:endParaRPr>
              </a:p>
            </p:txBody>
          </p:sp>
        </mc:Choice>
        <mc:Fallback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42" y="2867114"/>
                <a:ext cx="8085331" cy="1411040"/>
              </a:xfrm>
              <a:prstGeom prst="roundRect">
                <a:avLst/>
              </a:prstGeom>
              <a:blipFill>
                <a:blip r:embed="rId2"/>
                <a:stretch>
                  <a:fillRect t="-1688" b="-5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4229262"/>
                  </p:ext>
                </p:extLst>
              </p:nvPr>
            </p:nvGraphicFramePr>
            <p:xfrm>
              <a:off x="1938013" y="4960308"/>
              <a:ext cx="6617700" cy="116497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205900">
                      <a:extLst>
                        <a:ext uri="{9D8B030D-6E8A-4147-A177-3AD203B41FA5}">
                          <a16:colId xmlns:a16="http://schemas.microsoft.com/office/drawing/2014/main" val="95821490"/>
                        </a:ext>
                      </a:extLst>
                    </a:gridCol>
                    <a:gridCol w="2205900">
                      <a:extLst>
                        <a:ext uri="{9D8B030D-6E8A-4147-A177-3AD203B41FA5}">
                          <a16:colId xmlns:a16="http://schemas.microsoft.com/office/drawing/2014/main" val="2507777215"/>
                        </a:ext>
                      </a:extLst>
                    </a:gridCol>
                    <a:gridCol w="2205900">
                      <a:extLst>
                        <a:ext uri="{9D8B030D-6E8A-4147-A177-3AD203B41FA5}">
                          <a16:colId xmlns:a16="http://schemas.microsoft.com/office/drawing/2014/main" val="2692386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Non-private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dirty="0" smtClean="0"/>
                            <a:t>-DP prediction</a:t>
                          </a: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oMath>
                          </a14:m>
                          <a:r>
                            <a:rPr lang="en-US" dirty="0" smtClean="0"/>
                            <a:t>-DP</a:t>
                          </a:r>
                          <a:r>
                            <a:rPr lang="en-US" baseline="0" dirty="0" smtClean="0"/>
                            <a:t> model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4361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391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4229262"/>
                  </p:ext>
                </p:extLst>
              </p:nvPr>
            </p:nvGraphicFramePr>
            <p:xfrm>
              <a:off x="1938013" y="4960308"/>
              <a:ext cx="6617700" cy="116497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205900">
                      <a:extLst>
                        <a:ext uri="{9D8B030D-6E8A-4147-A177-3AD203B41FA5}">
                          <a16:colId xmlns:a16="http://schemas.microsoft.com/office/drawing/2014/main" val="95821490"/>
                        </a:ext>
                      </a:extLst>
                    </a:gridCol>
                    <a:gridCol w="2205900">
                      <a:extLst>
                        <a:ext uri="{9D8B030D-6E8A-4147-A177-3AD203B41FA5}">
                          <a16:colId xmlns:a16="http://schemas.microsoft.com/office/drawing/2014/main" val="2507777215"/>
                        </a:ext>
                      </a:extLst>
                    </a:gridCol>
                    <a:gridCol w="2205900">
                      <a:extLst>
                        <a:ext uri="{9D8B030D-6E8A-4147-A177-3AD203B41FA5}">
                          <a16:colId xmlns:a16="http://schemas.microsoft.com/office/drawing/2014/main" val="2692386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Non-private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667" r="-100826" b="-15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2" t="-6667" r="-1105" b="-15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0436120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6" t="-68376" r="-201381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8376" r="-100826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2" t="-68376" r="-1105" b="-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2391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522241" y="55502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rgbClr val="C00000"/>
                </a:solidFill>
              </a:rPr>
              <a:t>Excess loss: </a:t>
            </a:r>
            <a:endParaRPr lang="en-US" sz="1600" i="1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0380" y="4535665"/>
                <a:ext cx="73333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dirty="0" smtClean="0">
                    <a:solidFill>
                      <a:srgbClr val="C00000"/>
                    </a:solidFill>
                  </a:rPr>
                  <a:t>Convex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-Lipschitz regression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ball of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0" y="4535665"/>
                <a:ext cx="7333307" cy="369332"/>
              </a:xfrm>
              <a:prstGeom prst="rect">
                <a:avLst/>
              </a:prstGeom>
              <a:blipFill>
                <a:blip r:embed="rId4"/>
                <a:stretch>
                  <a:fillRect l="-66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522241" y="1106761"/>
                <a:ext cx="8085332" cy="148403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srgbClr val="C00000"/>
                    </a:solidFill>
                    <a:latin typeface="Century Gothic"/>
                  </a:rPr>
                  <a:t>À la 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Bousquet,Elisseeff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02]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entury Gothic"/>
                  </a:rPr>
                  <a:t>:</a:t>
                </a:r>
                <a:r>
                  <a:rPr lang="en-US" sz="20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</a:t>
                </a:r>
              </a:p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000" i="1" dirty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is uniformly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-stable algorithm if for every, neighboring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,</a:t>
                </a:r>
              </a:p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prstClr val="black">
                                  <a:lumMod val="75000"/>
                                  <a:lumOff val="2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prstClr val="black">
                                      <a:lumMod val="75000"/>
                                      <a:lumOff val="2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41" y="1106761"/>
                <a:ext cx="8085332" cy="148403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1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7" grpId="0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 Mod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14000"/>
          </a:schemeClr>
        </a:solidFill>
      </a:spPr>
      <a:bodyPr rtlCol="0" anchor="ctr"/>
      <a:lstStyle>
        <a:defPPr>
          <a:spcBef>
            <a:spcPct val="20000"/>
          </a:spcBef>
          <a:defRPr sz="2400" dirty="0">
            <a:solidFill>
              <a:srgbClr val="C00000"/>
            </a:solidFill>
            <a:latin typeface="Century Gothic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38000"/>
          </a:schemeClr>
        </a:solidFill>
      </a:spPr>
      <a:bodyPr rtlCol="0" anchor="ctr"/>
      <a:lstStyle>
        <a:defPPr>
          <a:defRPr sz="24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313</Words>
  <Application>Microsoft Office PowerPoint</Application>
  <PresentationFormat>On-screen Show (4:3)</PresentationFormat>
  <Paragraphs>182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Berlin Sans FB</vt:lpstr>
      <vt:lpstr>Calibri</vt:lpstr>
      <vt:lpstr>Cambria Math</vt:lpstr>
      <vt:lpstr>Castellar</vt:lpstr>
      <vt:lpstr>Century Gothic</vt:lpstr>
      <vt:lpstr>Courier New</vt:lpstr>
      <vt:lpstr>Palatino Linotype</vt:lpstr>
      <vt:lpstr>Rockwell</vt:lpstr>
      <vt:lpstr>Symbol</vt:lpstr>
      <vt:lpstr>Trebuchet MS</vt:lpstr>
      <vt:lpstr>Executive Mod</vt:lpstr>
      <vt:lpstr>1_Executive</vt:lpstr>
      <vt:lpstr>PowerPoint Presentation</vt:lpstr>
      <vt:lpstr>Privacy-preserving learning</vt:lpstr>
      <vt:lpstr>Trade-offs</vt:lpstr>
      <vt:lpstr>Prediction</vt:lpstr>
      <vt:lpstr>Attacks</vt:lpstr>
      <vt:lpstr>Learning with DP prediction</vt:lpstr>
      <vt:lpstr>Label aggregation</vt:lpstr>
      <vt:lpstr>Classification via aggregation</vt:lpstr>
      <vt:lpstr>Prediction stability</vt:lpstr>
      <vt:lpstr>Beyond aggregation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2017-05-09T00:40:06Z</dcterms:created>
  <dcterms:modified xsi:type="dcterms:W3CDTF">2018-11-15T21:52:37Z</dcterms:modified>
</cp:coreProperties>
</file>