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351724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customers analysis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651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Number of cars own on each states</a:t>
            </a:r>
            <a:endParaRPr>
              <a:latin typeface="Comic Sans MS" pitchFamily="66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 smtClean="0">
                <a:latin typeface="Comic Sans MS" pitchFamily="66" charset="0"/>
                <a:cs typeface="Times New Roman" panose="02020603050405020304" pitchFamily="18" charset="0"/>
              </a:rPr>
              <a:t>Customers’ age distribution</a:t>
            </a:r>
            <a:endParaRPr lang="en-US" sz="2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276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sym typeface="Arial"/>
              </a:rPr>
              <a:t>As we can see, mostly our new customers are between 25 to 48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</a:rPr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</a:rPr>
              <a:t>It looks like the percentages of under 25 years old not really change.</a:t>
            </a:r>
            <a:endParaRPr lang="en-US" sz="1400" dirty="0">
              <a:latin typeface="Comic Sans MS" pitchFamily="66" charset="0"/>
              <a:sym typeface="Arial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=""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742951"/>
            <a:ext cx="3317167" cy="21324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00350"/>
            <a:ext cx="3318932" cy="2133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96200" y="895350"/>
            <a:ext cx="4209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96200" y="2952750"/>
            <a:ext cx="331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Bike purchases last 3 years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91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So we should focus on advertises on Female customers than Male customers</a:t>
            </a: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42950"/>
            <a:ext cx="3321812" cy="215191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00351"/>
            <a:ext cx="3461366" cy="21537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Job industry category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1654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The rest industries is still same 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742950"/>
            <a:ext cx="2773703" cy="175824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97" y="742950"/>
            <a:ext cx="3154703" cy="1806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2952750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  <a:endParaRPr lang="en-US" sz="2000" b="1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3333750"/>
            <a:ext cx="358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Then Affluent Customers but mostly second and third quadrant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=""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783352"/>
            <a:ext cx="2667000" cy="1630967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=""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647950"/>
            <a:ext cx="2652761" cy="1759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149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=""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81150"/>
            <a:ext cx="4170929" cy="282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525</Words>
  <Application>Microsoft Office PowerPoint</Application>
  <PresentationFormat>On-screen Show (16:9)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Admin-pc</cp:lastModifiedBy>
  <cp:revision>6</cp:revision>
  <dcterms:modified xsi:type="dcterms:W3CDTF">2020-09-01T16:41:00Z</dcterms:modified>
</cp:coreProperties>
</file>