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0D19-954F-4ED1-B4AC-DF9350F8929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EECCD4-2925-4229-AB1E-B3546F774FC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0D19-954F-4ED1-B4AC-DF9350F8929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CD4-2925-4229-AB1E-B3546F774FC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0D19-954F-4ED1-B4AC-DF9350F8929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CD4-2925-4229-AB1E-B3546F774FC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0D19-954F-4ED1-B4AC-DF9350F8929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CD4-2925-4229-AB1E-B3546F774FC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0D19-954F-4ED1-B4AC-DF9350F8929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CD4-2925-4229-AB1E-B3546F774FC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0D19-954F-4ED1-B4AC-DF9350F8929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CD4-2925-4229-AB1E-B3546F774FC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0D19-954F-4ED1-B4AC-DF9350F8929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CD4-2925-4229-AB1E-B3546F774FC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0D19-954F-4ED1-B4AC-DF9350F8929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CD4-2925-4229-AB1E-B3546F774FC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0D19-954F-4ED1-B4AC-DF9350F8929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CD4-2925-4229-AB1E-B3546F774FC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0D19-954F-4ED1-B4AC-DF9350F8929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CD4-2925-4229-AB1E-B3546F774FC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0D19-954F-4ED1-B4AC-DF9350F8929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CD4-2925-4229-AB1E-B3546F774FC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AAB0D19-954F-4ED1-B4AC-DF9350F8929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0EECCD4-2925-4229-AB1E-B3546F774FC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inkedin.com/in/vithep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hyperlink" Target="https://www.linkedin.com/in/vithep/" TargetMode="Externa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400372" y="0"/>
            <a:ext cx="8743628" cy="5452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95536" y="0"/>
            <a:ext cx="648072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079481" y="44624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Case –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Bicycle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Rental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07504" y="6466738"/>
            <a:ext cx="3122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Victor Henrique Pereira – 11/09/2020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395536" y="548680"/>
            <a:ext cx="8748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7393200" y="6384193"/>
            <a:ext cx="1778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victorhp1995@gmail.com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841410" y="6596390"/>
            <a:ext cx="2339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https://www.linkedin.com/in/vithep/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0" y="6381328"/>
            <a:ext cx="9144000" cy="2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400372" y="662369"/>
            <a:ext cx="387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Seasons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performance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Summer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225288" y="908720"/>
            <a:ext cx="352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Temperatures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to 17"/>
          <p:cNvCxnSpPr>
            <a:endCxn id="6" idx="0"/>
          </p:cNvCxnSpPr>
          <p:nvPr/>
        </p:nvCxnSpPr>
        <p:spPr>
          <a:xfrm>
            <a:off x="4572000" y="990209"/>
            <a:ext cx="0" cy="53911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"/>
          <a:stretch/>
        </p:blipFill>
        <p:spPr bwMode="auto">
          <a:xfrm>
            <a:off x="5345291" y="1478494"/>
            <a:ext cx="3294780" cy="167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Elipse 21"/>
          <p:cNvSpPr/>
          <p:nvPr/>
        </p:nvSpPr>
        <p:spPr>
          <a:xfrm>
            <a:off x="4520276" y="868445"/>
            <a:ext cx="103448" cy="1110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>
            <a:stCxn id="22" idx="2"/>
            <a:endCxn id="3" idx="3"/>
          </p:cNvCxnSpPr>
          <p:nvPr/>
        </p:nvCxnSpPr>
        <p:spPr>
          <a:xfrm flipH="1">
            <a:off x="4270548" y="923979"/>
            <a:ext cx="2497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4520276" y="1130522"/>
            <a:ext cx="103448" cy="1110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/>
          <p:cNvCxnSpPr/>
          <p:nvPr/>
        </p:nvCxnSpPr>
        <p:spPr>
          <a:xfrm flipV="1">
            <a:off x="4572000" y="1186056"/>
            <a:ext cx="331372" cy="11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9" idx="2"/>
          </p:cNvCxnSpPr>
          <p:nvPr/>
        </p:nvCxnSpPr>
        <p:spPr>
          <a:xfrm flipH="1">
            <a:off x="4209188" y="3517482"/>
            <a:ext cx="30833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4517520" y="3461948"/>
            <a:ext cx="103448" cy="1110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923295" y="3377991"/>
            <a:ext cx="258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97" y="1202530"/>
            <a:ext cx="2592288" cy="185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Elipse 45"/>
          <p:cNvSpPr/>
          <p:nvPr/>
        </p:nvSpPr>
        <p:spPr>
          <a:xfrm>
            <a:off x="4522773" y="3669966"/>
            <a:ext cx="103448" cy="1110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de seta reta 46"/>
          <p:cNvCxnSpPr/>
          <p:nvPr/>
        </p:nvCxnSpPr>
        <p:spPr>
          <a:xfrm flipV="1">
            <a:off x="4574497" y="3726641"/>
            <a:ext cx="331372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179617" y="5805264"/>
            <a:ext cx="4311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People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prefer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rent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Bicycle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Sunny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Cloudy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826" y="4293096"/>
            <a:ext cx="3096344" cy="1917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CaixaDeTexto 51"/>
          <p:cNvSpPr txBox="1"/>
          <p:nvPr/>
        </p:nvSpPr>
        <p:spPr>
          <a:xfrm>
            <a:off x="5225886" y="3501008"/>
            <a:ext cx="3548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Most part of our revenue comes from June to September, the months with hotter days.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Conector reto 42"/>
          <p:cNvCxnSpPr/>
          <p:nvPr/>
        </p:nvCxnSpPr>
        <p:spPr>
          <a:xfrm>
            <a:off x="0" y="3214335"/>
            <a:ext cx="229680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6841410" y="3284984"/>
            <a:ext cx="229680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4" y="3737555"/>
            <a:ext cx="2747014" cy="196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6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384193"/>
            <a:ext cx="9144000" cy="47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07504" y="6466738"/>
            <a:ext cx="3221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Victor Henrique Pereira – 11/09/2020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393200" y="6384193"/>
            <a:ext cx="1778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victorhp1995@gmail.com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876256" y="6596390"/>
            <a:ext cx="2339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https://www.linkedin.com/in/vithep/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0" y="6381328"/>
            <a:ext cx="9144000" cy="2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400372" y="0"/>
            <a:ext cx="8743628" cy="5452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95536" y="0"/>
            <a:ext cx="648072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079481" y="44624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Case –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Bicycle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Rental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395536" y="548680"/>
            <a:ext cx="8748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4572000" y="990209"/>
            <a:ext cx="0" cy="53911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4520276" y="868445"/>
            <a:ext cx="103448" cy="1110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>
            <a:stCxn id="17" idx="2"/>
          </p:cNvCxnSpPr>
          <p:nvPr/>
        </p:nvCxnSpPr>
        <p:spPr>
          <a:xfrm flipH="1">
            <a:off x="4270548" y="923979"/>
            <a:ext cx="2497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00372" y="620688"/>
            <a:ext cx="3870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During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orking days, most people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rent our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icycles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 move to their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jobs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go back to home.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348730"/>
            <a:ext cx="4287908" cy="200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115616" y="1412775"/>
            <a:ext cx="648072" cy="19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2771801" y="1412775"/>
            <a:ext cx="504056" cy="19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 flipH="1">
            <a:off x="4520276" y="1268760"/>
            <a:ext cx="103448" cy="1110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>
            <a:stCxn id="23" idx="2"/>
          </p:cNvCxnSpPr>
          <p:nvPr/>
        </p:nvCxnSpPr>
        <p:spPr>
          <a:xfrm>
            <a:off x="4623724" y="1324294"/>
            <a:ext cx="23630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0" y="3573016"/>
            <a:ext cx="229680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4941168" y="1149568"/>
            <a:ext cx="387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Holidays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eekends, most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people rent our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icycles between 6AM and 1PM. 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814" y="1844824"/>
            <a:ext cx="4344884" cy="204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tângulo 31"/>
          <p:cNvSpPr/>
          <p:nvPr/>
        </p:nvSpPr>
        <p:spPr>
          <a:xfrm>
            <a:off x="5868144" y="1932242"/>
            <a:ext cx="1224136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/>
          <p:nvPr/>
        </p:nvCxnSpPr>
        <p:spPr>
          <a:xfrm>
            <a:off x="6847199" y="4005064"/>
            <a:ext cx="229680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16371" y="3650174"/>
            <a:ext cx="387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humidity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windspeed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don’t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influence the number of rentals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7" y="4265973"/>
            <a:ext cx="2172472" cy="196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579" y="4265972"/>
            <a:ext cx="2105746" cy="196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Elipse 36"/>
          <p:cNvSpPr/>
          <p:nvPr/>
        </p:nvSpPr>
        <p:spPr>
          <a:xfrm>
            <a:off x="4520277" y="3748916"/>
            <a:ext cx="103448" cy="1110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>
            <a:stCxn id="37" idx="2"/>
          </p:cNvCxnSpPr>
          <p:nvPr/>
        </p:nvCxnSpPr>
        <p:spPr>
          <a:xfrm flipH="1">
            <a:off x="4270549" y="3804450"/>
            <a:ext cx="2497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Objeto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292901"/>
              </p:ext>
            </p:extLst>
          </p:nvPr>
        </p:nvGraphicFramePr>
        <p:xfrm>
          <a:off x="6726699" y="5635841"/>
          <a:ext cx="731161" cy="63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Objeto de Shell de Gerenciador" showAsIcon="1" r:id="rId8" imgW="914400" imgH="792360" progId="Package">
                  <p:embed/>
                </p:oleObj>
              </mc:Choice>
              <mc:Fallback>
                <p:oleObj name="Objeto de Shell de Gerenciador" showAsIcon="1" r:id="rId8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26699" y="5635841"/>
                        <a:ext cx="731161" cy="633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CaixaDeTexto 42"/>
          <p:cNvSpPr txBox="1"/>
          <p:nvPr/>
        </p:nvSpPr>
        <p:spPr>
          <a:xfrm>
            <a:off x="5101740" y="4265972"/>
            <a:ext cx="3870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rentals with registered customers are almost five times higher than the number of rentals with casual customers.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Elipse 43"/>
          <p:cNvSpPr/>
          <p:nvPr/>
        </p:nvSpPr>
        <p:spPr>
          <a:xfrm flipH="1">
            <a:off x="4519825" y="4381578"/>
            <a:ext cx="103448" cy="1110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44"/>
          <p:cNvCxnSpPr>
            <a:stCxn id="44" idx="2"/>
          </p:cNvCxnSpPr>
          <p:nvPr/>
        </p:nvCxnSpPr>
        <p:spPr>
          <a:xfrm>
            <a:off x="4623273" y="4437112"/>
            <a:ext cx="23630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 flipH="1">
            <a:off x="4520277" y="5841483"/>
            <a:ext cx="103448" cy="1110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Conector de seta reta 48"/>
          <p:cNvCxnSpPr>
            <a:stCxn id="48" idx="2"/>
          </p:cNvCxnSpPr>
          <p:nvPr/>
        </p:nvCxnSpPr>
        <p:spPr>
          <a:xfrm>
            <a:off x="4623725" y="5897017"/>
            <a:ext cx="23630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5157192" y="5733256"/>
            <a:ext cx="121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Conector reto 50"/>
          <p:cNvCxnSpPr/>
          <p:nvPr/>
        </p:nvCxnSpPr>
        <p:spPr>
          <a:xfrm>
            <a:off x="6830910" y="5517232"/>
            <a:ext cx="229680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1" name="Picture 13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t="8641" r="4416" b="18501"/>
          <a:stretch/>
        </p:blipFill>
        <p:spPr bwMode="auto">
          <a:xfrm>
            <a:off x="6303042" y="5004636"/>
            <a:ext cx="1363133" cy="33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7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296</TotalTime>
  <Words>151</Words>
  <Application>Microsoft Office PowerPoint</Application>
  <PresentationFormat>Apresentação na tela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4" baseType="lpstr">
      <vt:lpstr>Executivo</vt:lpstr>
      <vt:lpstr>Objeto de Shell de Gerenciador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Vithep</dc:creator>
  <cp:lastModifiedBy>Vithep</cp:lastModifiedBy>
  <cp:revision>24</cp:revision>
  <dcterms:created xsi:type="dcterms:W3CDTF">2020-11-09T21:05:37Z</dcterms:created>
  <dcterms:modified xsi:type="dcterms:W3CDTF">2020-11-10T02:38:02Z</dcterms:modified>
</cp:coreProperties>
</file>