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76c1bc9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76c1bc9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76c1bc9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76c1bc9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76c1bc9e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76c1bc9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76c1bc9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76c1bc9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 Archive 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Analyzing the type of events that happened on 13th July 2020 - the number of issues that were created and the average number of issues that were opened or closed on this day.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575850" y="4278800"/>
            <a:ext cx="3175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By: Vithika Agrawal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4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Type of Events executed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275" y="1290275"/>
            <a:ext cx="5315775" cy="36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72725" y="1311975"/>
            <a:ext cx="29817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13th July 2020, i.e. on a Monday, most of the users have pushed their data into the repositories.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day’s activity suggest that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49%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users were engaged in pushing their data into their repositories, followed by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16%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users creating new repositories.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5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number of issues raised per hour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43475" y="423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trend suggests that most people raise their issues during their official working hours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 Monday, most of the issues that were raised in Github were in between 9:AM - 6:PM with maximum issues raised at 2:00PM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76" y="1312650"/>
            <a:ext cx="7475575" cy="2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2025" y="57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Open/ Closed Issues per hour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359388"/>
            <a:ext cx="45815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5277675" y="1416325"/>
            <a:ext cx="31605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 11:00 AM,  90% of issues that were created by the users  before were closed.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graph suggests that more than 60% of the issues that were  raised on an average were  resolved within a day’s time.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