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676c1bc9e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676c1bc9e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676c1bc9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676c1bc9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676c1bc9e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676c1bc9e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676c1bc9e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676c1bc9e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 Archive Data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Analyzed the type of events that happened on 13th July 2020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Analyzed the number of issues that were created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Analyzed the average number of issues that were opened or closed on this day.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5575850" y="4278800"/>
            <a:ext cx="3175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By: Vithika Agrawal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54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Analyzed the Type of Events executed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275" y="1290275"/>
            <a:ext cx="5315775" cy="36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372725" y="1311975"/>
            <a:ext cx="2981700" cy="3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 13th July 2020, i.e. on a Monday, most of the users have pushed their data into the repositories.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Insight: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day’s activity suggest that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49%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of users were engaged in pushing their data into their repositories, followed by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16%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of users creating new repositories.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558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Analyzed the number of issues raised per hour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43475" y="4019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Insight:</a:t>
            </a:r>
            <a:r>
              <a:rPr lang="en"/>
              <a:t> This trend suggests that most people raise their issues during their official working hours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 Monday, most of the issues that were raised in Github were in between 9:00AM - 6:00PM with maximum issues raised at 2:00PM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76" y="1312650"/>
            <a:ext cx="7475575" cy="27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832025" y="573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Analyzed the Open/ Closed Issues per hour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359388"/>
            <a:ext cx="4581525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5277675" y="1416325"/>
            <a:ext cx="3160500" cy="27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At 11:00 AM,  90% of issues that were created by the users were closed.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Insight: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graph suggests that ,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on an average,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more than 60% of the issues that were  raised were  resolved within a day’s time.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