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8" r:id="rId11"/>
    <p:sldId id="269" r:id="rId12"/>
    <p:sldId id="265" r:id="rId13"/>
    <p:sldId id="266" r:id="rId14"/>
    <p:sldId id="267" r:id="rId15"/>
    <p:sldId id="270" r:id="rId16"/>
    <p:sldId id="272" r:id="rId17"/>
    <p:sldId id="273" r:id="rId18"/>
    <p:sldId id="275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2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9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5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140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878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43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090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0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37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15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26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75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6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65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3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A731-4E4A-4868-AED3-9DFBCEEAE71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4BD5-6C2F-49DB-AD75-75F72F4ED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64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84BDA-1405-4093-2BD7-2D072FF0F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800" dirty="0"/>
              <a:t>Front- end.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2557AB-91A3-DD19-5006-1C9496581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Conceitos básicos para a criação de uma página web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By: melissa campitelli</a:t>
            </a:r>
          </a:p>
        </p:txBody>
      </p:sp>
    </p:spTree>
    <p:extLst>
      <p:ext uri="{BB962C8B-B14F-4D97-AF65-F5344CB8AC3E}">
        <p14:creationId xmlns:p14="http://schemas.microsoft.com/office/powerpoint/2010/main" val="313667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52DB8B-90AB-689E-42A8-0DB19A34F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004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5CA9A8-AC6B-D34C-1F8A-B1E3802D0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099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B393B1-5E3F-729B-0C55-72B298050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0"/>
            <a:ext cx="11816861" cy="6710289"/>
          </a:xfrm>
        </p:spPr>
      </p:pic>
    </p:spTree>
    <p:extLst>
      <p:ext uri="{BB962C8B-B14F-4D97-AF65-F5344CB8AC3E}">
        <p14:creationId xmlns:p14="http://schemas.microsoft.com/office/powerpoint/2010/main" val="318799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1287A-1D53-0294-C413-E3DC797C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Como funciona uma tag?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805A26-5CB5-9B41-D302-7BF44C158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286919"/>
            <a:ext cx="3124200" cy="1466850"/>
          </a:xfrm>
        </p:spPr>
      </p:pic>
    </p:spTree>
    <p:extLst>
      <p:ext uri="{BB962C8B-B14F-4D97-AF65-F5344CB8AC3E}">
        <p14:creationId xmlns:p14="http://schemas.microsoft.com/office/powerpoint/2010/main" val="16918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FA7E7-8D9A-B5CB-5683-4883716B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diferenciar?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E260C3-E8E9-8A6B-CC05-C5728D5A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51" y="3258237"/>
            <a:ext cx="5544324" cy="1524213"/>
          </a:xfrm>
        </p:spPr>
      </p:pic>
    </p:spTree>
    <p:extLst>
      <p:ext uri="{BB962C8B-B14F-4D97-AF65-F5344CB8AC3E}">
        <p14:creationId xmlns:p14="http://schemas.microsoft.com/office/powerpoint/2010/main" val="270461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880A8-7158-CCEE-0E00-480D8FED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1"/>
            <a:ext cx="8110330" cy="1118394"/>
          </a:xfrm>
        </p:spPr>
        <p:txBody>
          <a:bodyPr/>
          <a:lstStyle/>
          <a:p>
            <a:r>
              <a:rPr lang="pt-BR" dirty="0"/>
              <a:t>        Principais tags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AEDB1A4-A9BC-DE77-3D10-FE2E83C01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848139"/>
            <a:ext cx="11993217" cy="5910470"/>
          </a:xfrm>
        </p:spPr>
      </p:pic>
    </p:spTree>
    <p:extLst>
      <p:ext uri="{BB962C8B-B14F-4D97-AF65-F5344CB8AC3E}">
        <p14:creationId xmlns:p14="http://schemas.microsoft.com/office/powerpoint/2010/main" val="337884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B0117-AF43-3F91-22FE-4D2E367E1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Vamos praticar...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65A3A1-E72B-B91D-E4C0-39D7A85DC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7466359" cy="1655762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Abram o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71707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BB5F-A885-2396-48FF-53D3EDB9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Fizemos uma estrutura na página, o que fazemos para deixa-la bonita?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81FA5EF-DAEB-4AE4-1F12-549765EBB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97088"/>
            <a:ext cx="8852451" cy="4277208"/>
          </a:xfrm>
        </p:spPr>
      </p:pic>
    </p:spTree>
    <p:extLst>
      <p:ext uri="{BB962C8B-B14F-4D97-AF65-F5344CB8AC3E}">
        <p14:creationId xmlns:p14="http://schemas.microsoft.com/office/powerpoint/2010/main" val="381406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C0D68-4910-B6D3-81F0-C290882F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Como funciona o CSS?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B8406B-0ACD-9A19-66A4-76D340FAB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38062"/>
            <a:ext cx="9905997" cy="4142394"/>
          </a:xfrm>
        </p:spPr>
      </p:pic>
    </p:spTree>
    <p:extLst>
      <p:ext uri="{BB962C8B-B14F-4D97-AF65-F5344CB8AC3E}">
        <p14:creationId xmlns:p14="http://schemas.microsoft.com/office/powerpoint/2010/main" val="69002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C009A54-F411-185F-42ED-5553B1F31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556591"/>
            <a:ext cx="11277600" cy="5711687"/>
          </a:xfrm>
        </p:spPr>
      </p:pic>
    </p:spTree>
    <p:extLst>
      <p:ext uri="{BB962C8B-B14F-4D97-AF65-F5344CB8AC3E}">
        <p14:creationId xmlns:p14="http://schemas.microsoft.com/office/powerpoint/2010/main" val="91773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F880D-B206-DBC3-E417-C3685D69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O que é front – end?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B4AFBA-D721-E9F1-3C6B-1724089F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519" y="1801666"/>
            <a:ext cx="4649783" cy="7305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Front – end   x  back – end 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60F948ED-553E-99BE-0BD7-1AAAF35489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10" y="3073400"/>
            <a:ext cx="3556792" cy="2717800"/>
          </a:xfrm>
        </p:spPr>
      </p:pic>
    </p:spTree>
    <p:extLst>
      <p:ext uri="{BB962C8B-B14F-4D97-AF65-F5344CB8AC3E}">
        <p14:creationId xmlns:p14="http://schemas.microsoft.com/office/powerpoint/2010/main" val="1287684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E0ED5D-FDFD-D17E-1BF1-061315AE4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70"/>
            <a:ext cx="12046226" cy="6612834"/>
          </a:xfrm>
        </p:spPr>
      </p:pic>
    </p:spTree>
    <p:extLst>
      <p:ext uri="{BB962C8B-B14F-4D97-AF65-F5344CB8AC3E}">
        <p14:creationId xmlns:p14="http://schemas.microsoft.com/office/powerpoint/2010/main" val="500095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EAB3E2-B534-C72F-0CA4-72F8792E4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7022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172EA-4286-45B7-D791-D468752F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748612"/>
          </a:xfrm>
        </p:spPr>
        <p:txBody>
          <a:bodyPr/>
          <a:lstStyle/>
          <a:p>
            <a:r>
              <a:rPr lang="pt-BR" dirty="0"/>
              <a:t>Vamos praticar novamente...</a:t>
            </a:r>
          </a:p>
        </p:txBody>
      </p:sp>
    </p:spTree>
    <p:extLst>
      <p:ext uri="{BB962C8B-B14F-4D97-AF65-F5344CB8AC3E}">
        <p14:creationId xmlns:p14="http://schemas.microsoft.com/office/powerpoint/2010/main" val="241292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B4424-0035-3CD0-7E4D-4579A4D1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usado no front – end?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B0383E9-F985-E59A-6817-D78D5622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10" y="2249488"/>
            <a:ext cx="7048006" cy="3541712"/>
          </a:xfrm>
        </p:spPr>
      </p:pic>
    </p:spTree>
    <p:extLst>
      <p:ext uri="{BB962C8B-B14F-4D97-AF65-F5344CB8AC3E}">
        <p14:creationId xmlns:p14="http://schemas.microsoft.com/office/powerpoint/2010/main" val="143736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843DD-FD1A-D35A-2A35-9DB6E32F4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47115"/>
            <a:ext cx="8791575" cy="1125414"/>
          </a:xfrm>
        </p:spPr>
        <p:txBody>
          <a:bodyPr>
            <a:noAutofit/>
          </a:bodyPr>
          <a:lstStyle/>
          <a:p>
            <a:r>
              <a:rPr lang="pt-BR" sz="8800" dirty="0"/>
              <a:t>        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671BDD-C0D2-6068-C0B6-E3B1F56B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50831"/>
            <a:ext cx="8791575" cy="3006969"/>
          </a:xfrm>
        </p:spPr>
        <p:txBody>
          <a:bodyPr>
            <a:norm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Sigla para HyperText Markup Language — Linguagem de Marcação de Hipertexto —, o HTML é o componente base da web. Isso quer dizer que ele permite a construção de websites e a inserção de novos conteúdos, como imagens e vídeos, por meio dos hipertextos.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A344B-0BC9-B325-6DC1-3C32421C1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65761"/>
            <a:ext cx="8791575" cy="1234440"/>
          </a:xfrm>
        </p:spPr>
        <p:txBody>
          <a:bodyPr>
            <a:noAutofit/>
          </a:bodyPr>
          <a:lstStyle/>
          <a:p>
            <a:r>
              <a:rPr lang="pt-BR" sz="8800" dirty="0"/>
              <a:t>        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84F072-D191-43B4-0148-F7827E896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93034"/>
            <a:ext cx="8791575" cy="2964766"/>
          </a:xfrm>
        </p:spPr>
        <p:txBody>
          <a:bodyPr/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Ao falarmos sobre o que é CSS (Cascading Style Sheet, ou Folha de Estilo em Cascatas), é necessário dizer que sua aplicação é utilizada na estilização de componentes escritos em linguagens de marcação.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3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08EFF-B987-E5E4-767A-BF8D572D6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76775"/>
            <a:ext cx="8791575" cy="1167619"/>
          </a:xfrm>
        </p:spPr>
        <p:txBody>
          <a:bodyPr>
            <a:noAutofit/>
          </a:bodyPr>
          <a:lstStyle/>
          <a:p>
            <a:r>
              <a:rPr lang="pt-BR" sz="8800" dirty="0"/>
              <a:t>   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696CA-E6ED-EB58-AE49-69E758B27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94560"/>
            <a:ext cx="8791575" cy="3063240"/>
          </a:xfrm>
        </p:spPr>
        <p:txBody>
          <a:bodyPr>
            <a:norm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 é uma linguagem de programação que permite a você implementar itens complexos em páginas web — toda vez que uma página da web faz mais do que simplesmente mostrar a você informação estática — mostrando conteúdo que se atualiza em um intervalo de tempo, mapas interativos ou gráficos 2D/3D animados, etc.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7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FEC17-FC36-2852-17CB-1FAE3BB5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Então é basicamente...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09FAA7-E62A-66D6-8FDA-380B6A228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56" y="1927274"/>
            <a:ext cx="6175716" cy="4543864"/>
          </a:xfrm>
        </p:spPr>
      </p:pic>
    </p:spTree>
    <p:extLst>
      <p:ext uri="{BB962C8B-B14F-4D97-AF65-F5344CB8AC3E}">
        <p14:creationId xmlns:p14="http://schemas.microsoft.com/office/powerpoint/2010/main" val="295695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1B913-F7B3-0B7C-0B39-E849D6F8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Construindo um web site 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EFD021-C038-532F-2BCA-58C223559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32" y="2249488"/>
            <a:ext cx="7265361" cy="3541712"/>
          </a:xfrm>
        </p:spPr>
      </p:pic>
    </p:spTree>
    <p:extLst>
      <p:ext uri="{BB962C8B-B14F-4D97-AF65-F5344CB8AC3E}">
        <p14:creationId xmlns:p14="http://schemas.microsoft.com/office/powerpoint/2010/main" val="23331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E20CFB9-1515-2F34-605D-C4A5BA51B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0"/>
            <a:ext cx="11940208" cy="6858000"/>
          </a:xfrm>
        </p:spPr>
      </p:pic>
    </p:spTree>
    <p:extLst>
      <p:ext uri="{BB962C8B-B14F-4D97-AF65-F5344CB8AC3E}">
        <p14:creationId xmlns:p14="http://schemas.microsoft.com/office/powerpoint/2010/main" val="384275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105</TotalTime>
  <Words>238</Words>
  <Application>Microsoft Office PowerPoint</Application>
  <PresentationFormat>Widescreen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Arial</vt:lpstr>
      <vt:lpstr>Tw Cen MT</vt:lpstr>
      <vt:lpstr>Circuito</vt:lpstr>
      <vt:lpstr>Front- end. </vt:lpstr>
      <vt:lpstr>O que é front – end? </vt:lpstr>
      <vt:lpstr>O que é usado no front – end?</vt:lpstr>
      <vt:lpstr>         HTML</vt:lpstr>
      <vt:lpstr>         CSS</vt:lpstr>
      <vt:lpstr>   Javascript</vt:lpstr>
      <vt:lpstr>Então é basicamente...</vt:lpstr>
      <vt:lpstr>            Construindo um web site   </vt:lpstr>
      <vt:lpstr>Apresentação do PowerPoint</vt:lpstr>
      <vt:lpstr>Apresentação do PowerPoint</vt:lpstr>
      <vt:lpstr>Apresentação do PowerPoint</vt:lpstr>
      <vt:lpstr>Apresentação do PowerPoint</vt:lpstr>
      <vt:lpstr>Como funciona uma tag?</vt:lpstr>
      <vt:lpstr>Como diferenciar?</vt:lpstr>
      <vt:lpstr>        Principais tags</vt:lpstr>
      <vt:lpstr>Vamos praticar...</vt:lpstr>
      <vt:lpstr>Fizemos uma estrutura na página, o que fazemos para deixa-la bonita?</vt:lpstr>
      <vt:lpstr>       Como funciona o CSS?</vt:lpstr>
      <vt:lpstr>Apresentação do PowerPoint</vt:lpstr>
      <vt:lpstr>Apresentação do PowerPoint</vt:lpstr>
      <vt:lpstr>Apresentação do PowerPoint</vt:lpstr>
      <vt:lpstr>Vamos praticar novamente...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 end. </dc:title>
  <dc:creator>melissa campitelli</dc:creator>
  <cp:lastModifiedBy>melissa campitelli</cp:lastModifiedBy>
  <cp:revision>1</cp:revision>
  <dcterms:created xsi:type="dcterms:W3CDTF">2022-11-22T15:24:13Z</dcterms:created>
  <dcterms:modified xsi:type="dcterms:W3CDTF">2022-11-22T17:09:40Z</dcterms:modified>
</cp:coreProperties>
</file>