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59"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208"/>
  </p:normalViewPr>
  <p:slideViewPr>
    <p:cSldViewPr snapToGrid="0" snapToObjects="1">
      <p:cViewPr varScale="1">
        <p:scale>
          <a:sx n="121" d="100"/>
          <a:sy n="121" d="100"/>
        </p:scale>
        <p:origin x="20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5/2/20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5/2/20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figma.com/file/gBrUrzfydpRkQYfrHPMeW5/LetsGetFit?node-id=0%3A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225F639-87D7-C342-9F77-2468D5C623D9}"/>
              </a:ext>
            </a:extLst>
          </p:cNvPr>
          <p:cNvSpPr>
            <a:spLocks noGrp="1"/>
          </p:cNvSpPr>
          <p:nvPr>
            <p:ph type="ctrTitle"/>
          </p:nvPr>
        </p:nvSpPr>
        <p:spPr>
          <a:xfrm>
            <a:off x="561110" y="1241266"/>
            <a:ext cx="4089633" cy="3153753"/>
          </a:xfrm>
        </p:spPr>
        <p:txBody>
          <a:bodyPr>
            <a:normAutofit/>
          </a:bodyPr>
          <a:lstStyle/>
          <a:p>
            <a:r>
              <a:rPr lang="en-US" dirty="0" err="1">
                <a:solidFill>
                  <a:schemeClr val="tx2"/>
                </a:solidFill>
                <a:cs typeface="Angsana New" panose="02020603050405020304" pitchFamily="18" charset="-34"/>
              </a:rPr>
              <a:t>LetsGetFit</a:t>
            </a:r>
            <a:endParaRPr lang="en-US" dirty="0">
              <a:solidFill>
                <a:schemeClr val="tx2"/>
              </a:solidFill>
              <a:cs typeface="Angsana New" panose="02020603050405020304" pitchFamily="18" charset="-34"/>
            </a:endParaRPr>
          </a:p>
        </p:txBody>
      </p:sp>
      <p:sp>
        <p:nvSpPr>
          <p:cNvPr id="3" name="Subtitle 2">
            <a:extLst>
              <a:ext uri="{FF2B5EF4-FFF2-40B4-BE49-F238E27FC236}">
                <a16:creationId xmlns:a16="http://schemas.microsoft.com/office/drawing/2014/main" id="{DF15D6EC-7A3C-2541-B4AD-38B7C60B2EA0}"/>
              </a:ext>
            </a:extLst>
          </p:cNvPr>
          <p:cNvSpPr>
            <a:spLocks noGrp="1"/>
          </p:cNvSpPr>
          <p:nvPr>
            <p:ph type="subTitle" idx="1"/>
          </p:nvPr>
        </p:nvSpPr>
        <p:spPr>
          <a:xfrm>
            <a:off x="561110" y="4591665"/>
            <a:ext cx="4089633" cy="1622322"/>
          </a:xfrm>
        </p:spPr>
        <p:txBody>
          <a:bodyPr>
            <a:normAutofit/>
          </a:bodyPr>
          <a:lstStyle/>
          <a:p>
            <a:r>
              <a:rPr lang="en-US" dirty="0">
                <a:solidFill>
                  <a:schemeClr val="accent1"/>
                </a:solidFill>
              </a:rPr>
              <a:t>Developers: </a:t>
            </a:r>
            <a:r>
              <a:rPr lang="en-US" dirty="0" err="1">
                <a:solidFill>
                  <a:schemeClr val="accent1"/>
                </a:solidFill>
              </a:rPr>
              <a:t>vithu</a:t>
            </a:r>
            <a:r>
              <a:rPr lang="en-US" dirty="0">
                <a:solidFill>
                  <a:schemeClr val="accent1"/>
                </a:solidFill>
              </a:rPr>
              <a:t> </a:t>
            </a:r>
            <a:r>
              <a:rPr lang="en-US" dirty="0" err="1">
                <a:solidFill>
                  <a:schemeClr val="accent1"/>
                </a:solidFill>
              </a:rPr>
              <a:t>mathi</a:t>
            </a:r>
            <a:r>
              <a:rPr lang="en-US" dirty="0">
                <a:solidFill>
                  <a:schemeClr val="accent1"/>
                </a:solidFill>
              </a:rPr>
              <a:t>, Kajal Patel </a:t>
            </a:r>
          </a:p>
        </p:txBody>
      </p:sp>
      <p:pic>
        <p:nvPicPr>
          <p:cNvPr id="6" name="Picture 5" descr="A close up of a sign&#10;&#10;Description automatically generated">
            <a:extLst>
              <a:ext uri="{FF2B5EF4-FFF2-40B4-BE49-F238E27FC236}">
                <a16:creationId xmlns:a16="http://schemas.microsoft.com/office/drawing/2014/main" id="{03A165AB-1945-664D-96D8-6546F6FC3628}"/>
              </a:ext>
            </a:extLst>
          </p:cNvPr>
          <p:cNvPicPr>
            <a:picLocks noChangeAspect="1"/>
          </p:cNvPicPr>
          <p:nvPr/>
        </p:nvPicPr>
        <p:blipFill rotWithShape="1">
          <a:blip r:embed="rId2"/>
          <a:srcRect t="2374"/>
          <a:stretch/>
        </p:blipFill>
        <p:spPr>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19"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Tree>
    <p:extLst>
      <p:ext uri="{BB962C8B-B14F-4D97-AF65-F5344CB8AC3E}">
        <p14:creationId xmlns:p14="http://schemas.microsoft.com/office/powerpoint/2010/main" val="1014454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CACAC-3AFE-8542-9078-69EE668EF95C}"/>
              </a:ext>
            </a:extLst>
          </p:cNvPr>
          <p:cNvSpPr>
            <a:spLocks noGrp="1"/>
          </p:cNvSpPr>
          <p:nvPr>
            <p:ph type="title"/>
          </p:nvPr>
        </p:nvSpPr>
        <p:spPr/>
        <p:txBody>
          <a:bodyPr/>
          <a:lstStyle/>
          <a:p>
            <a:r>
              <a:rPr lang="en-US" dirty="0"/>
              <a:t>Inspiration</a:t>
            </a:r>
          </a:p>
        </p:txBody>
      </p:sp>
      <p:sp>
        <p:nvSpPr>
          <p:cNvPr id="3" name="Content Placeholder 2">
            <a:extLst>
              <a:ext uri="{FF2B5EF4-FFF2-40B4-BE49-F238E27FC236}">
                <a16:creationId xmlns:a16="http://schemas.microsoft.com/office/drawing/2014/main" id="{F4FA2ABA-350C-714C-B5AB-DEBC8AA8C7B6}"/>
              </a:ext>
            </a:extLst>
          </p:cNvPr>
          <p:cNvSpPr>
            <a:spLocks noGrp="1"/>
          </p:cNvSpPr>
          <p:nvPr>
            <p:ph idx="1"/>
          </p:nvPr>
        </p:nvSpPr>
        <p:spPr/>
        <p:txBody>
          <a:bodyPr/>
          <a:lstStyle/>
          <a:p>
            <a:r>
              <a:rPr lang="en-US" dirty="0"/>
              <a:t>As friend that used to workout together, we found it hard to stay motivated working out alone due to social distancing</a:t>
            </a:r>
          </a:p>
          <a:p>
            <a:r>
              <a:rPr lang="en-US" dirty="0"/>
              <a:t>We used to love tracking our group workouts using our smartwatches and then sharing that information with each other</a:t>
            </a:r>
          </a:p>
          <a:p>
            <a:r>
              <a:rPr lang="en-US" dirty="0"/>
              <a:t>We used calories burned and heart rate info to push each other to work harder</a:t>
            </a:r>
          </a:p>
          <a:p>
            <a:r>
              <a:rPr lang="en-US" dirty="0"/>
              <a:t>Although we could workout together over Zoom, we thought having an app that was dedicated to just working out, would allow us to also display data and use synchronized timers for our workout</a:t>
            </a:r>
          </a:p>
          <a:p>
            <a:r>
              <a:rPr lang="en-US" dirty="0"/>
              <a:t>This led us to designing </a:t>
            </a:r>
            <a:r>
              <a:rPr lang="en-US" dirty="0" err="1"/>
              <a:t>LetsGetFit</a:t>
            </a:r>
            <a:r>
              <a:rPr lang="en-US" dirty="0"/>
              <a:t>!</a:t>
            </a:r>
          </a:p>
        </p:txBody>
      </p:sp>
    </p:spTree>
    <p:extLst>
      <p:ext uri="{BB962C8B-B14F-4D97-AF65-F5344CB8AC3E}">
        <p14:creationId xmlns:p14="http://schemas.microsoft.com/office/powerpoint/2010/main" val="2224908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B7071-30A5-E749-9D7A-3DF0603A8819}"/>
              </a:ext>
            </a:extLst>
          </p:cNvPr>
          <p:cNvSpPr>
            <a:spLocks noGrp="1"/>
          </p:cNvSpPr>
          <p:nvPr>
            <p:ph type="title"/>
          </p:nvPr>
        </p:nvSpPr>
        <p:spPr/>
        <p:txBody>
          <a:bodyPr/>
          <a:lstStyle/>
          <a:p>
            <a:r>
              <a:rPr lang="en-US" dirty="0" err="1"/>
              <a:t>LetsGetFit</a:t>
            </a:r>
            <a:r>
              <a:rPr lang="en-US" dirty="0"/>
              <a:t> Design</a:t>
            </a:r>
          </a:p>
        </p:txBody>
      </p:sp>
      <p:sp>
        <p:nvSpPr>
          <p:cNvPr id="3" name="Content Placeholder 2">
            <a:extLst>
              <a:ext uri="{FF2B5EF4-FFF2-40B4-BE49-F238E27FC236}">
                <a16:creationId xmlns:a16="http://schemas.microsoft.com/office/drawing/2014/main" id="{0BB87E06-ABD7-184D-8D99-0C4298061C5D}"/>
              </a:ext>
            </a:extLst>
          </p:cNvPr>
          <p:cNvSpPr>
            <a:spLocks noGrp="1"/>
          </p:cNvSpPr>
          <p:nvPr>
            <p:ph idx="1"/>
          </p:nvPr>
        </p:nvSpPr>
        <p:spPr/>
        <p:txBody>
          <a:bodyPr/>
          <a:lstStyle/>
          <a:p>
            <a:r>
              <a:rPr lang="en-US" dirty="0"/>
              <a:t>See the </a:t>
            </a:r>
            <a:r>
              <a:rPr lang="en-US" dirty="0" err="1"/>
              <a:t>Figma</a:t>
            </a:r>
            <a:r>
              <a:rPr lang="en-US" dirty="0"/>
              <a:t> Sketch:</a:t>
            </a:r>
          </a:p>
          <a:p>
            <a:pPr marL="0" indent="0">
              <a:buNone/>
            </a:pPr>
            <a:endParaRPr lang="en-CA" dirty="0">
              <a:hlinkClick r:id="rId2"/>
            </a:endParaRPr>
          </a:p>
          <a:p>
            <a:pPr marL="0" indent="0">
              <a:buNone/>
            </a:pPr>
            <a:endParaRPr lang="en-CA" dirty="0">
              <a:hlinkClick r:id="rId2"/>
            </a:endParaRPr>
          </a:p>
          <a:p>
            <a:pPr marL="0" indent="0">
              <a:buNone/>
            </a:pPr>
            <a:r>
              <a:rPr lang="en-CA" dirty="0">
                <a:hlinkClick r:id="rId2"/>
              </a:rPr>
              <a:t>https://www.figma.com/file/gBrUrzfydpRkQYfrHPMeW5/LetsGetFit?node-id=0%3A1</a:t>
            </a:r>
            <a:endParaRPr lang="en-US" dirty="0"/>
          </a:p>
          <a:p>
            <a:endParaRPr lang="en-US" dirty="0"/>
          </a:p>
        </p:txBody>
      </p:sp>
    </p:spTree>
    <p:extLst>
      <p:ext uri="{BB962C8B-B14F-4D97-AF65-F5344CB8AC3E}">
        <p14:creationId xmlns:p14="http://schemas.microsoft.com/office/powerpoint/2010/main" val="68457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1B062-631E-CB4D-8C60-2AD1B0AFD0E8}"/>
              </a:ext>
            </a:extLst>
          </p:cNvPr>
          <p:cNvSpPr>
            <a:spLocks noGrp="1"/>
          </p:cNvSpPr>
          <p:nvPr>
            <p:ph type="title"/>
          </p:nvPr>
        </p:nvSpPr>
        <p:spPr/>
        <p:txBody>
          <a:bodyPr/>
          <a:lstStyle/>
          <a:p>
            <a:r>
              <a:rPr lang="en-US" dirty="0" err="1"/>
              <a:t>LetsGetFit</a:t>
            </a:r>
            <a:r>
              <a:rPr lang="en-US" dirty="0"/>
              <a:t> Design –</a:t>
            </a:r>
            <a:br>
              <a:rPr lang="en-US" dirty="0"/>
            </a:br>
            <a:r>
              <a:rPr lang="en-US" dirty="0"/>
              <a:t> Authentication Screen</a:t>
            </a:r>
          </a:p>
        </p:txBody>
      </p:sp>
      <p:pic>
        <p:nvPicPr>
          <p:cNvPr id="4" name="Picture 3">
            <a:extLst>
              <a:ext uri="{FF2B5EF4-FFF2-40B4-BE49-F238E27FC236}">
                <a16:creationId xmlns:a16="http://schemas.microsoft.com/office/drawing/2014/main" id="{915CC05C-CDD5-6B44-A208-96ECD245BC78}"/>
              </a:ext>
            </a:extLst>
          </p:cNvPr>
          <p:cNvPicPr>
            <a:picLocks noChangeAspect="1"/>
          </p:cNvPicPr>
          <p:nvPr/>
        </p:nvPicPr>
        <p:blipFill>
          <a:blip r:embed="rId2"/>
          <a:stretch>
            <a:fillRect/>
          </a:stretch>
        </p:blipFill>
        <p:spPr>
          <a:xfrm>
            <a:off x="1154954" y="2426756"/>
            <a:ext cx="2074022" cy="3457575"/>
          </a:xfrm>
          <a:prstGeom prst="rect">
            <a:avLst/>
          </a:prstGeom>
        </p:spPr>
      </p:pic>
      <p:pic>
        <p:nvPicPr>
          <p:cNvPr id="5" name="Picture 4">
            <a:extLst>
              <a:ext uri="{FF2B5EF4-FFF2-40B4-BE49-F238E27FC236}">
                <a16:creationId xmlns:a16="http://schemas.microsoft.com/office/drawing/2014/main" id="{84437843-6058-7641-92FD-86C05FF4E734}"/>
              </a:ext>
            </a:extLst>
          </p:cNvPr>
          <p:cNvPicPr>
            <a:picLocks noChangeAspect="1"/>
          </p:cNvPicPr>
          <p:nvPr/>
        </p:nvPicPr>
        <p:blipFill>
          <a:blip r:embed="rId3"/>
          <a:stretch>
            <a:fillRect/>
          </a:stretch>
        </p:blipFill>
        <p:spPr>
          <a:xfrm>
            <a:off x="3736866" y="2887395"/>
            <a:ext cx="4400659" cy="2050520"/>
          </a:xfrm>
          <a:prstGeom prst="rect">
            <a:avLst/>
          </a:prstGeom>
        </p:spPr>
      </p:pic>
      <p:sp>
        <p:nvSpPr>
          <p:cNvPr id="6" name="Content Placeholder 2">
            <a:extLst>
              <a:ext uri="{FF2B5EF4-FFF2-40B4-BE49-F238E27FC236}">
                <a16:creationId xmlns:a16="http://schemas.microsoft.com/office/drawing/2014/main" id="{90282F8D-5067-944F-A92B-2C27500BCB92}"/>
              </a:ext>
            </a:extLst>
          </p:cNvPr>
          <p:cNvSpPr>
            <a:spLocks noGrp="1"/>
          </p:cNvSpPr>
          <p:nvPr>
            <p:ph idx="1"/>
          </p:nvPr>
        </p:nvSpPr>
        <p:spPr>
          <a:xfrm>
            <a:off x="8377285" y="2973120"/>
            <a:ext cx="3078163" cy="2367890"/>
          </a:xfrm>
        </p:spPr>
        <p:txBody>
          <a:bodyPr>
            <a:normAutofit lnSpcReduction="10000"/>
          </a:bodyPr>
          <a:lstStyle/>
          <a:p>
            <a:r>
              <a:rPr lang="en-US" dirty="0"/>
              <a:t>Easy authentication using Google account</a:t>
            </a:r>
          </a:p>
          <a:p>
            <a:r>
              <a:rPr lang="en-US" dirty="0"/>
              <a:t>Grant permissions for fitness data which will either be taken from the device or companion device (wearables)</a:t>
            </a:r>
          </a:p>
        </p:txBody>
      </p:sp>
    </p:spTree>
    <p:extLst>
      <p:ext uri="{BB962C8B-B14F-4D97-AF65-F5344CB8AC3E}">
        <p14:creationId xmlns:p14="http://schemas.microsoft.com/office/powerpoint/2010/main" val="4015939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CF55B-74C3-594F-B817-FFE411F4EBAD}"/>
              </a:ext>
            </a:extLst>
          </p:cNvPr>
          <p:cNvSpPr>
            <a:spLocks noGrp="1"/>
          </p:cNvSpPr>
          <p:nvPr>
            <p:ph type="title"/>
          </p:nvPr>
        </p:nvSpPr>
        <p:spPr/>
        <p:txBody>
          <a:bodyPr/>
          <a:lstStyle/>
          <a:p>
            <a:r>
              <a:rPr lang="en-US" dirty="0" err="1"/>
              <a:t>LetsGetFit</a:t>
            </a:r>
            <a:r>
              <a:rPr lang="en-US" dirty="0"/>
              <a:t> Design – Session Creation</a:t>
            </a:r>
          </a:p>
        </p:txBody>
      </p:sp>
      <p:pic>
        <p:nvPicPr>
          <p:cNvPr id="4" name="Picture 3">
            <a:extLst>
              <a:ext uri="{FF2B5EF4-FFF2-40B4-BE49-F238E27FC236}">
                <a16:creationId xmlns:a16="http://schemas.microsoft.com/office/drawing/2014/main" id="{26590253-0711-5C4D-898E-C51D265DAD13}"/>
              </a:ext>
            </a:extLst>
          </p:cNvPr>
          <p:cNvPicPr>
            <a:picLocks noChangeAspect="1"/>
          </p:cNvPicPr>
          <p:nvPr/>
        </p:nvPicPr>
        <p:blipFill>
          <a:blip r:embed="rId2"/>
          <a:stretch>
            <a:fillRect/>
          </a:stretch>
        </p:blipFill>
        <p:spPr>
          <a:xfrm>
            <a:off x="3152403" y="2903539"/>
            <a:ext cx="4766513" cy="2211387"/>
          </a:xfrm>
          <a:prstGeom prst="rect">
            <a:avLst/>
          </a:prstGeom>
        </p:spPr>
      </p:pic>
      <p:pic>
        <p:nvPicPr>
          <p:cNvPr id="5" name="Picture 4">
            <a:extLst>
              <a:ext uri="{FF2B5EF4-FFF2-40B4-BE49-F238E27FC236}">
                <a16:creationId xmlns:a16="http://schemas.microsoft.com/office/drawing/2014/main" id="{7D0250FF-CE6D-6741-9341-9E03AF8C774B}"/>
              </a:ext>
            </a:extLst>
          </p:cNvPr>
          <p:cNvPicPr>
            <a:picLocks noChangeAspect="1"/>
          </p:cNvPicPr>
          <p:nvPr/>
        </p:nvPicPr>
        <p:blipFill>
          <a:blip r:embed="rId3"/>
          <a:stretch>
            <a:fillRect/>
          </a:stretch>
        </p:blipFill>
        <p:spPr>
          <a:xfrm>
            <a:off x="1045321" y="2322512"/>
            <a:ext cx="1800966" cy="3859213"/>
          </a:xfrm>
          <a:prstGeom prst="rect">
            <a:avLst/>
          </a:prstGeom>
        </p:spPr>
      </p:pic>
      <p:sp>
        <p:nvSpPr>
          <p:cNvPr id="6" name="Content Placeholder 2">
            <a:extLst>
              <a:ext uri="{FF2B5EF4-FFF2-40B4-BE49-F238E27FC236}">
                <a16:creationId xmlns:a16="http://schemas.microsoft.com/office/drawing/2014/main" id="{9A4318C4-3166-7A41-A006-4CAE41E4942A}"/>
              </a:ext>
            </a:extLst>
          </p:cNvPr>
          <p:cNvSpPr>
            <a:spLocks noGrp="1"/>
          </p:cNvSpPr>
          <p:nvPr>
            <p:ph idx="1"/>
          </p:nvPr>
        </p:nvSpPr>
        <p:spPr>
          <a:xfrm>
            <a:off x="8377285" y="2946401"/>
            <a:ext cx="3078163" cy="2754312"/>
          </a:xfrm>
        </p:spPr>
        <p:txBody>
          <a:bodyPr>
            <a:normAutofit/>
          </a:bodyPr>
          <a:lstStyle/>
          <a:p>
            <a:r>
              <a:rPr lang="en-US" dirty="0"/>
              <a:t>Easily join an existing session using the session ID</a:t>
            </a:r>
          </a:p>
          <a:p>
            <a:pPr marL="0" indent="0">
              <a:buNone/>
            </a:pPr>
            <a:r>
              <a:rPr lang="en-US" dirty="0"/>
              <a:t>		OR</a:t>
            </a:r>
          </a:p>
          <a:p>
            <a:r>
              <a:rPr lang="en-US" dirty="0"/>
              <a:t>Create a new session and get a session ID</a:t>
            </a:r>
          </a:p>
        </p:txBody>
      </p:sp>
    </p:spTree>
    <p:extLst>
      <p:ext uri="{BB962C8B-B14F-4D97-AF65-F5344CB8AC3E}">
        <p14:creationId xmlns:p14="http://schemas.microsoft.com/office/powerpoint/2010/main" val="4227644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C2A2-5A97-6F47-BC4B-FD9F89F9BB19}"/>
              </a:ext>
            </a:extLst>
          </p:cNvPr>
          <p:cNvSpPr>
            <a:spLocks noGrp="1"/>
          </p:cNvSpPr>
          <p:nvPr>
            <p:ph type="title"/>
          </p:nvPr>
        </p:nvSpPr>
        <p:spPr/>
        <p:txBody>
          <a:bodyPr/>
          <a:lstStyle/>
          <a:p>
            <a:r>
              <a:rPr lang="en-US" dirty="0" err="1"/>
              <a:t>LetsGetFit</a:t>
            </a:r>
            <a:r>
              <a:rPr lang="en-US" dirty="0"/>
              <a:t> Design – Workout </a:t>
            </a:r>
          </a:p>
        </p:txBody>
      </p:sp>
      <p:pic>
        <p:nvPicPr>
          <p:cNvPr id="4" name="Picture 3">
            <a:extLst>
              <a:ext uri="{FF2B5EF4-FFF2-40B4-BE49-F238E27FC236}">
                <a16:creationId xmlns:a16="http://schemas.microsoft.com/office/drawing/2014/main" id="{A11A6738-1851-1D42-9186-E97170347CB8}"/>
              </a:ext>
            </a:extLst>
          </p:cNvPr>
          <p:cNvPicPr>
            <a:picLocks noChangeAspect="1"/>
          </p:cNvPicPr>
          <p:nvPr/>
        </p:nvPicPr>
        <p:blipFill>
          <a:blip r:embed="rId2"/>
          <a:stretch>
            <a:fillRect/>
          </a:stretch>
        </p:blipFill>
        <p:spPr>
          <a:xfrm>
            <a:off x="3910059" y="2745055"/>
            <a:ext cx="4170553" cy="1925638"/>
          </a:xfrm>
          <a:prstGeom prst="rect">
            <a:avLst/>
          </a:prstGeom>
        </p:spPr>
      </p:pic>
      <p:pic>
        <p:nvPicPr>
          <p:cNvPr id="5" name="Picture 4">
            <a:extLst>
              <a:ext uri="{FF2B5EF4-FFF2-40B4-BE49-F238E27FC236}">
                <a16:creationId xmlns:a16="http://schemas.microsoft.com/office/drawing/2014/main" id="{D1A86C8C-89BC-E749-9995-E4ED7C287492}"/>
              </a:ext>
            </a:extLst>
          </p:cNvPr>
          <p:cNvPicPr>
            <a:picLocks noChangeAspect="1"/>
          </p:cNvPicPr>
          <p:nvPr/>
        </p:nvPicPr>
        <p:blipFill>
          <a:blip r:embed="rId3"/>
          <a:stretch>
            <a:fillRect/>
          </a:stretch>
        </p:blipFill>
        <p:spPr>
          <a:xfrm>
            <a:off x="1355725" y="2386012"/>
            <a:ext cx="1837347" cy="3969811"/>
          </a:xfrm>
          <a:prstGeom prst="rect">
            <a:avLst/>
          </a:prstGeom>
        </p:spPr>
      </p:pic>
      <p:sp>
        <p:nvSpPr>
          <p:cNvPr id="6" name="Content Placeholder 2">
            <a:extLst>
              <a:ext uri="{FF2B5EF4-FFF2-40B4-BE49-F238E27FC236}">
                <a16:creationId xmlns:a16="http://schemas.microsoft.com/office/drawing/2014/main" id="{34C7BEEE-A3A1-6646-A763-B441B40254A2}"/>
              </a:ext>
            </a:extLst>
          </p:cNvPr>
          <p:cNvSpPr>
            <a:spLocks noGrp="1"/>
          </p:cNvSpPr>
          <p:nvPr>
            <p:ph idx="1"/>
          </p:nvPr>
        </p:nvSpPr>
        <p:spPr>
          <a:xfrm>
            <a:off x="8377285" y="2745055"/>
            <a:ext cx="3078163" cy="2937931"/>
          </a:xfrm>
        </p:spPr>
        <p:txBody>
          <a:bodyPr>
            <a:normAutofit fontScale="92500" lnSpcReduction="20000"/>
          </a:bodyPr>
          <a:lstStyle/>
          <a:p>
            <a:r>
              <a:rPr lang="en-US" dirty="0"/>
              <a:t>Enter your partnered workout session</a:t>
            </a:r>
          </a:p>
          <a:p>
            <a:endParaRPr lang="en-US" dirty="0"/>
          </a:p>
          <a:p>
            <a:r>
              <a:rPr lang="en-US" dirty="0"/>
              <a:t>Have a synchronized timer count down</a:t>
            </a:r>
          </a:p>
          <a:p>
            <a:endParaRPr lang="en-US" dirty="0"/>
          </a:p>
          <a:p>
            <a:r>
              <a:rPr lang="en-US" dirty="0"/>
              <a:t>Use the real time information about calories burned and heart rate to keep each other motivated</a:t>
            </a:r>
          </a:p>
        </p:txBody>
      </p:sp>
    </p:spTree>
    <p:extLst>
      <p:ext uri="{BB962C8B-B14F-4D97-AF65-F5344CB8AC3E}">
        <p14:creationId xmlns:p14="http://schemas.microsoft.com/office/powerpoint/2010/main" val="3543560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49D35-593F-DC4D-943A-9D014F8DFDD3}"/>
              </a:ext>
            </a:extLst>
          </p:cNvPr>
          <p:cNvSpPr>
            <a:spLocks noGrp="1"/>
          </p:cNvSpPr>
          <p:nvPr>
            <p:ph type="title"/>
          </p:nvPr>
        </p:nvSpPr>
        <p:spPr>
          <a:xfrm>
            <a:off x="812055" y="887943"/>
            <a:ext cx="9382980" cy="909326"/>
          </a:xfrm>
        </p:spPr>
        <p:txBody>
          <a:bodyPr/>
          <a:lstStyle/>
          <a:p>
            <a:r>
              <a:rPr lang="en-US" dirty="0" err="1"/>
              <a:t>LetsGetFit</a:t>
            </a:r>
            <a:r>
              <a:rPr lang="en-US" dirty="0"/>
              <a:t> Design – </a:t>
            </a:r>
            <a:br>
              <a:rPr lang="en-US" dirty="0"/>
            </a:br>
            <a:r>
              <a:rPr lang="en-US" dirty="0"/>
              <a:t>Synchronized Workout Timer</a:t>
            </a:r>
          </a:p>
        </p:txBody>
      </p:sp>
      <p:sp>
        <p:nvSpPr>
          <p:cNvPr id="3" name="Content Placeholder 2">
            <a:extLst>
              <a:ext uri="{FF2B5EF4-FFF2-40B4-BE49-F238E27FC236}">
                <a16:creationId xmlns:a16="http://schemas.microsoft.com/office/drawing/2014/main" id="{784A150C-739C-D74B-911A-E4ADD338E99B}"/>
              </a:ext>
            </a:extLst>
          </p:cNvPr>
          <p:cNvSpPr>
            <a:spLocks noGrp="1"/>
          </p:cNvSpPr>
          <p:nvPr>
            <p:ph idx="1"/>
          </p:nvPr>
        </p:nvSpPr>
        <p:spPr>
          <a:xfrm>
            <a:off x="6085153" y="2717801"/>
            <a:ext cx="3831213" cy="3416300"/>
          </a:xfrm>
        </p:spPr>
        <p:txBody>
          <a:bodyPr/>
          <a:lstStyle/>
          <a:p>
            <a:r>
              <a:rPr lang="en-US" dirty="0"/>
              <a:t>Create a HIIT workout timer with several exercises and automatic breaks between exercises !</a:t>
            </a:r>
          </a:p>
          <a:p>
            <a:r>
              <a:rPr lang="en-US" dirty="0"/>
              <a:t>The timer will be synchronized between you and your partner</a:t>
            </a:r>
          </a:p>
        </p:txBody>
      </p:sp>
      <p:pic>
        <p:nvPicPr>
          <p:cNvPr id="4" name="Picture 3">
            <a:extLst>
              <a:ext uri="{FF2B5EF4-FFF2-40B4-BE49-F238E27FC236}">
                <a16:creationId xmlns:a16="http://schemas.microsoft.com/office/drawing/2014/main" id="{EDE62BD2-D232-7440-8DFD-C4ED24A9A9DC}"/>
              </a:ext>
            </a:extLst>
          </p:cNvPr>
          <p:cNvPicPr>
            <a:picLocks noChangeAspect="1"/>
          </p:cNvPicPr>
          <p:nvPr/>
        </p:nvPicPr>
        <p:blipFill>
          <a:blip r:embed="rId2"/>
          <a:stretch>
            <a:fillRect/>
          </a:stretch>
        </p:blipFill>
        <p:spPr>
          <a:xfrm>
            <a:off x="2391041" y="2486025"/>
            <a:ext cx="2287321" cy="3902075"/>
          </a:xfrm>
          <a:prstGeom prst="rect">
            <a:avLst/>
          </a:prstGeom>
        </p:spPr>
      </p:pic>
    </p:spTree>
    <p:extLst>
      <p:ext uri="{BB962C8B-B14F-4D97-AF65-F5344CB8AC3E}">
        <p14:creationId xmlns:p14="http://schemas.microsoft.com/office/powerpoint/2010/main" val="3656677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95C6-4A76-3B4B-A132-46AFFFC66C63}"/>
              </a:ext>
            </a:extLst>
          </p:cNvPr>
          <p:cNvSpPr>
            <a:spLocks noGrp="1"/>
          </p:cNvSpPr>
          <p:nvPr>
            <p:ph type="title"/>
          </p:nvPr>
        </p:nvSpPr>
        <p:spPr/>
        <p:txBody>
          <a:bodyPr/>
          <a:lstStyle/>
          <a:p>
            <a:r>
              <a:rPr lang="en-US" dirty="0"/>
              <a:t>The Future</a:t>
            </a:r>
          </a:p>
        </p:txBody>
      </p:sp>
      <p:sp>
        <p:nvSpPr>
          <p:cNvPr id="3" name="Content Placeholder 2">
            <a:extLst>
              <a:ext uri="{FF2B5EF4-FFF2-40B4-BE49-F238E27FC236}">
                <a16:creationId xmlns:a16="http://schemas.microsoft.com/office/drawing/2014/main" id="{A4E5A447-D499-6345-9143-5BD1F03B9144}"/>
              </a:ext>
            </a:extLst>
          </p:cNvPr>
          <p:cNvSpPr>
            <a:spLocks noGrp="1"/>
          </p:cNvSpPr>
          <p:nvPr>
            <p:ph idx="1"/>
          </p:nvPr>
        </p:nvSpPr>
        <p:spPr/>
        <p:txBody>
          <a:bodyPr/>
          <a:lstStyle/>
          <a:p>
            <a:r>
              <a:rPr lang="en-US" dirty="0"/>
              <a:t>In the future, we envision </a:t>
            </a:r>
            <a:r>
              <a:rPr lang="en-US" dirty="0" err="1"/>
              <a:t>LetsGetFit</a:t>
            </a:r>
            <a:r>
              <a:rPr lang="en-US" dirty="0"/>
              <a:t> to be used by personal trainers with a  few more features</a:t>
            </a:r>
          </a:p>
          <a:p>
            <a:r>
              <a:rPr lang="en-US" dirty="0"/>
              <a:t>Trainer’s can conduct virtual workouts with their clients in real time, allowing them to keep motivating their clients to do their best!</a:t>
            </a:r>
          </a:p>
          <a:p>
            <a:r>
              <a:rPr lang="en-US" dirty="0"/>
              <a:t>The trainer’s can later store and access workout session info about their clients, such as calories burnt and average heart rate info </a:t>
            </a:r>
          </a:p>
          <a:p>
            <a:r>
              <a:rPr lang="en-US" dirty="0"/>
              <a:t>Based on this info, trainer’s will be able to make better personalized workouts that are catered to each individual based on data that they have collected over several workouts </a:t>
            </a:r>
            <a:r>
              <a:rPr lang="en-US" dirty="0">
                <a:sym typeface="Wingdings" pitchFamily="2" charset="2"/>
              </a:rPr>
              <a:t> </a:t>
            </a:r>
            <a:endParaRPr lang="en-US" dirty="0"/>
          </a:p>
        </p:txBody>
      </p:sp>
    </p:spTree>
    <p:extLst>
      <p:ext uri="{BB962C8B-B14F-4D97-AF65-F5344CB8AC3E}">
        <p14:creationId xmlns:p14="http://schemas.microsoft.com/office/powerpoint/2010/main" val="13732586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0</TotalTime>
  <Words>348</Words>
  <Application>Microsoft Macintosh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LetsGetFit</vt:lpstr>
      <vt:lpstr>Inspiration</vt:lpstr>
      <vt:lpstr>LetsGetFit Design</vt:lpstr>
      <vt:lpstr>LetsGetFit Design –  Authentication Screen</vt:lpstr>
      <vt:lpstr>LetsGetFit Design – Session Creation</vt:lpstr>
      <vt:lpstr>LetsGetFit Design – Workout </vt:lpstr>
      <vt:lpstr>LetsGetFit Design –  Synchronized Workout Timer</vt:lpstr>
      <vt:lpstr>The Future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LetsGetFit</dc:title>
  <dc:creator>Kajal Patel</dc:creator>
  <cp:lastModifiedBy>Kajal Patel</cp:lastModifiedBy>
  <cp:revision>1</cp:revision>
  <dcterms:created xsi:type="dcterms:W3CDTF">2020-05-02T16:44:56Z</dcterms:created>
  <dcterms:modified xsi:type="dcterms:W3CDTF">2020-05-02T16:45:22Z</dcterms:modified>
</cp:coreProperties>
</file>