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hayakumar Raskshi" userId="679865d4cc18f61f" providerId="LiveId" clId="{0E9CF1E5-B41B-40FA-A7EF-116F9F2C31D6}"/>
    <pc:docChg chg="custSel addSld modSld">
      <pc:chgData name="Uthayakumar Raskshi" userId="679865d4cc18f61f" providerId="LiveId" clId="{0E9CF1E5-B41B-40FA-A7EF-116F9F2C31D6}" dt="2023-11-08T14:29:28.065" v="116" actId="403"/>
      <pc:docMkLst>
        <pc:docMk/>
      </pc:docMkLst>
      <pc:sldChg chg="addSp delSp modSp mod">
        <pc:chgData name="Uthayakumar Raskshi" userId="679865d4cc18f61f" providerId="LiveId" clId="{0E9CF1E5-B41B-40FA-A7EF-116F9F2C31D6}" dt="2023-11-08T14:02:26.429" v="5" actId="1076"/>
        <pc:sldMkLst>
          <pc:docMk/>
          <pc:sldMk cId="4134966228" sldId="262"/>
        </pc:sldMkLst>
        <pc:picChg chg="del">
          <ac:chgData name="Uthayakumar Raskshi" userId="679865d4cc18f61f" providerId="LiveId" clId="{0E9CF1E5-B41B-40FA-A7EF-116F9F2C31D6}" dt="2023-11-08T14:01:42.898" v="0" actId="478"/>
          <ac:picMkLst>
            <pc:docMk/>
            <pc:sldMk cId="4134966228" sldId="262"/>
            <ac:picMk id="5" creationId="{FEC43665-7564-E630-F9BC-27EA0D1C984C}"/>
          </ac:picMkLst>
        </pc:picChg>
        <pc:picChg chg="add mod">
          <ac:chgData name="Uthayakumar Raskshi" userId="679865d4cc18f61f" providerId="LiveId" clId="{0E9CF1E5-B41B-40FA-A7EF-116F9F2C31D6}" dt="2023-11-08T14:02:22.560" v="4" actId="1076"/>
          <ac:picMkLst>
            <pc:docMk/>
            <pc:sldMk cId="4134966228" sldId="262"/>
            <ac:picMk id="6" creationId="{07405882-A369-7104-F92D-02B3B2FC8004}"/>
          </ac:picMkLst>
        </pc:picChg>
        <pc:picChg chg="mod">
          <ac:chgData name="Uthayakumar Raskshi" userId="679865d4cc18f61f" providerId="LiveId" clId="{0E9CF1E5-B41B-40FA-A7EF-116F9F2C31D6}" dt="2023-11-08T14:02:26.429" v="5" actId="1076"/>
          <ac:picMkLst>
            <pc:docMk/>
            <pc:sldMk cId="4134966228" sldId="262"/>
            <ac:picMk id="7" creationId="{B6A36D0B-6EB7-580A-7E42-DC1E778BFD6F}"/>
          </ac:picMkLst>
        </pc:picChg>
      </pc:sldChg>
      <pc:sldChg chg="addSp delSp modSp new mod">
        <pc:chgData name="Uthayakumar Raskshi" userId="679865d4cc18f61f" providerId="LiveId" clId="{0E9CF1E5-B41B-40FA-A7EF-116F9F2C31D6}" dt="2023-11-08T14:29:28.065" v="116" actId="403"/>
        <pc:sldMkLst>
          <pc:docMk/>
          <pc:sldMk cId="1660655087" sldId="264"/>
        </pc:sldMkLst>
        <pc:spChg chg="add del mod">
          <ac:chgData name="Uthayakumar Raskshi" userId="679865d4cc18f61f" providerId="LiveId" clId="{0E9CF1E5-B41B-40FA-A7EF-116F9F2C31D6}" dt="2023-11-08T14:13:00.869" v="11"/>
          <ac:spMkLst>
            <pc:docMk/>
            <pc:sldMk cId="1660655087" sldId="264"/>
            <ac:spMk id="2" creationId="{B51643AF-DD00-476D-DD71-1060BB2300D7}"/>
          </ac:spMkLst>
        </pc:spChg>
        <pc:spChg chg="add mod">
          <ac:chgData name="Uthayakumar Raskshi" userId="679865d4cc18f61f" providerId="LiveId" clId="{0E9CF1E5-B41B-40FA-A7EF-116F9F2C31D6}" dt="2023-11-08T14:29:28.065" v="116" actId="403"/>
          <ac:spMkLst>
            <pc:docMk/>
            <pc:sldMk cId="1660655087" sldId="264"/>
            <ac:spMk id="3" creationId="{270B8C2E-9D9F-05A1-0EDA-A6C5F6F1AA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FD2-E5DF-BA73-52D6-05DB33245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538879"/>
            <a:ext cx="8811372" cy="24214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Electricity bill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8E1A1-376F-E958-9CAB-53EF72732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107" y="4104840"/>
            <a:ext cx="8391901" cy="22840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2020icts62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2020icts25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2020icts22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2020icts55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2020icts46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DD417-A2FE-DDF5-E248-6CED44BB8172}"/>
              </a:ext>
            </a:extLst>
          </p:cNvPr>
          <p:cNvSpPr txBox="1"/>
          <p:nvPr/>
        </p:nvSpPr>
        <p:spPr>
          <a:xfrm>
            <a:off x="4580965" y="3281082"/>
            <a:ext cx="3415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3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Group_No</a:t>
            </a:r>
            <a:r>
              <a:rPr lang="en-US" sz="2400" dirty="0">
                <a:solidFill>
                  <a:schemeClr val="accent3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:- 08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B8C2E-9D9F-05A1-0EDA-A6C5F6F1AA45}"/>
              </a:ext>
            </a:extLst>
          </p:cNvPr>
          <p:cNvSpPr txBox="1"/>
          <p:nvPr/>
        </p:nvSpPr>
        <p:spPr>
          <a:xfrm>
            <a:off x="2186940" y="2346960"/>
            <a:ext cx="6987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project purpose is calculate the electricity bill according to the user need</a:t>
            </a:r>
          </a:p>
        </p:txBody>
      </p:sp>
    </p:spTree>
    <p:extLst>
      <p:ext uri="{BB962C8B-B14F-4D97-AF65-F5344CB8AC3E}">
        <p14:creationId xmlns:p14="http://schemas.microsoft.com/office/powerpoint/2010/main" val="166065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0D563F-5E13-4E08-67C6-2F527644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9" y="731612"/>
            <a:ext cx="5122891" cy="5095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7DB4D-0C31-5F99-2528-09C87C44E942}"/>
              </a:ext>
            </a:extLst>
          </p:cNvPr>
          <p:cNvSpPr txBox="1"/>
          <p:nvPr/>
        </p:nvSpPr>
        <p:spPr>
          <a:xfrm>
            <a:off x="5970493" y="2935069"/>
            <a:ext cx="592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This class use for get the unit from the user.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988C5-C644-F352-3ED1-1F3600765446}"/>
              </a:ext>
            </a:extLst>
          </p:cNvPr>
          <p:cNvSpPr txBox="1"/>
          <p:nvPr/>
        </p:nvSpPr>
        <p:spPr>
          <a:xfrm>
            <a:off x="6230471" y="905435"/>
            <a:ext cx="524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Class </a:t>
            </a:r>
            <a:r>
              <a:rPr lang="en-US" sz="2800" u="sng" dirty="0">
                <a:solidFill>
                  <a:srgbClr val="FFFF00"/>
                </a:solidFill>
              </a:rPr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312044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96975-5123-C841-8CDC-A13C20DF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1" y="112059"/>
            <a:ext cx="5586390" cy="663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F3709-8163-5EC2-BD4C-D98B0F845B43}"/>
              </a:ext>
            </a:extLst>
          </p:cNvPr>
          <p:cNvSpPr txBox="1"/>
          <p:nvPr/>
        </p:nvSpPr>
        <p:spPr>
          <a:xfrm>
            <a:off x="6983506" y="941294"/>
            <a:ext cx="4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Class </a:t>
            </a:r>
            <a:r>
              <a:rPr lang="en-US" sz="2800" u="sng" dirty="0">
                <a:solidFill>
                  <a:srgbClr val="FFFF00"/>
                </a:solidFill>
              </a:rPr>
              <a:t>Charge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DBF8E-4796-F972-6979-7BB448960CDC}"/>
              </a:ext>
            </a:extLst>
          </p:cNvPr>
          <p:cNvSpPr txBox="1"/>
          <p:nvPr/>
        </p:nvSpPr>
        <p:spPr>
          <a:xfrm>
            <a:off x="6284259" y="2339788"/>
            <a:ext cx="558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This class child of Units.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Display the menu for User.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can select one Billing </a:t>
            </a:r>
            <a:r>
              <a:rPr lang="en-US"/>
              <a:t>Calculation.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7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CF7BD-FFA8-928E-D3B4-2F952B28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6" y="961498"/>
            <a:ext cx="4549534" cy="4397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2D093-D271-4DCD-29B3-4088CBA8C0A8}"/>
              </a:ext>
            </a:extLst>
          </p:cNvPr>
          <p:cNvSpPr txBox="1"/>
          <p:nvPr/>
        </p:nvSpPr>
        <p:spPr>
          <a:xfrm>
            <a:off x="6624918" y="1138518"/>
            <a:ext cx="4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Class </a:t>
            </a:r>
            <a:r>
              <a:rPr lang="en-US" u="sng" dirty="0">
                <a:solidFill>
                  <a:srgbClr val="FFFF00"/>
                </a:solidFill>
              </a:rPr>
              <a:t>Electricity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D9038-BD1D-23D8-36C7-19B092FA564C}"/>
              </a:ext>
            </a:extLst>
          </p:cNvPr>
          <p:cNvSpPr txBox="1"/>
          <p:nvPr/>
        </p:nvSpPr>
        <p:spPr>
          <a:xfrm>
            <a:off x="6624918" y="2097741"/>
            <a:ext cx="4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Print the total bill with tax </a:t>
            </a:r>
          </a:p>
        </p:txBody>
      </p:sp>
    </p:spTree>
    <p:extLst>
      <p:ext uri="{BB962C8B-B14F-4D97-AF65-F5344CB8AC3E}">
        <p14:creationId xmlns:p14="http://schemas.microsoft.com/office/powerpoint/2010/main" val="201091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013BA-7EBA-B23E-6F6B-2E7A10E2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1" y="540769"/>
            <a:ext cx="5700254" cy="5776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41E418-B20E-AB9D-0D92-80F1640BC8A3}"/>
              </a:ext>
            </a:extLst>
          </p:cNvPr>
          <p:cNvSpPr txBox="1"/>
          <p:nvPr/>
        </p:nvSpPr>
        <p:spPr>
          <a:xfrm>
            <a:off x="6974541" y="1344706"/>
            <a:ext cx="346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Class </a:t>
            </a:r>
            <a:r>
              <a:rPr lang="en-US" sz="2800" u="sng" dirty="0">
                <a:solidFill>
                  <a:srgbClr val="FFFF00"/>
                </a:solidFill>
              </a:rPr>
              <a:t>Advance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00DB9-07FC-EBA8-915B-1D480D78883A}"/>
              </a:ext>
            </a:extLst>
          </p:cNvPr>
          <p:cNvSpPr txBox="1"/>
          <p:nvPr/>
        </p:nvSpPr>
        <p:spPr>
          <a:xfrm>
            <a:off x="6974541" y="2348753"/>
            <a:ext cx="481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Get the input from the user get the bill number and NIC.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Check the NIC value .</a:t>
            </a:r>
          </a:p>
        </p:txBody>
      </p:sp>
    </p:spTree>
    <p:extLst>
      <p:ext uri="{BB962C8B-B14F-4D97-AF65-F5344CB8AC3E}">
        <p14:creationId xmlns:p14="http://schemas.microsoft.com/office/powerpoint/2010/main" val="206711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26602-0F5E-0879-BDAE-90F40F36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0" y="413573"/>
            <a:ext cx="5837424" cy="6030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C4C1-0C28-4076-AC3F-0CC6CF5F3239}"/>
              </a:ext>
            </a:extLst>
          </p:cNvPr>
          <p:cNvSpPr txBox="1"/>
          <p:nvPr/>
        </p:nvSpPr>
        <p:spPr>
          <a:xfrm>
            <a:off x="6974541" y="1192306"/>
            <a:ext cx="345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Class </a:t>
            </a:r>
            <a:r>
              <a:rPr lang="en-US" sz="3200" u="sng" dirty="0">
                <a:solidFill>
                  <a:srgbClr val="FFFF00"/>
                </a:solidFill>
              </a:rPr>
              <a:t>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24871-E4B7-870E-844A-F03A49F3471A}"/>
              </a:ext>
            </a:extLst>
          </p:cNvPr>
          <p:cNvSpPr txBox="1"/>
          <p:nvPr/>
        </p:nvSpPr>
        <p:spPr>
          <a:xfrm>
            <a:off x="6831106" y="2465294"/>
            <a:ext cx="317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Call the classes , method in all the main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A36D0B-6EB7-580A-7E42-DC1E778B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90" y="4427348"/>
            <a:ext cx="5456393" cy="1653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444B78-4200-3A02-6F73-3CF8FE0685D4}"/>
              </a:ext>
            </a:extLst>
          </p:cNvPr>
          <p:cNvSpPr txBox="1"/>
          <p:nvPr/>
        </p:nvSpPr>
        <p:spPr>
          <a:xfrm>
            <a:off x="6786282" y="1075765"/>
            <a:ext cx="433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432E3-7536-0B22-1F49-7A85A27866C2}"/>
              </a:ext>
            </a:extLst>
          </p:cNvPr>
          <p:cNvSpPr txBox="1"/>
          <p:nvPr/>
        </p:nvSpPr>
        <p:spPr>
          <a:xfrm>
            <a:off x="1999129" y="3576918"/>
            <a:ext cx="22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Figure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8453F-44D1-2AB3-5623-32F67AD646A6}"/>
              </a:ext>
            </a:extLst>
          </p:cNvPr>
          <p:cNvSpPr txBox="1"/>
          <p:nvPr/>
        </p:nvSpPr>
        <p:spPr>
          <a:xfrm>
            <a:off x="1999129" y="62943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Figure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1629A-95BF-3CB5-8EFC-B6C093A9777C}"/>
              </a:ext>
            </a:extLst>
          </p:cNvPr>
          <p:cNvSpPr txBox="1"/>
          <p:nvPr/>
        </p:nvSpPr>
        <p:spPr>
          <a:xfrm>
            <a:off x="6920753" y="2205318"/>
            <a:ext cx="40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Figure 1 is correct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55AC5-26E1-E806-E21F-9DD1FFCB402F}"/>
              </a:ext>
            </a:extLst>
          </p:cNvPr>
          <p:cNvSpPr txBox="1"/>
          <p:nvPr/>
        </p:nvSpPr>
        <p:spPr>
          <a:xfrm>
            <a:off x="7073153" y="4607859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Figure 2 is incorrect output.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05882-A369-7104-F92D-02B3B2FC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4" y="385368"/>
            <a:ext cx="628704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6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399D2-1BA4-283A-4AB7-023A944BBF80}"/>
              </a:ext>
            </a:extLst>
          </p:cNvPr>
          <p:cNvSpPr txBox="1"/>
          <p:nvPr/>
        </p:nvSpPr>
        <p:spPr>
          <a:xfrm>
            <a:off x="3065928" y="2720771"/>
            <a:ext cx="63380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415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125</TotalTime>
  <Words>121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Cascadia Mono SemiBold</vt:lpstr>
      <vt:lpstr>Courier New</vt:lpstr>
      <vt:lpstr>Celestial</vt:lpstr>
      <vt:lpstr>Electricity bill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bill system</dc:title>
  <dc:creator>Uthayakumar Raskshi</dc:creator>
  <cp:lastModifiedBy>Uthayakumar Raskshi</cp:lastModifiedBy>
  <cp:revision>2</cp:revision>
  <dcterms:created xsi:type="dcterms:W3CDTF">2023-11-07T05:49:51Z</dcterms:created>
  <dcterms:modified xsi:type="dcterms:W3CDTF">2023-11-08T14:31:07Z</dcterms:modified>
</cp:coreProperties>
</file>