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</a:t>
            </a: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v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t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y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0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8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4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2024-09-11T06:40:08Z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0a06f8b8398c4bc6815f0210e5f006e2</vt:lpwstr>
  </property>
</Properties>
</file>