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366D9B-D7B3-4A0C-80D9-4E40DAFB2DAD}" type="datetimeFigureOut">
              <a:rPr lang="vi-VN" smtClean="0"/>
              <a:t>26/05/2016</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EB978-71BC-488A-9CD8-9C96F2657EF2}" type="slidenum">
              <a:rPr lang="vi-VN" smtClean="0"/>
              <a:t>‹#›</a:t>
            </a:fld>
            <a:endParaRPr lang="vi-VN"/>
          </a:p>
        </p:txBody>
      </p:sp>
    </p:spTree>
    <p:extLst>
      <p:ext uri="{BB962C8B-B14F-4D97-AF65-F5344CB8AC3E}">
        <p14:creationId xmlns:p14="http://schemas.microsoft.com/office/powerpoint/2010/main" val="11436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A60836A-8BC1-4CF7-8302-91B2452E15B7}" type="datetime1">
              <a:rPr lang="vi-VN" smtClean="0"/>
              <a:t>26/05/2016</a:t>
            </a:fld>
            <a:endParaRPr lang="vi-VN"/>
          </a:p>
        </p:txBody>
      </p:sp>
      <p:sp>
        <p:nvSpPr>
          <p:cNvPr id="17" name="Footer Placeholder 16"/>
          <p:cNvSpPr>
            <a:spLocks noGrp="1"/>
          </p:cNvSpPr>
          <p:nvPr>
            <p:ph type="ftr" sz="quarter" idx="11"/>
          </p:nvPr>
        </p:nvSpPr>
        <p:spPr/>
        <p:txBody>
          <a:bodyPr/>
          <a:lstStyle/>
          <a:p>
            <a:endParaRPr lang="vi-V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86D4084-AC6B-4832-A624-D8EAE120027D}" type="slidenum">
              <a:rPr lang="vi-VN" smtClean="0"/>
              <a:t>‹#›</a:t>
            </a:fld>
            <a:endParaRPr lang="vi-V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1870A7-DF90-4C3B-A0C0-A6AA8A0DEC6E}" type="datetime1">
              <a:rPr lang="vi-VN" smtClean="0"/>
              <a:t>26/05/2016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86D4084-AC6B-4832-A624-D8EAE120027D}"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86D4084-AC6B-4832-A624-D8EAE120027D}" type="slidenum">
              <a:rPr lang="vi-VN" smtClean="0"/>
              <a:t>‹#›</a:t>
            </a:fld>
            <a:endParaRPr lang="vi-V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07AA66-7CDA-4BB5-BFE0-0C73BC3DD15E}" type="datetime1">
              <a:rPr lang="vi-VN" smtClean="0"/>
              <a:t>26/05/2016</a:t>
            </a:fld>
            <a:endParaRPr lang="vi-VN"/>
          </a:p>
        </p:txBody>
      </p:sp>
      <p:sp>
        <p:nvSpPr>
          <p:cNvPr id="5" name="Footer Placeholder 4"/>
          <p:cNvSpPr>
            <a:spLocks noGrp="1"/>
          </p:cNvSpPr>
          <p:nvPr>
            <p:ph type="ftr" sz="quarter" idx="11"/>
          </p:nvPr>
        </p:nvSpPr>
        <p:spPr/>
        <p:txBody>
          <a:bodyPr/>
          <a:lstStyle/>
          <a:p>
            <a:endParaRPr lang="vi-V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AB3D9B-F60D-4162-B02F-DC0A83E8131A}" type="datetime1">
              <a:rPr lang="vi-VN" smtClean="0"/>
              <a:t>26/05/2016</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4361688" y="1026372"/>
            <a:ext cx="457200" cy="441325"/>
          </a:xfrm>
        </p:spPr>
        <p:txBody>
          <a:bodyPr/>
          <a:lstStyle/>
          <a:p>
            <a:fld id="{586D4084-AC6B-4832-A624-D8EAE120027D}" type="slidenum">
              <a:rPr lang="vi-VN" smtClean="0"/>
              <a:t>‹#›</a:t>
            </a:fld>
            <a:endParaRPr lang="vi-V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vi-VN"/>
          </a:p>
        </p:txBody>
      </p:sp>
      <p:sp>
        <p:nvSpPr>
          <p:cNvPr id="4" name="Date Placeholder 3"/>
          <p:cNvSpPr>
            <a:spLocks noGrp="1"/>
          </p:cNvSpPr>
          <p:nvPr>
            <p:ph type="dt" sz="half" idx="10"/>
          </p:nvPr>
        </p:nvSpPr>
        <p:spPr/>
        <p:txBody>
          <a:bodyPr/>
          <a:lstStyle/>
          <a:p>
            <a:fld id="{70FD5937-29D8-4D33-BA24-EDEEF01D182B}" type="datetime1">
              <a:rPr lang="vi-VN" smtClean="0"/>
              <a:t>26/05/2016</a:t>
            </a:fld>
            <a:endParaRPr lang="vi-V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86D4084-AC6B-4832-A624-D8EAE120027D}" type="slidenum">
              <a:rPr lang="vi-VN" smtClean="0"/>
              <a:t>‹#›</a:t>
            </a:fld>
            <a:endParaRPr lang="vi-V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48492BD-6116-4FCC-84F5-36A0999DAD4A}" type="datetime1">
              <a:rPr lang="vi-VN" smtClean="0"/>
              <a:t>26/05/2016</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86D4084-AC6B-4832-A624-D8EAE120027D}" type="slidenum">
              <a:rPr lang="vi-VN" smtClean="0"/>
              <a:t>‹#›</a:t>
            </a:fld>
            <a:endParaRPr lang="vi-V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3B570C0-6D29-4C87-BCE1-FB8A8FCF1485}" type="datetime1">
              <a:rPr lang="vi-VN" smtClean="0"/>
              <a:t>26/05/2016</a:t>
            </a:fld>
            <a:endParaRPr lang="vi-VN"/>
          </a:p>
        </p:txBody>
      </p:sp>
      <p:sp>
        <p:nvSpPr>
          <p:cNvPr id="8" name="Footer Placeholder 7"/>
          <p:cNvSpPr>
            <a:spLocks noGrp="1"/>
          </p:cNvSpPr>
          <p:nvPr>
            <p:ph type="ftr" sz="quarter" idx="11"/>
          </p:nvPr>
        </p:nvSpPr>
        <p:spPr>
          <a:xfrm>
            <a:off x="304800" y="6409944"/>
            <a:ext cx="3581400" cy="365760"/>
          </a:xfrm>
        </p:spPr>
        <p:txBody>
          <a:bodyPr/>
          <a:lstStyle/>
          <a:p>
            <a:endParaRPr lang="vi-V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86D4084-AC6B-4832-A624-D8EAE120027D}" type="slidenum">
              <a:rPr lang="vi-VN" smtClean="0"/>
              <a:t>‹#›</a:t>
            </a:fld>
            <a:endParaRPr lang="vi-V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251CD4-ED01-4E7E-800D-2E98CC1B643B}" type="datetime1">
              <a:rPr lang="vi-VN" smtClean="0"/>
              <a:t>26/05/2016</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a:xfrm>
            <a:off x="4343400" y="1036020"/>
            <a:ext cx="457200" cy="441325"/>
          </a:xfrm>
        </p:spPr>
        <p:txBody>
          <a:bodyPr/>
          <a:lstStyle/>
          <a:p>
            <a:fld id="{586D4084-AC6B-4832-A624-D8EAE120027D}"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D1ADC21-094F-4A12-B944-04B2AF0A0D5B}" type="datetime1">
              <a:rPr lang="vi-VN" smtClean="0"/>
              <a:t>26/05/2016</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86D4084-AC6B-4832-A624-D8EAE120027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86D4084-AC6B-4832-A624-D8EAE120027D}" type="slidenum">
              <a:rPr lang="vi-VN" smtClean="0"/>
              <a:t>‹#›</a:t>
            </a:fld>
            <a:endParaRPr lang="vi-V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9BBD4E7-3F2E-42CA-8E4F-6BBE9B675F6F}" type="datetime1">
              <a:rPr lang="vi-VN" smtClean="0"/>
              <a:t>26/05/2016</a:t>
            </a:fld>
            <a:endParaRPr lang="vi-VN"/>
          </a:p>
        </p:txBody>
      </p:sp>
      <p:sp>
        <p:nvSpPr>
          <p:cNvPr id="6" name="Footer Placeholder 5"/>
          <p:cNvSpPr>
            <a:spLocks noGrp="1"/>
          </p:cNvSpPr>
          <p:nvPr>
            <p:ph type="ftr" sz="quarter" idx="11"/>
          </p:nvPr>
        </p:nvSpPr>
        <p:spPr>
          <a:xfrm>
            <a:off x="301752" y="6410848"/>
            <a:ext cx="3383280" cy="365760"/>
          </a:xfrm>
        </p:spPr>
        <p:txBody>
          <a:bodyPr/>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86D4084-AC6B-4832-A624-D8EAE120027D}" type="slidenum">
              <a:rPr lang="vi-VN" smtClean="0"/>
              <a:t>‹#›</a:t>
            </a:fld>
            <a:endParaRPr lang="vi-V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2268009-304D-4FC1-8C97-D3DE8251BFB7}" type="datetime1">
              <a:rPr lang="vi-VN" smtClean="0"/>
              <a:t>26/05/2016</a:t>
            </a:fld>
            <a:endParaRPr lang="vi-VN"/>
          </a:p>
        </p:txBody>
      </p:sp>
      <p:sp>
        <p:nvSpPr>
          <p:cNvPr id="6" name="Footer Placeholder 5"/>
          <p:cNvSpPr>
            <a:spLocks noGrp="1"/>
          </p:cNvSpPr>
          <p:nvPr>
            <p:ph type="ftr" sz="quarter" idx="11"/>
          </p:nvPr>
        </p:nvSpPr>
        <p:spPr>
          <a:xfrm>
            <a:off x="301752" y="6410848"/>
            <a:ext cx="3584448" cy="365760"/>
          </a:xfrm>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09DDEE9-AB28-4681-9666-F6B78D0486BB}" type="datetime1">
              <a:rPr lang="vi-VN" smtClean="0"/>
              <a:t>26/05/2016</a:t>
            </a:fld>
            <a:endParaRPr lang="vi-V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vi-V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86D4084-AC6B-4832-A624-D8EAE120027D}" type="slidenum">
              <a:rPr lang="vi-VN" smtClean="0"/>
              <a:t>‹#›</a:t>
            </a:fld>
            <a:endParaRPr lang="vi-V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ĐỀ TÀI: THIẾT KẾ VÀ XÂY DỰNG WEBSITE BÁN ĐỒ BÓNG ĐÁ</a:t>
            </a:r>
          </a:p>
          <a:p>
            <a:pPr algn="l"/>
            <a:r>
              <a:rPr lang="en-US" smtClean="0"/>
              <a:t>   Nhóm 13:</a:t>
            </a:r>
          </a:p>
          <a:p>
            <a:pPr algn="l"/>
            <a:r>
              <a:rPr lang="en-US" smtClean="0"/>
              <a:t>	Ngô hữu tuấn</a:t>
            </a:r>
          </a:p>
          <a:p>
            <a:pPr algn="l"/>
            <a:r>
              <a:rPr lang="en-US"/>
              <a:t>	</a:t>
            </a:r>
            <a:r>
              <a:rPr lang="en-US" smtClean="0"/>
              <a:t>Giang anh tuấn</a:t>
            </a:r>
          </a:p>
          <a:p>
            <a:pPr algn="l"/>
            <a:r>
              <a:rPr lang="en-US"/>
              <a:t>	</a:t>
            </a:r>
            <a:r>
              <a:rPr lang="en-US" smtClean="0"/>
              <a:t>trịnh minh hùng</a:t>
            </a:r>
          </a:p>
        </p:txBody>
      </p:sp>
      <p:sp>
        <p:nvSpPr>
          <p:cNvPr id="2" name="Title 1"/>
          <p:cNvSpPr>
            <a:spLocks noGrp="1"/>
          </p:cNvSpPr>
          <p:nvPr>
            <p:ph type="ctrTitle"/>
          </p:nvPr>
        </p:nvSpPr>
        <p:spPr/>
        <p:txBody>
          <a:bodyPr/>
          <a:lstStyle/>
          <a:p>
            <a:r>
              <a:rPr lang="en-US" smtClean="0"/>
              <a:t>CÔNG NGHỆ WEB TIÊN TIẾN</a:t>
            </a:r>
            <a:endParaRPr lang="vi-VN"/>
          </a:p>
        </p:txBody>
      </p:sp>
      <p:sp>
        <p:nvSpPr>
          <p:cNvPr id="4" name="Slide Number Placeholder 3"/>
          <p:cNvSpPr>
            <a:spLocks noGrp="1"/>
          </p:cNvSpPr>
          <p:nvPr>
            <p:ph type="sldNum" sz="quarter" idx="12"/>
          </p:nvPr>
        </p:nvSpPr>
        <p:spPr/>
        <p:txBody>
          <a:bodyPr/>
          <a:lstStyle/>
          <a:p>
            <a:fld id="{586D4084-AC6B-4832-A624-D8EAE120027D}" type="slidenum">
              <a:rPr lang="vi-VN" smtClean="0"/>
              <a:t>1</a:t>
            </a:fld>
            <a:endParaRPr lang="vi-VN"/>
          </a:p>
        </p:txBody>
      </p:sp>
    </p:spTree>
    <p:extLst>
      <p:ext uri="{BB962C8B-B14F-4D97-AF65-F5344CB8AC3E}">
        <p14:creationId xmlns:p14="http://schemas.microsoft.com/office/powerpoint/2010/main" val="996503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dẫn cài đặt</a:t>
            </a:r>
            <a:endParaRPr lang="vi-VN"/>
          </a:p>
        </p:txBody>
      </p:sp>
      <p:sp>
        <p:nvSpPr>
          <p:cNvPr id="3" name="Content Placeholder 2"/>
          <p:cNvSpPr>
            <a:spLocks noGrp="1"/>
          </p:cNvSpPr>
          <p:nvPr>
            <p:ph sz="quarter" idx="1"/>
          </p:nvPr>
        </p:nvSpPr>
        <p:spPr/>
        <p:txBody>
          <a:bodyPr/>
          <a:lstStyle/>
          <a:p>
            <a:r>
              <a:rPr lang="en-US"/>
              <a:t>Bước 1: Copy mã nguồn vào folder C:/xamp/htdoc</a:t>
            </a:r>
            <a:endParaRPr lang="vi-VN"/>
          </a:p>
          <a:p>
            <a:r>
              <a:rPr lang="en-US"/>
              <a:t>Bước 2: Mở trình duyệt và truy cập theo địa </a:t>
            </a:r>
            <a:r>
              <a:rPr lang="en-US"/>
              <a:t>chỉ </a:t>
            </a:r>
            <a:r>
              <a:rPr lang="en-US" u="sng" smtClean="0"/>
              <a:t>localhost:8080/cnweb/index.php</a:t>
            </a:r>
            <a:endParaRPr lang="vi-VN"/>
          </a:p>
          <a:p>
            <a:r>
              <a:rPr lang="en-US"/>
              <a:t>Chú ý: Trong quá trình phát triển nhóm đã chọn port là 8080, nhưng trên các máy khác nhau có thể cổng 8080 đã bị chếm dụng, vì cậy cần linh hoạt thay cổng khác cho phù hợp.</a:t>
            </a:r>
            <a:endParaRPr lang="vi-VN"/>
          </a:p>
          <a:p>
            <a:pPr marL="0" indent="0">
              <a:buNone/>
            </a:pPr>
            <a:endParaRPr lang="vi-VN"/>
          </a:p>
        </p:txBody>
      </p:sp>
      <p:sp>
        <p:nvSpPr>
          <p:cNvPr id="4" name="Slide Number Placeholder 3"/>
          <p:cNvSpPr>
            <a:spLocks noGrp="1"/>
          </p:cNvSpPr>
          <p:nvPr>
            <p:ph type="sldNum" sz="quarter" idx="12"/>
          </p:nvPr>
        </p:nvSpPr>
        <p:spPr/>
        <p:txBody>
          <a:bodyPr/>
          <a:lstStyle/>
          <a:p>
            <a:fld id="{586D4084-AC6B-4832-A624-D8EAE120027D}" type="slidenum">
              <a:rPr lang="vi-VN" smtClean="0"/>
              <a:t>10</a:t>
            </a:fld>
            <a:endParaRPr lang="vi-VN"/>
          </a:p>
        </p:txBody>
      </p:sp>
    </p:spTree>
    <p:extLst>
      <p:ext uri="{BB962C8B-B14F-4D97-AF65-F5344CB8AC3E}">
        <p14:creationId xmlns:p14="http://schemas.microsoft.com/office/powerpoint/2010/main" val="299166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hình ảnh về hệ thống</a:t>
            </a:r>
            <a:endParaRPr lang="vi-VN"/>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347504" y="1527175"/>
            <a:ext cx="8412480" cy="4572000"/>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11</a:t>
            </a:fld>
            <a:endParaRPr lang="vi-VN"/>
          </a:p>
        </p:txBody>
      </p:sp>
    </p:spTree>
    <p:extLst>
      <p:ext uri="{BB962C8B-B14F-4D97-AF65-F5344CB8AC3E}">
        <p14:creationId xmlns:p14="http://schemas.microsoft.com/office/powerpoint/2010/main" val="2750723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hình ảnh hệ thống</a:t>
            </a:r>
            <a:endParaRPr lang="vi-VN"/>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547081" y="1527175"/>
            <a:ext cx="6013326" cy="4572000"/>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12</a:t>
            </a:fld>
            <a:endParaRPr lang="vi-VN"/>
          </a:p>
        </p:txBody>
      </p:sp>
    </p:spTree>
    <p:extLst>
      <p:ext uri="{BB962C8B-B14F-4D97-AF65-F5344CB8AC3E}">
        <p14:creationId xmlns:p14="http://schemas.microsoft.com/office/powerpoint/2010/main" val="10236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sz="quarter" idx="1"/>
          </p:nvPr>
        </p:nvSpPr>
        <p:spPr/>
        <p:txBody>
          <a:bodyPr>
            <a:normAutofit/>
          </a:bodyPr>
          <a:lstStyle/>
          <a:p>
            <a:pPr marL="0" indent="0" algn="ctr">
              <a:buNone/>
            </a:pPr>
            <a:r>
              <a:rPr lang="en-US" sz="6000" smtClean="0"/>
              <a:t>The end</a:t>
            </a:r>
            <a:endParaRPr lang="vi-VN" sz="6000"/>
          </a:p>
        </p:txBody>
      </p:sp>
      <p:sp>
        <p:nvSpPr>
          <p:cNvPr id="4" name="Slide Number Placeholder 3"/>
          <p:cNvSpPr>
            <a:spLocks noGrp="1"/>
          </p:cNvSpPr>
          <p:nvPr>
            <p:ph type="sldNum" sz="quarter" idx="12"/>
          </p:nvPr>
        </p:nvSpPr>
        <p:spPr/>
        <p:txBody>
          <a:bodyPr/>
          <a:lstStyle/>
          <a:p>
            <a:fld id="{586D4084-AC6B-4832-A624-D8EAE120027D}" type="slidenum">
              <a:rPr lang="vi-VN" smtClean="0"/>
              <a:t>13</a:t>
            </a:fld>
            <a:endParaRPr lang="vi-VN"/>
          </a:p>
        </p:txBody>
      </p:sp>
    </p:spTree>
    <p:extLst>
      <p:ext uri="{BB962C8B-B14F-4D97-AF65-F5344CB8AC3E}">
        <p14:creationId xmlns:p14="http://schemas.microsoft.com/office/powerpoint/2010/main" val="2859886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vi-VN"/>
          </a:p>
        </p:txBody>
      </p:sp>
      <p:sp>
        <p:nvSpPr>
          <p:cNvPr id="3" name="Content Placeholder 2"/>
          <p:cNvSpPr>
            <a:spLocks noGrp="1"/>
          </p:cNvSpPr>
          <p:nvPr>
            <p:ph sz="quarter" idx="1"/>
          </p:nvPr>
        </p:nvSpPr>
        <p:spPr/>
        <p:txBody>
          <a:bodyPr/>
          <a:lstStyle/>
          <a:p>
            <a:r>
              <a:rPr lang="en-US" sz="2400"/>
              <a:t>Xây dựng Website bán đồ bóng đá gồm các mục và các chức năng cơ bản </a:t>
            </a:r>
            <a:r>
              <a:rPr lang="en-US" sz="2400"/>
              <a:t>sau</a:t>
            </a:r>
            <a:r>
              <a:rPr lang="en-US" sz="2400" smtClean="0"/>
              <a:t>:</a:t>
            </a:r>
          </a:p>
          <a:p>
            <a:pPr lvl="1"/>
            <a:r>
              <a:rPr lang="en-US" sz="2000"/>
              <a:t>Các mặt hàng bóng đá thông dụng: quần áo, giày, các loại </a:t>
            </a:r>
            <a:r>
              <a:rPr lang="en-US" sz="2000"/>
              <a:t>bóng</a:t>
            </a:r>
            <a:r>
              <a:rPr lang="en-US" sz="2000" smtClean="0"/>
              <a:t>,…</a:t>
            </a:r>
          </a:p>
          <a:p>
            <a:pPr lvl="1"/>
            <a:r>
              <a:rPr lang="en-US" sz="2000"/>
              <a:t>Người sử dụng có thể tìm kiếm sản phẩm thông qua chức năng tìm kiếm.</a:t>
            </a:r>
            <a:endParaRPr lang="vi-VN" sz="2000"/>
          </a:p>
          <a:p>
            <a:pPr lvl="1"/>
            <a:r>
              <a:rPr lang="en-US" sz="2000"/>
              <a:t>Admin quản lí có thể thêm, sửa, xóa các sản phẩm thông qua trang quản lí rất dễ dàng</a:t>
            </a:r>
            <a:endParaRPr lang="vi-VN" sz="2000"/>
          </a:p>
          <a:p>
            <a:pPr lvl="1"/>
            <a:r>
              <a:rPr lang="en-US" sz="2000"/>
              <a:t>Xây dựng tính năng thêm đồ vào giỏ hàng để khách dễ dàng thêm, sửa, xóa sản phẩm.</a:t>
            </a:r>
            <a:endParaRPr lang="vi-VN" sz="2000"/>
          </a:p>
          <a:p>
            <a:pPr lvl="1"/>
            <a:r>
              <a:rPr lang="en-US" sz="2000"/>
              <a:t>Xây dựng bộ lọc để người dùng có thể chọn sản phẩm theo mong muốn.</a:t>
            </a:r>
            <a:endParaRPr lang="vi-VN" sz="2000"/>
          </a:p>
          <a:p>
            <a:pPr lvl="1"/>
            <a:endParaRPr lang="vi-VN" sz="1900"/>
          </a:p>
          <a:p>
            <a:endParaRPr lang="vi-VN"/>
          </a:p>
        </p:txBody>
      </p:sp>
      <p:sp>
        <p:nvSpPr>
          <p:cNvPr id="4" name="Slide Number Placeholder 3"/>
          <p:cNvSpPr>
            <a:spLocks noGrp="1"/>
          </p:cNvSpPr>
          <p:nvPr>
            <p:ph type="sldNum" sz="quarter" idx="12"/>
          </p:nvPr>
        </p:nvSpPr>
        <p:spPr/>
        <p:txBody>
          <a:bodyPr/>
          <a:lstStyle/>
          <a:p>
            <a:fld id="{586D4084-AC6B-4832-A624-D8EAE120027D}" type="slidenum">
              <a:rPr lang="vi-VN" smtClean="0"/>
              <a:t>2</a:t>
            </a:fld>
            <a:endParaRPr lang="vi-VN"/>
          </a:p>
        </p:txBody>
      </p:sp>
    </p:spTree>
    <p:extLst>
      <p:ext uri="{BB962C8B-B14F-4D97-AF65-F5344CB8AC3E}">
        <p14:creationId xmlns:p14="http://schemas.microsoft.com/office/powerpoint/2010/main" val="1166580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nghiên cứu</a:t>
            </a:r>
            <a:endParaRPr lang="vi-VN"/>
          </a:p>
        </p:txBody>
      </p:sp>
      <p:sp>
        <p:nvSpPr>
          <p:cNvPr id="3" name="Content Placeholder 2"/>
          <p:cNvSpPr>
            <a:spLocks noGrp="1"/>
          </p:cNvSpPr>
          <p:nvPr>
            <p:ph sz="quarter" idx="1"/>
          </p:nvPr>
        </p:nvSpPr>
        <p:spPr/>
        <p:txBody>
          <a:bodyPr>
            <a:normAutofit/>
          </a:bodyPr>
          <a:lstStyle/>
          <a:p>
            <a:pPr lvl="0"/>
            <a:r>
              <a:rPr lang="en-US" sz="2400"/>
              <a:t>Lập trình theo mô hình MVC</a:t>
            </a:r>
            <a:endParaRPr lang="vi-VN" sz="2400"/>
          </a:p>
          <a:p>
            <a:pPr lvl="0"/>
            <a:r>
              <a:rPr lang="en-US" sz="2400"/>
              <a:t>Sử dụng host ảo XAMP trên Windows và LAMP trên Linux</a:t>
            </a:r>
            <a:endParaRPr lang="vi-VN" sz="2400"/>
          </a:p>
          <a:p>
            <a:pPr lvl="0"/>
            <a:r>
              <a:rPr lang="en-US" sz="2400"/>
              <a:t>Ngôn ngữ lựa chọn: PHP, HTML</a:t>
            </a:r>
            <a:r>
              <a:rPr lang="en-US" sz="2400"/>
              <a:t>, </a:t>
            </a:r>
            <a:r>
              <a:rPr lang="en-US" sz="2400" smtClean="0"/>
              <a:t>CSS,JavaScript,Bootstrap</a:t>
            </a:r>
            <a:endParaRPr lang="vi-VN" sz="2400"/>
          </a:p>
          <a:p>
            <a:pPr lvl="0"/>
            <a:r>
              <a:rPr lang="en-US" sz="2400"/>
              <a:t>Xây dựng cơ sở dữ liệu: MySQL</a:t>
            </a:r>
            <a:endParaRPr lang="vi-VN" sz="2400"/>
          </a:p>
          <a:p>
            <a:pPr lvl="0"/>
            <a:r>
              <a:rPr lang="en-US" sz="2400"/>
              <a:t>Trình quản trị CSDL: PhpMyadmin</a:t>
            </a:r>
            <a:endParaRPr lang="vi-VN" sz="2400"/>
          </a:p>
          <a:p>
            <a:r>
              <a:rPr lang="en-US" sz="2400"/>
              <a:t>Trình soạn thảo: Sublime Text3.</a:t>
            </a:r>
            <a:endParaRPr lang="vi-VN" sz="2400"/>
          </a:p>
        </p:txBody>
      </p:sp>
      <p:sp>
        <p:nvSpPr>
          <p:cNvPr id="4" name="Slide Number Placeholder 3"/>
          <p:cNvSpPr>
            <a:spLocks noGrp="1"/>
          </p:cNvSpPr>
          <p:nvPr>
            <p:ph type="sldNum" sz="quarter" idx="12"/>
          </p:nvPr>
        </p:nvSpPr>
        <p:spPr/>
        <p:txBody>
          <a:bodyPr/>
          <a:lstStyle/>
          <a:p>
            <a:fld id="{586D4084-AC6B-4832-A624-D8EAE120027D}" type="slidenum">
              <a:rPr lang="vi-VN" smtClean="0"/>
              <a:t>3</a:t>
            </a:fld>
            <a:endParaRPr lang="vi-VN"/>
          </a:p>
        </p:txBody>
      </p:sp>
    </p:spTree>
    <p:extLst>
      <p:ext uri="{BB962C8B-B14F-4D97-AF65-F5344CB8AC3E}">
        <p14:creationId xmlns:p14="http://schemas.microsoft.com/office/powerpoint/2010/main" val="256481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thiết kế hệ thống</a:t>
            </a:r>
            <a:endParaRPr lang="vi-VN"/>
          </a:p>
        </p:txBody>
      </p:sp>
      <p:sp>
        <p:nvSpPr>
          <p:cNvPr id="3" name="Content Placeholder 2"/>
          <p:cNvSpPr>
            <a:spLocks noGrp="1"/>
          </p:cNvSpPr>
          <p:nvPr>
            <p:ph sz="quarter" idx="1"/>
          </p:nvPr>
        </p:nvSpPr>
        <p:spPr/>
        <p:txBody>
          <a:bodyPr/>
          <a:lstStyle/>
          <a:p>
            <a:r>
              <a:rPr lang="en-US" smtClean="0"/>
              <a:t>Use case</a:t>
            </a:r>
          </a:p>
          <a:p>
            <a:pPr marL="0" indent="0">
              <a:buNone/>
            </a:pPr>
            <a:r>
              <a:rPr lang="en-US"/>
              <a:t>t</a:t>
            </a:r>
            <a:r>
              <a:rPr lang="en-US" smtClean="0"/>
              <a:t>ổng quan:</a:t>
            </a:r>
            <a:endParaRPr lang="vi-V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67744" y="1556792"/>
            <a:ext cx="5760640" cy="5094700"/>
          </a:xfrm>
          <a:prstGeom prst="rect">
            <a:avLst/>
          </a:prstGeom>
        </p:spPr>
      </p:pic>
      <p:sp>
        <p:nvSpPr>
          <p:cNvPr id="6" name="Slide Number Placeholder 5"/>
          <p:cNvSpPr>
            <a:spLocks noGrp="1"/>
          </p:cNvSpPr>
          <p:nvPr>
            <p:ph type="sldNum" sz="quarter" idx="12"/>
          </p:nvPr>
        </p:nvSpPr>
        <p:spPr/>
        <p:txBody>
          <a:bodyPr/>
          <a:lstStyle/>
          <a:p>
            <a:fld id="{586D4084-AC6B-4832-A624-D8EAE120027D}" type="slidenum">
              <a:rPr lang="vi-VN" smtClean="0"/>
              <a:t>4</a:t>
            </a:fld>
            <a:endParaRPr lang="vi-VN"/>
          </a:p>
        </p:txBody>
      </p:sp>
    </p:spTree>
    <p:extLst>
      <p:ext uri="{BB962C8B-B14F-4D97-AF65-F5344CB8AC3E}">
        <p14:creationId xmlns:p14="http://schemas.microsoft.com/office/powerpoint/2010/main" val="161063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thiết kế hệ thống</a:t>
            </a:r>
            <a:endParaRPr lang="vi-VN"/>
          </a:p>
        </p:txBody>
      </p:sp>
      <p:sp>
        <p:nvSpPr>
          <p:cNvPr id="3" name="Content Placeholder 2"/>
          <p:cNvSpPr>
            <a:spLocks noGrp="1"/>
          </p:cNvSpPr>
          <p:nvPr>
            <p:ph sz="quarter" idx="1"/>
          </p:nvPr>
        </p:nvSpPr>
        <p:spPr/>
        <p:txBody>
          <a:bodyPr/>
          <a:lstStyle/>
          <a:p>
            <a:r>
              <a:rPr lang="en-US" smtClean="0"/>
              <a:t>Use case</a:t>
            </a:r>
          </a:p>
          <a:p>
            <a:pPr marL="0" indent="0">
              <a:buNone/>
            </a:pPr>
            <a:r>
              <a:rPr lang="en-US" smtClean="0"/>
              <a:t>ViewItem</a:t>
            </a:r>
            <a:endParaRPr lang="vi-VN"/>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11760" y="1772816"/>
            <a:ext cx="6336704" cy="4464496"/>
          </a:xfrm>
          <a:prstGeom prst="rect">
            <a:avLst/>
          </a:prstGeom>
        </p:spPr>
      </p:pic>
      <p:sp>
        <p:nvSpPr>
          <p:cNvPr id="6" name="Slide Number Placeholder 5"/>
          <p:cNvSpPr>
            <a:spLocks noGrp="1"/>
          </p:cNvSpPr>
          <p:nvPr>
            <p:ph type="sldNum" sz="quarter" idx="12"/>
          </p:nvPr>
        </p:nvSpPr>
        <p:spPr/>
        <p:txBody>
          <a:bodyPr/>
          <a:lstStyle/>
          <a:p>
            <a:fld id="{586D4084-AC6B-4832-A624-D8EAE120027D}" type="slidenum">
              <a:rPr lang="vi-VN" smtClean="0"/>
              <a:t>5</a:t>
            </a:fld>
            <a:endParaRPr lang="vi-VN"/>
          </a:p>
        </p:txBody>
      </p:sp>
    </p:spTree>
    <p:extLst>
      <p:ext uri="{BB962C8B-B14F-4D97-AF65-F5344CB8AC3E}">
        <p14:creationId xmlns:p14="http://schemas.microsoft.com/office/powerpoint/2010/main" val="480346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thiết kế hệ thống</a:t>
            </a:r>
            <a:endParaRPr lang="vi-VN"/>
          </a:p>
        </p:txBody>
      </p:sp>
      <p:sp>
        <p:nvSpPr>
          <p:cNvPr id="3" name="Content Placeholder 2"/>
          <p:cNvSpPr>
            <a:spLocks noGrp="1"/>
          </p:cNvSpPr>
          <p:nvPr>
            <p:ph sz="quarter" idx="1"/>
          </p:nvPr>
        </p:nvSpPr>
        <p:spPr/>
        <p:txBody>
          <a:bodyPr/>
          <a:lstStyle/>
          <a:p>
            <a:r>
              <a:rPr lang="en-US" smtClean="0"/>
              <a:t>Use case</a:t>
            </a:r>
          </a:p>
          <a:p>
            <a:pPr marL="0" indent="0">
              <a:buNone/>
            </a:pPr>
            <a:r>
              <a:rPr lang="en-US"/>
              <a:t>q</a:t>
            </a:r>
            <a:r>
              <a:rPr lang="en-US" smtClean="0"/>
              <a:t>uản lý</a:t>
            </a:r>
          </a:p>
          <a:p>
            <a:pPr marL="0" indent="0">
              <a:buNone/>
            </a:pPr>
            <a:r>
              <a:rPr lang="en-US" smtClean="0"/>
              <a:t>sản phẩm</a:t>
            </a:r>
            <a:endParaRPr lang="vi-V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67744" y="1628800"/>
            <a:ext cx="6408712" cy="4896544"/>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6</a:t>
            </a:fld>
            <a:endParaRPr lang="vi-VN"/>
          </a:p>
        </p:txBody>
      </p:sp>
    </p:spTree>
    <p:extLst>
      <p:ext uri="{BB962C8B-B14F-4D97-AF65-F5344CB8AC3E}">
        <p14:creationId xmlns:p14="http://schemas.microsoft.com/office/powerpoint/2010/main" val="1131759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thiết kế hệ thống</a:t>
            </a:r>
            <a:endParaRPr lang="vi-VN"/>
          </a:p>
        </p:txBody>
      </p:sp>
      <p:sp>
        <p:nvSpPr>
          <p:cNvPr id="3" name="Content Placeholder 2"/>
          <p:cNvSpPr>
            <a:spLocks noGrp="1"/>
          </p:cNvSpPr>
          <p:nvPr>
            <p:ph sz="quarter" idx="1"/>
          </p:nvPr>
        </p:nvSpPr>
        <p:spPr/>
        <p:txBody>
          <a:bodyPr/>
          <a:lstStyle/>
          <a:p>
            <a:r>
              <a:rPr lang="en-US" smtClean="0"/>
              <a:t>Use case</a:t>
            </a:r>
          </a:p>
          <a:p>
            <a:pPr marL="0" indent="0">
              <a:buNone/>
            </a:pPr>
            <a:r>
              <a:rPr lang="en-US" smtClean="0"/>
              <a:t>giao dịch</a:t>
            </a:r>
            <a:endParaRPr lang="vi-V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59632" y="2643661"/>
            <a:ext cx="6788224" cy="1920726"/>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7</a:t>
            </a:fld>
            <a:endParaRPr lang="vi-VN"/>
          </a:p>
        </p:txBody>
      </p:sp>
    </p:spTree>
    <p:extLst>
      <p:ext uri="{BB962C8B-B14F-4D97-AF65-F5344CB8AC3E}">
        <p14:creationId xmlns:p14="http://schemas.microsoft.com/office/powerpoint/2010/main" val="1598747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dữ liệu</a:t>
            </a:r>
            <a:endParaRPr lang="vi-VN"/>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2483768" y="1556792"/>
            <a:ext cx="4392131" cy="5142185"/>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8</a:t>
            </a:fld>
            <a:endParaRPr lang="vi-VN"/>
          </a:p>
        </p:txBody>
      </p:sp>
    </p:spTree>
    <p:extLst>
      <p:ext uri="{BB962C8B-B14F-4D97-AF65-F5344CB8AC3E}">
        <p14:creationId xmlns:p14="http://schemas.microsoft.com/office/powerpoint/2010/main" val="886037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Triển khai cài đặt hệ thống</a:t>
            </a:r>
            <a:endParaRPr lang="vi-VN"/>
          </a:p>
        </p:txBody>
      </p:sp>
      <p:sp>
        <p:nvSpPr>
          <p:cNvPr id="3" name="Content Placeholder 2"/>
          <p:cNvSpPr>
            <a:spLocks noGrp="1"/>
          </p:cNvSpPr>
          <p:nvPr>
            <p:ph sz="quarter" idx="1"/>
          </p:nvPr>
        </p:nvSpPr>
        <p:spPr/>
        <p:txBody>
          <a:bodyPr/>
          <a:lstStyle/>
          <a:p>
            <a:r>
              <a:rPr lang="en-US" smtClean="0"/>
              <a:t>Câu trúc project</a:t>
            </a:r>
            <a:endParaRPr lang="vi-V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79912" y="1700808"/>
            <a:ext cx="3816424" cy="3888432"/>
          </a:xfrm>
          <a:prstGeom prst="rect">
            <a:avLst/>
          </a:prstGeom>
        </p:spPr>
      </p:pic>
      <p:sp>
        <p:nvSpPr>
          <p:cNvPr id="5" name="Slide Number Placeholder 4"/>
          <p:cNvSpPr>
            <a:spLocks noGrp="1"/>
          </p:cNvSpPr>
          <p:nvPr>
            <p:ph type="sldNum" sz="quarter" idx="12"/>
          </p:nvPr>
        </p:nvSpPr>
        <p:spPr/>
        <p:txBody>
          <a:bodyPr/>
          <a:lstStyle/>
          <a:p>
            <a:fld id="{586D4084-AC6B-4832-A624-D8EAE120027D}" type="slidenum">
              <a:rPr lang="vi-VN" smtClean="0"/>
              <a:t>9</a:t>
            </a:fld>
            <a:endParaRPr lang="vi-VN"/>
          </a:p>
        </p:txBody>
      </p:sp>
    </p:spTree>
    <p:extLst>
      <p:ext uri="{BB962C8B-B14F-4D97-AF65-F5344CB8AC3E}">
        <p14:creationId xmlns:p14="http://schemas.microsoft.com/office/powerpoint/2010/main" val="16020050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TotalTime>
  <Words>339</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CÔNG NGHỆ WEB TIÊN TIẾN</vt:lpstr>
      <vt:lpstr>Giới thiệu đề tài</vt:lpstr>
      <vt:lpstr>Hướng nghiên cứu</vt:lpstr>
      <vt:lpstr>Phân tích thiết kế hệ thống</vt:lpstr>
      <vt:lpstr>Phân tích thiết kế hệ thống</vt:lpstr>
      <vt:lpstr>Phân tích thiết kế hệ thống</vt:lpstr>
      <vt:lpstr>Phân tích thiết kế hệ thống</vt:lpstr>
      <vt:lpstr>Cơ sở dữ liệu</vt:lpstr>
      <vt:lpstr>Triển khai cài đặt hệ thống</vt:lpstr>
      <vt:lpstr>Hướng dẫn cài đặt</vt:lpstr>
      <vt:lpstr>Một số hình ảnh về hệ thống</vt:lpstr>
      <vt:lpstr>Một số hình ảnh hệ thống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WEB TIÊN TIẾN</dc:title>
  <dc:creator>GIANG ANH TUAN</dc:creator>
  <cp:lastModifiedBy>GIANG ANH TUAN</cp:lastModifiedBy>
  <cp:revision>31</cp:revision>
  <dcterms:created xsi:type="dcterms:W3CDTF">2016-05-26T13:36:35Z</dcterms:created>
  <dcterms:modified xsi:type="dcterms:W3CDTF">2016-05-26T14:00:18Z</dcterms:modified>
</cp:coreProperties>
</file>