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5757-0F17-4D3E-BC7A-76243CC14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E1919-3733-4CB9-9D78-A1A31166F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C029E-1045-40FB-853D-5312F737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86113-ACE3-410F-9661-5FD6E1C3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B36B4-A7A1-4C22-9DCC-C42EFC9B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85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02430-23FF-4FF6-A091-3A374FFA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38FD62-D5D2-45AF-8E97-99A8C4D9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B5B71-6709-4422-9154-DCBF9FE1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17621-AA7E-45F9-A319-BA59D72E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CBA4A-8D22-4E7D-B015-024DA7ED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5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453142-4617-467A-B082-8C1592ABA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F52A0-9049-40B5-9E5D-56FA68B18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7A058-B0E8-4114-AD7B-7419F7F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24D56-67A8-4915-BF55-287F13D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B4AE4-1064-4702-8444-9F5E00AF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1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7A578-EC73-4FE8-B838-38B5D67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4AFAF-ECFE-410B-81AA-E1E3F72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1BA09-D155-4D35-8809-274EB2FB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0B815-3E4A-4A5D-A30B-97431DCA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C5641-8D99-4D9F-B753-BB71DFE5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4F4C0-8631-4E71-A79F-E4629F37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D4EC48-D6A5-4B13-8547-1D2CC7CE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94A90-7138-4094-8AF5-0DA3533B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76DCF1-D52C-4411-B1C5-18BED1A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AE866-1434-44C7-BA35-641B834F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73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60006-479B-4A2E-8DB4-C3047D98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C32D2-79FA-4D04-859B-46AD252E4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26AEFC-F239-420F-8B62-A59F89FA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9064A-A3B0-4526-BCA7-40A9D02A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B63EDB-DDD6-4DFD-966F-6AB007B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1A4961-4E37-4FD6-B612-98A05640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0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9A07-DB73-4882-9F37-7A226AFA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EC249-CD81-4866-8A02-D0ABEC23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11BBF-0B70-4283-AA41-F5DF0D17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C75117-A766-40D7-A014-096588F9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5F7AD1-47D6-413D-9E66-86EA57418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098937-AE54-4F97-8E7B-C35C8C2D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3ED231-EC40-4BD4-AAA1-D5FBED14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300F93-39D2-444A-B7B5-E70B0018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A2E7-DD15-404C-8D00-0A38EE3C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C107A3-0DA2-4250-B64C-3860E72D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A47785-6C08-4CC5-99B3-2BF0F86E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E29940-D62B-4084-936B-EEACA4C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99203D-5712-4C83-9BB1-131276FA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42B69E-5B82-41FC-91CA-89EB1117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6846EA-1893-4FE4-93D3-13F7E691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937D-21DC-4D87-8E0A-A88BDA05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B4C6B-66D1-45E4-9F65-B28CA96E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30A6D-C173-495D-9DB2-5DFD4378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BAF28-9C28-4D1D-9292-A24B1E1D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92CB9-3445-4945-A3FE-B6525221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BD3CA-7E63-4D08-AE60-8930AC9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32843-B438-4F3A-8AFC-716A333D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2C16E3-6B26-48EC-A650-206CA2395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489D27-7450-4D31-812B-15764D7C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F6DA82-13C3-46F1-8740-9BC0D54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425C-EFDD-4B74-8024-995C2D0D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3E063F-39D4-4A82-9070-89BAC67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762B42-90FB-4CB9-A75D-4D8CE2A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17376-61F9-4C2D-A82A-888212F6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7DE62-E2E1-489B-9997-ED7BA4F2F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3342-6A7D-4400-B0AD-572B0E884392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9EAC9-BC7B-4BB9-809D-1A989C7E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64AC8-899D-4E96-9510-530710B5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01E8-C12D-4E88-A51D-E4889EE10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7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1228F76E-CAFA-4E4A-B3CB-EFEBD68D21CB}"/>
              </a:ext>
            </a:extLst>
          </p:cNvPr>
          <p:cNvSpPr/>
          <p:nvPr/>
        </p:nvSpPr>
        <p:spPr>
          <a:xfrm>
            <a:off x="3123346" y="105345"/>
            <a:ext cx="1535154" cy="44164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 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88C4A68B-8FD1-485D-AA6D-988351846436}"/>
              </a:ext>
            </a:extLst>
          </p:cNvPr>
          <p:cNvSpPr/>
          <p:nvPr/>
        </p:nvSpPr>
        <p:spPr>
          <a:xfrm>
            <a:off x="3280548" y="1397999"/>
            <a:ext cx="1220750" cy="1183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B7A6C819-6B4B-4BEB-81AE-7C39E0A55FA1}"/>
              </a:ext>
            </a:extLst>
          </p:cNvPr>
          <p:cNvSpPr/>
          <p:nvPr/>
        </p:nvSpPr>
        <p:spPr>
          <a:xfrm>
            <a:off x="5576730" y="1508288"/>
            <a:ext cx="1385741" cy="791851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terreno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7711AD-70B5-4C4E-9C6F-28A706FFA60B}"/>
              </a:ext>
            </a:extLst>
          </p:cNvPr>
          <p:cNvSpPr/>
          <p:nvPr/>
        </p:nvSpPr>
        <p:spPr>
          <a:xfrm>
            <a:off x="3123346" y="3339920"/>
            <a:ext cx="1866507" cy="848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Fazer orçamento</a:t>
            </a:r>
          </a:p>
        </p:txBody>
      </p:sp>
      <p:sp>
        <p:nvSpPr>
          <p:cNvPr id="11" name="Fluxograma: Vários Documentos 10">
            <a:extLst>
              <a:ext uri="{FF2B5EF4-FFF2-40B4-BE49-F238E27FC236}">
                <a16:creationId xmlns:a16="http://schemas.microsoft.com/office/drawing/2014/main" id="{A892D7E1-2617-48CA-9CB9-35B4C37F3477}"/>
              </a:ext>
            </a:extLst>
          </p:cNvPr>
          <p:cNvSpPr/>
          <p:nvPr/>
        </p:nvSpPr>
        <p:spPr>
          <a:xfrm>
            <a:off x="-154338" y="1508288"/>
            <a:ext cx="2199954" cy="131975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Projeto aprovado prefeitura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8DF9651-6FA0-422D-B0E3-47DC380366A6}"/>
              </a:ext>
            </a:extLst>
          </p:cNvPr>
          <p:cNvCxnSpPr>
            <a:stCxn id="7" idx="6"/>
          </p:cNvCxnSpPr>
          <p:nvPr/>
        </p:nvCxnSpPr>
        <p:spPr>
          <a:xfrm flipV="1">
            <a:off x="4501298" y="1973035"/>
            <a:ext cx="756512" cy="1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52C737-5754-4931-A937-EA201CB1C7D6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703146" y="1973035"/>
            <a:ext cx="577402" cy="1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096AD1F-56AC-4666-83E7-8CD5E99DAF13}"/>
              </a:ext>
            </a:extLst>
          </p:cNvPr>
          <p:cNvCxnSpPr>
            <a:stCxn id="7" idx="4"/>
          </p:cNvCxnSpPr>
          <p:nvPr/>
        </p:nvCxnSpPr>
        <p:spPr>
          <a:xfrm>
            <a:off x="3890923" y="2581063"/>
            <a:ext cx="0" cy="41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73CA547-B8B1-423C-B8EE-F2C097245092}"/>
              </a:ext>
            </a:extLst>
          </p:cNvPr>
          <p:cNvCxnSpPr>
            <a:stCxn id="4" idx="2"/>
          </p:cNvCxnSpPr>
          <p:nvPr/>
        </p:nvCxnSpPr>
        <p:spPr>
          <a:xfrm flipH="1">
            <a:off x="3874416" y="546990"/>
            <a:ext cx="16507" cy="50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0A55F9-F615-4F46-8C63-C173FC141D5A}"/>
              </a:ext>
            </a:extLst>
          </p:cNvPr>
          <p:cNvCxnSpPr>
            <a:stCxn id="10" idx="2"/>
          </p:cNvCxnSpPr>
          <p:nvPr/>
        </p:nvCxnSpPr>
        <p:spPr>
          <a:xfrm>
            <a:off x="4056600" y="4188334"/>
            <a:ext cx="0" cy="71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27438DB-16AB-46DC-8797-A6B1AFE2B967}"/>
              </a:ext>
            </a:extLst>
          </p:cNvPr>
          <p:cNvSpPr/>
          <p:nvPr/>
        </p:nvSpPr>
        <p:spPr>
          <a:xfrm>
            <a:off x="2933616" y="5168485"/>
            <a:ext cx="2080977" cy="116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Financiar o projeto da planta com o arquiteto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F04C35D-3ED0-4327-919D-ABBDDC0B060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014593" y="5751769"/>
            <a:ext cx="773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Decisão 24">
            <a:extLst>
              <a:ext uri="{FF2B5EF4-FFF2-40B4-BE49-F238E27FC236}">
                <a16:creationId xmlns:a16="http://schemas.microsoft.com/office/drawing/2014/main" id="{4598DE3B-83AE-4B66-BEDA-868CFFCEC54C}"/>
              </a:ext>
            </a:extLst>
          </p:cNvPr>
          <p:cNvSpPr/>
          <p:nvPr/>
        </p:nvSpPr>
        <p:spPr>
          <a:xfrm>
            <a:off x="6055081" y="5102253"/>
            <a:ext cx="2570445" cy="116656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Contratar construtora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0136B767-A411-4EB5-B976-93F296223D06}"/>
              </a:ext>
            </a:extLst>
          </p:cNvPr>
          <p:cNvCxnSpPr>
            <a:stCxn id="25" idx="3"/>
          </p:cNvCxnSpPr>
          <p:nvPr/>
        </p:nvCxnSpPr>
        <p:spPr>
          <a:xfrm flipV="1">
            <a:off x="8625526" y="5269584"/>
            <a:ext cx="1932495" cy="415953"/>
          </a:xfrm>
          <a:prstGeom prst="bentConnector3">
            <a:avLst>
              <a:gd name="adj1" fmla="val 10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13460F0-BC19-4641-B88B-47F6077717DB}"/>
              </a:ext>
            </a:extLst>
          </p:cNvPr>
          <p:cNvSpPr txBox="1"/>
          <p:nvPr/>
        </p:nvSpPr>
        <p:spPr>
          <a:xfrm>
            <a:off x="10086680" y="5102253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C37F44EC-75F4-433A-A943-048A3865A979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6894359" y="3785866"/>
            <a:ext cx="1762333" cy="870442"/>
          </a:xfrm>
          <a:prstGeom prst="bentConnector3">
            <a:avLst>
              <a:gd name="adj1" fmla="val 100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uxograma: Decisão 36">
            <a:extLst>
              <a:ext uri="{FF2B5EF4-FFF2-40B4-BE49-F238E27FC236}">
                <a16:creationId xmlns:a16="http://schemas.microsoft.com/office/drawing/2014/main" id="{9444C879-05B8-4F37-839D-35118B29B753}"/>
              </a:ext>
            </a:extLst>
          </p:cNvPr>
          <p:cNvSpPr/>
          <p:nvPr/>
        </p:nvSpPr>
        <p:spPr>
          <a:xfrm>
            <a:off x="8301078" y="2915712"/>
            <a:ext cx="1480008" cy="84841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Qual construtora</a:t>
            </a:r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BA9E95C4-643C-4D00-ADF0-844F32881B03}"/>
              </a:ext>
            </a:extLst>
          </p:cNvPr>
          <p:cNvSpPr/>
          <p:nvPr/>
        </p:nvSpPr>
        <p:spPr>
          <a:xfrm>
            <a:off x="9591773" y="4545844"/>
            <a:ext cx="1739246" cy="55640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Contratar time de pedreiro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D6C738F-1092-4784-8C24-922916CCECE4}"/>
              </a:ext>
            </a:extLst>
          </p:cNvPr>
          <p:cNvCxnSpPr>
            <a:stCxn id="38" idx="0"/>
          </p:cNvCxnSpPr>
          <p:nvPr/>
        </p:nvCxnSpPr>
        <p:spPr>
          <a:xfrm flipV="1">
            <a:off x="10461396" y="3667027"/>
            <a:ext cx="247453" cy="8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uxograma: Terminação 40">
            <a:extLst>
              <a:ext uri="{FF2B5EF4-FFF2-40B4-BE49-F238E27FC236}">
                <a16:creationId xmlns:a16="http://schemas.microsoft.com/office/drawing/2014/main" id="{79F44357-8137-4191-8EDB-4CDF12A33E94}"/>
              </a:ext>
            </a:extLst>
          </p:cNvPr>
          <p:cNvSpPr/>
          <p:nvPr/>
        </p:nvSpPr>
        <p:spPr>
          <a:xfrm>
            <a:off x="10360058" y="3110618"/>
            <a:ext cx="1366886" cy="38907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42" name="Fluxograma: Ou 41">
            <a:extLst>
              <a:ext uri="{FF2B5EF4-FFF2-40B4-BE49-F238E27FC236}">
                <a16:creationId xmlns:a16="http://schemas.microsoft.com/office/drawing/2014/main" id="{8C9ED819-2BA3-49D8-897D-31AE669E11C5}"/>
              </a:ext>
            </a:extLst>
          </p:cNvPr>
          <p:cNvSpPr/>
          <p:nvPr/>
        </p:nvSpPr>
        <p:spPr>
          <a:xfrm>
            <a:off x="8733981" y="1222430"/>
            <a:ext cx="612648" cy="612648"/>
          </a:xfrm>
          <a:prstGeom prst="flowChar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A629C4C-3C9D-4C39-BDD2-43FF4E62D186}"/>
              </a:ext>
            </a:extLst>
          </p:cNvPr>
          <p:cNvCxnSpPr>
            <a:stCxn id="37" idx="0"/>
          </p:cNvCxnSpPr>
          <p:nvPr/>
        </p:nvCxnSpPr>
        <p:spPr>
          <a:xfrm flipV="1">
            <a:off x="9041082" y="2300139"/>
            <a:ext cx="0" cy="61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uxograma: Processo 44">
            <a:extLst>
              <a:ext uri="{FF2B5EF4-FFF2-40B4-BE49-F238E27FC236}">
                <a16:creationId xmlns:a16="http://schemas.microsoft.com/office/drawing/2014/main" id="{456B994F-C02D-4D9E-9315-C544A4D22297}"/>
              </a:ext>
            </a:extLst>
          </p:cNvPr>
          <p:cNvSpPr/>
          <p:nvPr/>
        </p:nvSpPr>
        <p:spPr>
          <a:xfrm>
            <a:off x="7775525" y="326167"/>
            <a:ext cx="2082485" cy="72185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Contratar </a:t>
            </a:r>
            <a:r>
              <a:rPr lang="pt-BR" dirty="0" err="1"/>
              <a:t>lenna</a:t>
            </a:r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C519DE-6CBB-4744-9384-0E20EB9F9BCE}"/>
              </a:ext>
            </a:extLst>
          </p:cNvPr>
          <p:cNvSpPr/>
          <p:nvPr/>
        </p:nvSpPr>
        <p:spPr>
          <a:xfrm>
            <a:off x="10127530" y="1546715"/>
            <a:ext cx="2064470" cy="612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Contratar </a:t>
            </a:r>
            <a:r>
              <a:rPr lang="pt-BR" dirty="0" err="1"/>
              <a:t>corp</a:t>
            </a:r>
            <a:endParaRPr lang="pt-BR" dirty="0"/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2AA6E486-A302-433F-9977-75D58EA534A6}"/>
              </a:ext>
            </a:extLst>
          </p:cNvPr>
          <p:cNvCxnSpPr>
            <a:stCxn id="42" idx="6"/>
          </p:cNvCxnSpPr>
          <p:nvPr/>
        </p:nvCxnSpPr>
        <p:spPr>
          <a:xfrm>
            <a:off x="9346629" y="1528754"/>
            <a:ext cx="511381" cy="8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A156644-E774-4D1B-B56F-2C7280AACD14}"/>
              </a:ext>
            </a:extLst>
          </p:cNvPr>
          <p:cNvCxnSpPr>
            <a:stCxn id="42" idx="0"/>
          </p:cNvCxnSpPr>
          <p:nvPr/>
        </p:nvCxnSpPr>
        <p:spPr>
          <a:xfrm flipV="1">
            <a:off x="9040305" y="1125283"/>
            <a:ext cx="0" cy="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D2FB754-15EC-4FA7-BDEE-61FF2B95CC75}"/>
              </a:ext>
            </a:extLst>
          </p:cNvPr>
          <p:cNvCxnSpPr>
            <a:stCxn id="46" idx="2"/>
          </p:cNvCxnSpPr>
          <p:nvPr/>
        </p:nvCxnSpPr>
        <p:spPr>
          <a:xfrm flipH="1">
            <a:off x="11043501" y="2159363"/>
            <a:ext cx="116264" cy="75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2025-05-22T18:18:51Z</dcterms:created>
  <dcterms:modified xsi:type="dcterms:W3CDTF">2025-05-22T18:36:17Z</dcterms:modified>
</cp:coreProperties>
</file>