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nonymous Pro" charset="1" panose="02060609030202000504"/>
      <p:regular r:id="rId14"/>
    </p:embeddedFont>
    <p:embeddedFont>
      <p:font typeface="Clear Sans" charset="1" panose="020B050303020202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90180" y="1317935"/>
            <a:ext cx="8507640" cy="7281515"/>
          </a:xfrm>
          <a:custGeom>
            <a:avLst/>
            <a:gdLst/>
            <a:ahLst/>
            <a:cxnLst/>
            <a:rect r="r" b="b" t="t" l="l"/>
            <a:pathLst>
              <a:path h="7281515" w="8507640">
                <a:moveTo>
                  <a:pt x="0" y="0"/>
                </a:moveTo>
                <a:lnTo>
                  <a:pt x="8507640" y="0"/>
                </a:lnTo>
                <a:lnTo>
                  <a:pt x="8507640" y="7281515"/>
                </a:lnTo>
                <a:lnTo>
                  <a:pt x="0" y="72815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04" r="0" b="-2504"/>
            </a:stretch>
          </a:blipFill>
          <a:ln w="9525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278350" y="1066801"/>
            <a:ext cx="57" cy="14729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15495847" y="1047750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5400000">
            <a:off x="-1311611" y="1978009"/>
            <a:ext cx="9905199" cy="6330983"/>
          </a:xfrm>
          <a:custGeom>
            <a:avLst/>
            <a:gdLst/>
            <a:ahLst/>
            <a:cxnLst/>
            <a:rect r="r" b="b" t="t" l="l"/>
            <a:pathLst>
              <a:path h="6330983" w="9905199">
                <a:moveTo>
                  <a:pt x="0" y="0"/>
                </a:moveTo>
                <a:lnTo>
                  <a:pt x="9905199" y="0"/>
                </a:lnTo>
                <a:lnTo>
                  <a:pt x="9905199" y="6330982"/>
                </a:lnTo>
                <a:lnTo>
                  <a:pt x="0" y="6330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05" t="0" r="-2605" b="0"/>
            </a:stretch>
          </a:blipFill>
          <a:ln w="952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8543112" y="1237721"/>
            <a:ext cx="7855913" cy="81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3"/>
              </a:lnSpc>
              <a:spcBef>
                <a:spcPct val="0"/>
              </a:spcBef>
            </a:pPr>
            <a:r>
              <a:rPr lang="en-US" sz="5269" spc="30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OBJETIVO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63730" y="2200402"/>
            <a:ext cx="9614677" cy="7704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307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Expandir o Catálogo: Ampliar continuamente a variedade de jogos disponíveis na plataforma.</a:t>
            </a:r>
          </a:p>
          <a:p>
            <a:pPr algn="l">
              <a:lnSpc>
                <a:spcPts val="4064"/>
              </a:lnSpc>
            </a:pPr>
            <a:r>
              <a:rPr lang="en-US" sz="307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Melhorar a Experiência dos Usuários: Aperfeiçoar a interface e a funcionalidade para facilitar o acesso e a navegação.</a:t>
            </a:r>
          </a:p>
          <a:p>
            <a:pPr algn="l">
              <a:lnSpc>
                <a:spcPts val="4064"/>
              </a:lnSpc>
            </a:pPr>
            <a:r>
              <a:rPr lang="en-US" sz="307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Aumentar a Base de Usuários: Atrair e reter uma base de jogadores diversificadas e global</a:t>
            </a:r>
          </a:p>
          <a:p>
            <a:pPr algn="l">
              <a:lnSpc>
                <a:spcPts val="4064"/>
              </a:lnSpc>
            </a:pPr>
            <a:r>
              <a:rPr lang="en-US" sz="307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Inovar em Tecnologia: Incorporar novas tecnologias para oferecer experiências de jogos avançadas. </a:t>
            </a:r>
          </a:p>
          <a:p>
            <a:pPr algn="l">
              <a:lnSpc>
                <a:spcPts val="4064"/>
              </a:lnSpc>
            </a:pPr>
            <a:r>
              <a:rPr lang="en-US" sz="307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Fortalecer a Comunidade: Criar e apoiar iniciativas que incentivem a interação e o engajamento entre jogadores.</a:t>
            </a:r>
          </a:p>
          <a:p>
            <a:pPr algn="l">
              <a:lnSpc>
                <a:spcPts val="4064"/>
              </a:lnSpc>
            </a:pPr>
            <a:r>
              <a:rPr lang="en-US" sz="307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Garantir a Satisfação do Cliente: Proporcionar suporte excepcional e resolver problemas rapidamente para manter altos níveis de satisfação.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79131" y="1454610"/>
            <a:ext cx="6328552" cy="8276976"/>
            <a:chOff x="0" y="0"/>
            <a:chExt cx="8438069" cy="1103596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9929" t="0" r="29929" b="0"/>
            <a:stretch>
              <a:fillRect/>
            </a:stretch>
          </p:blipFill>
          <p:spPr>
            <a:xfrm flipH="false" flipV="false">
              <a:off x="0" y="0"/>
              <a:ext cx="8438069" cy="11035968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142862" y="2166080"/>
            <a:ext cx="10736269" cy="7664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3"/>
              </a:lnSpc>
            </a:pPr>
            <a:r>
              <a:rPr lang="en-US" sz="353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Inovação: Buscar constantemente novas tecnologias e soluções para melhorar a experiência do usuário.</a:t>
            </a:r>
          </a:p>
          <a:p>
            <a:pPr algn="l">
              <a:lnSpc>
                <a:spcPts val="4663"/>
              </a:lnSpc>
            </a:pPr>
            <a:r>
              <a:rPr lang="en-US" sz="353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Qualidade: Compromisso com a entrega de produtos e serviços excepcional.</a:t>
            </a:r>
          </a:p>
          <a:p>
            <a:pPr algn="l">
              <a:lnSpc>
                <a:spcPts val="4663"/>
              </a:lnSpc>
            </a:pPr>
            <a:r>
              <a:rPr lang="en-US" sz="353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Acessibilidade: garantir que os jogos estejam disponíveis e sejam fáceis de acessar para todos.</a:t>
            </a:r>
          </a:p>
          <a:p>
            <a:pPr algn="l">
              <a:lnSpc>
                <a:spcPts val="4663"/>
              </a:lnSpc>
            </a:pPr>
            <a:r>
              <a:rPr lang="en-US" sz="353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Comunidade: Fomentar um ambiente inclusivo e engajado para jogadores de todas as origens.</a:t>
            </a:r>
          </a:p>
          <a:p>
            <a:pPr algn="l">
              <a:lnSpc>
                <a:spcPts val="4663"/>
              </a:lnSpc>
            </a:pPr>
            <a:r>
              <a:rPr lang="en-US" sz="353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Integridade: Manter transparência e ética em todas as práticas de negócios.</a:t>
            </a:r>
          </a:p>
          <a:p>
            <a:pPr algn="l">
              <a:lnSpc>
                <a:spcPts val="4663"/>
              </a:lnSpc>
            </a:pPr>
            <a:r>
              <a:rPr lang="en-US" sz="353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Suporte ao cliente: Oferecer atendimento ágil e eficaz para resolver problemas e melhorar a satisfação.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48477" y="1435560"/>
            <a:ext cx="2725038" cy="76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02"/>
              </a:lnSpc>
              <a:spcBef>
                <a:spcPct val="0"/>
              </a:spcBef>
            </a:pPr>
            <a:r>
              <a:rPr lang="en-US" sz="4918" spc="28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VALORES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278350" y="7785359"/>
            <a:ext cx="57" cy="14729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15495847" y="9239250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88140" y="938003"/>
            <a:ext cx="8557553" cy="8410994"/>
          </a:xfrm>
          <a:custGeom>
            <a:avLst/>
            <a:gdLst/>
            <a:ahLst/>
            <a:cxnLst/>
            <a:rect r="r" b="b" t="t" l="l"/>
            <a:pathLst>
              <a:path h="8410994" w="8557553">
                <a:moveTo>
                  <a:pt x="0" y="0"/>
                </a:moveTo>
                <a:lnTo>
                  <a:pt x="8557553" y="0"/>
                </a:lnTo>
                <a:lnTo>
                  <a:pt x="8557553" y="8410994"/>
                </a:lnTo>
                <a:lnTo>
                  <a:pt x="0" y="841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1" r="0" b="-871"/>
            </a:stretch>
          </a:blipFill>
          <a:ln w="952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10402652" y="796080"/>
            <a:ext cx="5617103" cy="81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3"/>
              </a:lnSpc>
              <a:spcBef>
                <a:spcPct val="0"/>
              </a:spcBef>
            </a:pPr>
            <a:r>
              <a:rPr lang="en-US" sz="5269" spc="30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ÁREA ATUAÇÃO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1578315"/>
            <a:ext cx="8134407" cy="768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287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Distribuição Digital: Plataforma para compra e download de jogos.</a:t>
            </a:r>
          </a:p>
          <a:p>
            <a:pPr algn="l">
              <a:lnSpc>
                <a:spcPts val="3799"/>
              </a:lnSpc>
            </a:pPr>
            <a:r>
              <a:rPr lang="en-US" sz="287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Curadoria de Conteúdo: Seleção e promoção de jogos diversos.</a:t>
            </a:r>
          </a:p>
          <a:p>
            <a:pPr algn="l">
              <a:lnSpc>
                <a:spcPts val="3799"/>
              </a:lnSpc>
            </a:pPr>
            <a:r>
              <a:rPr lang="en-US" sz="287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Desenvolvimento e Parceria: Colaboração com desenvolvedores e Publisher.</a:t>
            </a:r>
          </a:p>
          <a:p>
            <a:pPr algn="l">
              <a:lnSpc>
                <a:spcPts val="3799"/>
              </a:lnSpc>
            </a:pPr>
            <a:r>
              <a:rPr lang="en-US" sz="287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Suporte ao Cliente: Assistência técnica e suporte para usuários.</a:t>
            </a:r>
          </a:p>
          <a:p>
            <a:pPr algn="l">
              <a:lnSpc>
                <a:spcPts val="3799"/>
              </a:lnSpc>
            </a:pPr>
            <a:r>
              <a:rPr lang="en-US" sz="287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Comunidade e Interação: Gestão de fóruns e eventos para engajamento.</a:t>
            </a:r>
          </a:p>
          <a:p>
            <a:pPr algn="l">
              <a:lnSpc>
                <a:spcPts val="3799"/>
              </a:lnSpc>
            </a:pPr>
            <a:r>
              <a:rPr lang="en-US" sz="287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Tecnologia e Inovação: Implementação de tecnologias avançadas.</a:t>
            </a:r>
          </a:p>
          <a:p>
            <a:pPr algn="l">
              <a:lnSpc>
                <a:spcPts val="3799"/>
              </a:lnSpc>
            </a:pPr>
            <a:r>
              <a:rPr lang="en-US" sz="287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Análise de Dados: Utilização de dados para personalização e melhorias.</a:t>
            </a:r>
          </a:p>
          <a:p>
            <a:pPr algn="l">
              <a:lnSpc>
                <a:spcPts val="3799"/>
              </a:lnSpc>
            </a:pPr>
            <a:r>
              <a:rPr lang="en-US" sz="287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Marketing e Promoções: Campanhas para aumentar visibilidade e atrair clientes.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047807" y="9277349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7750" y="7785359"/>
            <a:ext cx="57" cy="14729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970481" y="1357312"/>
            <a:ext cx="9121927" cy="6925369"/>
          </a:xfrm>
          <a:custGeom>
            <a:avLst/>
            <a:gdLst/>
            <a:ahLst/>
            <a:cxnLst/>
            <a:rect r="r" b="b" t="t" l="l"/>
            <a:pathLst>
              <a:path h="6925369" w="9121927">
                <a:moveTo>
                  <a:pt x="0" y="0"/>
                </a:moveTo>
                <a:lnTo>
                  <a:pt x="9121928" y="0"/>
                </a:lnTo>
                <a:lnTo>
                  <a:pt x="9121928" y="6925369"/>
                </a:lnTo>
                <a:lnTo>
                  <a:pt x="0" y="6925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95" t="0" r="-7013" b="-1995"/>
            </a:stretch>
          </a:blipFill>
          <a:ln w="1143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1211244" y="1966021"/>
            <a:ext cx="7759238" cy="4983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8"/>
              </a:lnSpc>
            </a:pPr>
            <a:r>
              <a:rPr lang="en-US" sz="427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“Conectar jogadores ao melhor conteúdo digital, oferecendo uma experiência de entretenimento única e acessão enquanto promovermos inovação e uma comunidade global de jogos”.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5416" y="1019175"/>
            <a:ext cx="699792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4312" spc="25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MISSÃO 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6050" y="6799326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0" y="0"/>
                </a:lnTo>
                <a:lnTo>
                  <a:pt x="3685700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841740" y="2012849"/>
            <a:ext cx="8171638" cy="5651603"/>
          </a:xfrm>
          <a:custGeom>
            <a:avLst/>
            <a:gdLst/>
            <a:ahLst/>
            <a:cxnLst/>
            <a:rect r="r" b="b" t="t" l="l"/>
            <a:pathLst>
              <a:path h="5651603" w="8171638">
                <a:moveTo>
                  <a:pt x="0" y="0"/>
                </a:moveTo>
                <a:lnTo>
                  <a:pt x="8171638" y="0"/>
                </a:lnTo>
                <a:lnTo>
                  <a:pt x="8171638" y="5651603"/>
                </a:lnTo>
                <a:lnTo>
                  <a:pt x="0" y="56516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71" t="0" r="-5943" b="0"/>
            </a:stretch>
          </a:blipFill>
          <a:ln w="952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1658055" y="1215782"/>
            <a:ext cx="8183685" cy="6989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9"/>
              </a:lnSpc>
            </a:pPr>
            <a:r>
              <a:rPr lang="en-US" sz="381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A empresa distribui videogames digitais, conectando jogadores ao melhor conteúdo digital. Sua visão é ser a plataforma global de distribuição de jogos, conhecida pela inovação e qualidade. Os nossos objetivos incluem ampliar o catálogo de jogos, melhorar a experiência do usuário, aumentar a base de jogadores, inovar tecnologicamente e fortalecer a comunidade de games.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6050" y="6799326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0" y="0"/>
                </a:lnTo>
                <a:lnTo>
                  <a:pt x="3685700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29823" y="2050165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8574157" y="1234650"/>
            <a:ext cx="7383874" cy="777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32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Na nossa empresa nos prezamos inovação, qualidade, acessibilidade, integridade, suporte ao cliente e inclusão. A empresa se foca em distribuir jogos digitalmente, procurar conteúdo de qualidade, oferecer suporte ao cliente, inovar tecnologicamente, analisar dados para aprimorar a experiência e promover a plataforma por meio de marketing. Essas áreas impulsionam o crescimento e qualidade da plataforma, alinhadas aos valores e objetivos da empresa.</a:t>
            </a:r>
          </a:p>
        </p:txBody>
      </p:sp>
    </p:spTree>
  </p:cSld>
  <p:clrMapOvr>
    <a:masterClrMapping/>
  </p:clrMapOvr>
  <p:transition spd="fast">
    <p:cover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39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58316" y="7699194"/>
            <a:ext cx="5403303" cy="105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2°A (D.S)      </a:t>
            </a:r>
          </a:p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E.E Jorge Luis Borges 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6527520" y="10287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61306" y="4914637"/>
            <a:ext cx="6337511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Rafael Bersani Borges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38517" y="4462277"/>
            <a:ext cx="1368424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N°:36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838517" y="2941722"/>
            <a:ext cx="1368424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N°:34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61306" y="3429401"/>
            <a:ext cx="9433727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Nicolas Felipe Fernandes De Lima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61306" y="1932677"/>
            <a:ext cx="9168335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Bernardino Moreira Santana Neto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38517" y="1379005"/>
            <a:ext cx="1368424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61306" y="6512411"/>
            <a:ext cx="8761250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Vitor Hugo Monteiro dos Santos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910378" y="5958739"/>
            <a:ext cx="1368424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N°:42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61306" y="2652685"/>
            <a:ext cx="8657633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Karlos Eduardo Souza Fotenele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766657" y="2099013"/>
            <a:ext cx="1512146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N°:25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69271" y="5649515"/>
            <a:ext cx="6521581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Sabrina Felinto Farias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838517" y="5325173"/>
            <a:ext cx="1512146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N°:39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61306" y="4128960"/>
            <a:ext cx="6036614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Paloma Graciano Lima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766657" y="3727399"/>
            <a:ext cx="1512146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N°:35</a:t>
            </a:r>
          </a:p>
        </p:txBody>
      </p:sp>
    </p:spTree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DAFf88_Kqcw</dc:identifier>
  <dcterms:modified xsi:type="dcterms:W3CDTF">2011-08-01T06:04:30Z</dcterms:modified>
  <cp:revision>1</cp:revision>
  <dc:title>Aurora</dc:title>
</cp:coreProperties>
</file>