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51"/>
  </p:notesMasterIdLst>
  <p:handoutMasterIdLst>
    <p:handoutMasterId r:id="rId52"/>
  </p:handoutMasterIdLst>
  <p:sldIdLst>
    <p:sldId id="448" r:id="rId3"/>
    <p:sldId id="443" r:id="rId4"/>
    <p:sldId id="444" r:id="rId5"/>
    <p:sldId id="445" r:id="rId6"/>
    <p:sldId id="446" r:id="rId7"/>
    <p:sldId id="332" r:id="rId8"/>
    <p:sldId id="415" r:id="rId9"/>
    <p:sldId id="416" r:id="rId10"/>
    <p:sldId id="417" r:id="rId11"/>
    <p:sldId id="418" r:id="rId12"/>
    <p:sldId id="419" r:id="rId13"/>
    <p:sldId id="420" r:id="rId14"/>
    <p:sldId id="333" r:id="rId15"/>
    <p:sldId id="335" r:id="rId16"/>
    <p:sldId id="336" r:id="rId17"/>
    <p:sldId id="271" r:id="rId18"/>
    <p:sldId id="345" r:id="rId19"/>
    <p:sldId id="347" r:id="rId20"/>
    <p:sldId id="348" r:id="rId21"/>
    <p:sldId id="349" r:id="rId22"/>
    <p:sldId id="350" r:id="rId23"/>
    <p:sldId id="351" r:id="rId24"/>
    <p:sldId id="330" r:id="rId25"/>
    <p:sldId id="346" r:id="rId26"/>
    <p:sldId id="376" r:id="rId27"/>
    <p:sldId id="396" r:id="rId28"/>
    <p:sldId id="397" r:id="rId29"/>
    <p:sldId id="398" r:id="rId30"/>
    <p:sldId id="399" r:id="rId31"/>
    <p:sldId id="274" r:id="rId32"/>
    <p:sldId id="284" r:id="rId33"/>
    <p:sldId id="285" r:id="rId34"/>
    <p:sldId id="289" r:id="rId35"/>
    <p:sldId id="308" r:id="rId36"/>
    <p:sldId id="309" r:id="rId37"/>
    <p:sldId id="276" r:id="rId38"/>
    <p:sldId id="275" r:id="rId39"/>
    <p:sldId id="279" r:id="rId40"/>
    <p:sldId id="280" r:id="rId41"/>
    <p:sldId id="278" r:id="rId42"/>
    <p:sldId id="361" r:id="rId43"/>
    <p:sldId id="352" r:id="rId44"/>
    <p:sldId id="353" r:id="rId45"/>
    <p:sldId id="354" r:id="rId46"/>
    <p:sldId id="355" r:id="rId47"/>
    <p:sldId id="356" r:id="rId48"/>
    <p:sldId id="357" r:id="rId49"/>
    <p:sldId id="358" r:id="rId50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9427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86738816"/>
        <c:axId val="86740352"/>
      </c:barChart>
      <c:catAx>
        <c:axId val="867388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86740352"/>
        <c:crosses val="autoZero"/>
        <c:auto val="1"/>
        <c:lblAlgn val="ctr"/>
        <c:lblOffset val="100"/>
      </c:catAx>
      <c:valAx>
        <c:axId val="867403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8673881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86764544"/>
        <c:axId val="91972352"/>
      </c:barChart>
      <c:catAx>
        <c:axId val="867645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972352"/>
        <c:crosses val="autoZero"/>
        <c:auto val="1"/>
        <c:lblAlgn val="ctr"/>
        <c:lblOffset val="100"/>
      </c:catAx>
      <c:valAx>
        <c:axId val="919723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86764544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3775.6666666666433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91996928"/>
        <c:axId val="91998464"/>
      </c:barChart>
      <c:catAx>
        <c:axId val="919969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998464"/>
        <c:crosses val="autoZero"/>
        <c:auto val="1"/>
        <c:lblAlgn val="ctr"/>
        <c:lblOffset val="100"/>
      </c:catAx>
      <c:valAx>
        <c:axId val="919984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996928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3775.6666666666433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92027520"/>
        <c:axId val="92041600"/>
      </c:barChart>
      <c:catAx>
        <c:axId val="920275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041600"/>
        <c:crosses val="autoZero"/>
        <c:auto val="1"/>
        <c:lblAlgn val="ctr"/>
        <c:lblOffset val="100"/>
      </c:catAx>
      <c:valAx>
        <c:axId val="920416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027520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92073984"/>
        <c:axId val="92075520"/>
      </c:barChart>
      <c:catAx>
        <c:axId val="920739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075520"/>
        <c:crosses val="autoZero"/>
        <c:auto val="1"/>
        <c:lblAlgn val="ctr"/>
        <c:lblOffset val="100"/>
      </c:catAx>
      <c:valAx>
        <c:axId val="920755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073984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91923584"/>
        <c:axId val="91925120"/>
      </c:barChart>
      <c:catAx>
        <c:axId val="919235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925120"/>
        <c:crosses val="autoZero"/>
        <c:auto val="1"/>
        <c:lblAlgn val="ctr"/>
        <c:lblOffset val="100"/>
      </c:catAx>
      <c:valAx>
        <c:axId val="919251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923584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1561.3333333333242</c:v>
                </c:pt>
                <c:pt idx="5">
                  <c:v>1466.8333333333242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92080384"/>
        <c:axId val="92110848"/>
      </c:barChart>
      <c:catAx>
        <c:axId val="920803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110848"/>
        <c:crosses val="autoZero"/>
        <c:auto val="1"/>
        <c:lblAlgn val="ctr"/>
        <c:lblOffset val="100"/>
      </c:catAx>
      <c:valAx>
        <c:axId val="921108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080384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92118400"/>
        <c:axId val="92144768"/>
      </c:barChart>
      <c:catAx>
        <c:axId val="921184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144768"/>
        <c:crosses val="autoZero"/>
        <c:auto val="1"/>
        <c:lblAlgn val="ctr"/>
        <c:lblOffset val="100"/>
      </c:catAx>
      <c:valAx>
        <c:axId val="921447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118400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25C6C-9E4C-4378-A15C-AEEC2B09088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E978DA4-7D67-4E60-9C94-D4814F1E20D4}">
      <dgm:prSet phldrT="[Texto]"/>
      <dgm:spPr/>
      <dgm:t>
        <a:bodyPr/>
        <a:lstStyle/>
        <a:p>
          <a:endParaRPr lang="es-ES_tradnl" dirty="0"/>
        </a:p>
      </dgm:t>
    </dgm:pt>
    <dgm:pt modelId="{F6B1DFB8-4B46-4523-A901-5D783B88E825}" type="parTrans" cxnId="{63C03291-316D-45AB-ACDE-601D17D53F47}">
      <dgm:prSet/>
      <dgm:spPr/>
      <dgm:t>
        <a:bodyPr/>
        <a:lstStyle/>
        <a:p>
          <a:endParaRPr lang="es-ES_tradnl"/>
        </a:p>
      </dgm:t>
    </dgm:pt>
    <dgm:pt modelId="{84D86397-A64D-4805-8FB3-B4AF39AB7461}" type="sibTrans" cxnId="{63C03291-316D-45AB-ACDE-601D17D53F47}">
      <dgm:prSet/>
      <dgm:spPr/>
      <dgm:t>
        <a:bodyPr/>
        <a:lstStyle/>
        <a:p>
          <a:endParaRPr lang="es-ES_tradnl"/>
        </a:p>
      </dgm:t>
    </dgm:pt>
    <dgm:pt modelId="{448F20D6-4AB6-4862-89B2-C83C80ED0DEE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A672008E-0895-4C4A-BC3C-CC301FB72E51}" type="parTrans" cxnId="{3B743C72-9EDF-4435-9874-8A94C1E4A14B}">
      <dgm:prSet/>
      <dgm:spPr/>
      <dgm:t>
        <a:bodyPr/>
        <a:lstStyle/>
        <a:p>
          <a:endParaRPr lang="es-ES_tradnl"/>
        </a:p>
      </dgm:t>
    </dgm:pt>
    <dgm:pt modelId="{D82735EE-A67A-499F-9358-29941BF2B56C}" type="sibTrans" cxnId="{3B743C72-9EDF-4435-9874-8A94C1E4A14B}">
      <dgm:prSet/>
      <dgm:spPr/>
      <dgm:t>
        <a:bodyPr/>
        <a:lstStyle/>
        <a:p>
          <a:endParaRPr lang="es-ES_tradnl"/>
        </a:p>
      </dgm:t>
    </dgm:pt>
    <dgm:pt modelId="{677D92DC-F4C7-48BE-8179-6C723C8F31C3}">
      <dgm:prSet phldrT="[Texto]"/>
      <dgm:spPr/>
      <dgm:t>
        <a:bodyPr/>
        <a:lstStyle/>
        <a:p>
          <a:r>
            <a:rPr lang="es-ES_tradnl" dirty="0" smtClean="0"/>
            <a:t>Representación del objeto</a:t>
          </a:r>
          <a:endParaRPr lang="es-ES_tradnl" dirty="0"/>
        </a:p>
      </dgm:t>
    </dgm:pt>
    <dgm:pt modelId="{C54A4386-645C-4FDF-B966-9B2708BD11BD}" type="parTrans" cxnId="{F00F8A7F-3478-435F-BE00-BA35E133CC64}">
      <dgm:prSet/>
      <dgm:spPr/>
      <dgm:t>
        <a:bodyPr/>
        <a:lstStyle/>
        <a:p>
          <a:endParaRPr lang="es-ES_tradnl"/>
        </a:p>
      </dgm:t>
    </dgm:pt>
    <dgm:pt modelId="{442FBAF0-21EA-4E57-980A-EAED8D771F29}" type="sibTrans" cxnId="{F00F8A7F-3478-435F-BE00-BA35E133CC64}">
      <dgm:prSet/>
      <dgm:spPr/>
      <dgm:t>
        <a:bodyPr/>
        <a:lstStyle/>
        <a:p>
          <a:endParaRPr lang="es-ES_tradnl"/>
        </a:p>
      </dgm:t>
    </dgm:pt>
    <dgm:pt modelId="{48B09E73-43FF-4EC9-A639-7340904A26EB}">
      <dgm:prSet phldrT="[Texto]"/>
      <dgm:spPr/>
      <dgm:t>
        <a:bodyPr/>
        <a:lstStyle/>
        <a:p>
          <a:r>
            <a:rPr lang="es-ES_tradnl" dirty="0" smtClean="0"/>
            <a:t>XML, binario, CSV, etc.</a:t>
          </a:r>
          <a:endParaRPr lang="es-ES_tradnl" dirty="0"/>
        </a:p>
      </dgm:t>
    </dgm:pt>
    <dgm:pt modelId="{807D3703-1F2D-40FC-88BC-A82F2A58B1B9}" type="parTrans" cxnId="{7A32F89B-7A7B-4381-B106-3CD733083ED9}">
      <dgm:prSet/>
      <dgm:spPr/>
      <dgm:t>
        <a:bodyPr/>
        <a:lstStyle/>
        <a:p>
          <a:endParaRPr lang="es-ES_tradnl"/>
        </a:p>
      </dgm:t>
    </dgm:pt>
    <dgm:pt modelId="{972F8F17-F7BF-4652-8EA6-ACCA9FFFD65F}" type="sibTrans" cxnId="{7A32F89B-7A7B-4381-B106-3CD733083ED9}">
      <dgm:prSet/>
      <dgm:spPr/>
      <dgm:t>
        <a:bodyPr/>
        <a:lstStyle/>
        <a:p>
          <a:endParaRPr lang="es-ES_tradnl"/>
        </a:p>
      </dgm:t>
    </dgm:pt>
    <dgm:pt modelId="{5589B8AC-EAEA-498D-AFC0-0C91F3E4289A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3762C75A-DAE9-48BA-BAB0-5AE42806E035}" type="sibTrans" cxnId="{F40877E2-74FB-4ADC-82FB-63502C3A0B08}">
      <dgm:prSet/>
      <dgm:spPr/>
      <dgm:t>
        <a:bodyPr/>
        <a:lstStyle/>
        <a:p>
          <a:endParaRPr lang="es-ES_tradnl"/>
        </a:p>
      </dgm:t>
    </dgm:pt>
    <dgm:pt modelId="{01F38159-754F-4F11-9BB1-3269C4ADB1B8}" type="parTrans" cxnId="{F40877E2-74FB-4ADC-82FB-63502C3A0B08}">
      <dgm:prSet/>
      <dgm:spPr/>
      <dgm:t>
        <a:bodyPr/>
        <a:lstStyle/>
        <a:p>
          <a:endParaRPr lang="es-ES_tradnl"/>
        </a:p>
      </dgm:t>
    </dgm:pt>
    <dgm:pt modelId="{E6B9ADB8-1B5B-498D-84EE-AC874EC27AD2}">
      <dgm:prSet phldrT="[Texto]" phldr="1"/>
      <dgm:spPr/>
      <dgm:t>
        <a:bodyPr/>
        <a:lstStyle/>
        <a:p>
          <a:endParaRPr lang="es-ES_tradnl" dirty="0"/>
        </a:p>
      </dgm:t>
    </dgm:pt>
    <dgm:pt modelId="{E798838C-B237-49B2-ACC0-6EDF539B3AE7}" type="sibTrans" cxnId="{9689185E-D238-40B2-A4A2-C2E316624BDA}">
      <dgm:prSet/>
      <dgm:spPr/>
      <dgm:t>
        <a:bodyPr/>
        <a:lstStyle/>
        <a:p>
          <a:endParaRPr lang="es-ES_tradnl"/>
        </a:p>
      </dgm:t>
    </dgm:pt>
    <dgm:pt modelId="{4B1D6846-FCE4-4049-974A-B7382F7BBFCD}" type="parTrans" cxnId="{9689185E-D238-40B2-A4A2-C2E316624BDA}">
      <dgm:prSet/>
      <dgm:spPr/>
      <dgm:t>
        <a:bodyPr/>
        <a:lstStyle/>
        <a:p>
          <a:endParaRPr lang="es-ES_tradnl"/>
        </a:p>
      </dgm:t>
    </dgm:pt>
    <dgm:pt modelId="{7B7EB1BC-3F52-49B5-9D7B-93C6D8ABF380}">
      <dgm:prSet phldrT="[Texto]"/>
      <dgm:spPr/>
      <dgm:t>
        <a:bodyPr/>
        <a:lstStyle/>
        <a:p>
          <a:endParaRPr lang="es-ES_tradnl" dirty="0"/>
        </a:p>
      </dgm:t>
    </dgm:pt>
    <dgm:pt modelId="{D79EA215-915E-4332-A03C-5E3FC44616D0}" type="sibTrans" cxnId="{FA803804-D2C4-4F3F-8937-6C233C50B7C7}">
      <dgm:prSet/>
      <dgm:spPr/>
      <dgm:t>
        <a:bodyPr/>
        <a:lstStyle/>
        <a:p>
          <a:endParaRPr lang="es-ES_tradnl"/>
        </a:p>
      </dgm:t>
    </dgm:pt>
    <dgm:pt modelId="{D670085C-9A43-4C57-AF3F-9350461DB9E4}" type="parTrans" cxnId="{FA803804-D2C4-4F3F-8937-6C233C50B7C7}">
      <dgm:prSet/>
      <dgm:spPr/>
      <dgm:t>
        <a:bodyPr/>
        <a:lstStyle/>
        <a:p>
          <a:endParaRPr lang="es-ES_tradnl"/>
        </a:p>
      </dgm:t>
    </dgm:pt>
    <dgm:pt modelId="{85DBCFDA-79B9-4A88-88DA-EBF10DDA2BD3}" type="pres">
      <dgm:prSet presAssocID="{ED525C6C-9E4C-4378-A15C-AEEC2B0908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D8D0257-E1A8-494D-A35A-A465E967792F}" type="pres">
      <dgm:prSet presAssocID="{ED525C6C-9E4C-4378-A15C-AEEC2B090889}" presName="tSp" presStyleCnt="0"/>
      <dgm:spPr/>
    </dgm:pt>
    <dgm:pt modelId="{4B4409F2-16F0-4188-A42E-930576C63DF8}" type="pres">
      <dgm:prSet presAssocID="{ED525C6C-9E4C-4378-A15C-AEEC2B090889}" presName="bSp" presStyleCnt="0"/>
      <dgm:spPr/>
    </dgm:pt>
    <dgm:pt modelId="{46C8B34A-F675-492F-8AF2-1CB6ECAE4BF1}" type="pres">
      <dgm:prSet presAssocID="{ED525C6C-9E4C-4378-A15C-AEEC2B090889}" presName="process" presStyleCnt="0"/>
      <dgm:spPr/>
    </dgm:pt>
    <dgm:pt modelId="{25F5EA76-F07F-461F-A26A-C6A1C9DC1606}" type="pres">
      <dgm:prSet presAssocID="{AE978DA4-7D67-4E60-9C94-D4814F1E20D4}" presName="composite1" presStyleCnt="0"/>
      <dgm:spPr/>
    </dgm:pt>
    <dgm:pt modelId="{34A2086E-9A0C-4BA1-A391-9429E1455D2F}" type="pres">
      <dgm:prSet presAssocID="{AE978DA4-7D67-4E60-9C94-D4814F1E20D4}" presName="dummyNode1" presStyleLbl="node1" presStyleIdx="0" presStyleCnt="3"/>
      <dgm:spPr/>
    </dgm:pt>
    <dgm:pt modelId="{EB6F3381-68D5-485C-85D3-C513743C5D94}" type="pres">
      <dgm:prSet presAssocID="{AE978DA4-7D67-4E60-9C94-D4814F1E20D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94D1A2-3963-4E7A-B9BB-667EDD16CDE6}" type="pres">
      <dgm:prSet presAssocID="{AE978DA4-7D67-4E60-9C94-D4814F1E20D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E78A322-13F6-4B53-BD88-6FAA8E691B9C}" type="pres">
      <dgm:prSet presAssocID="{AE978DA4-7D67-4E60-9C94-D4814F1E20D4}" presName="parentNode1" presStyleLbl="node1" presStyleIdx="0" presStyleCnt="3" custScaleX="53637">
        <dgm:presLayoutVars>
          <dgm:chMax val="1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13B253C9-753B-49CB-89BC-1562AB229A93}" type="pres">
      <dgm:prSet presAssocID="{AE978DA4-7D67-4E60-9C94-D4814F1E20D4}" presName="connSite1" presStyleCnt="0"/>
      <dgm:spPr/>
    </dgm:pt>
    <dgm:pt modelId="{9D52D712-FD40-45F4-8910-AED37BD3BB40}" type="pres">
      <dgm:prSet presAssocID="{84D86397-A64D-4805-8FB3-B4AF39AB7461}" presName="Name9" presStyleLbl="sibTrans2D1" presStyleIdx="0" presStyleCnt="2"/>
      <dgm:spPr/>
      <dgm:t>
        <a:bodyPr/>
        <a:lstStyle/>
        <a:p>
          <a:endParaRPr lang="es-ES_tradnl"/>
        </a:p>
      </dgm:t>
    </dgm:pt>
    <dgm:pt modelId="{21F7413D-1E0D-47D4-8CC8-8D987100D51C}" type="pres">
      <dgm:prSet presAssocID="{7B7EB1BC-3F52-49B5-9D7B-93C6D8ABF380}" presName="composite2" presStyleCnt="0"/>
      <dgm:spPr/>
    </dgm:pt>
    <dgm:pt modelId="{EEA5B06A-660E-48D8-8601-ED5C4B9C221A}" type="pres">
      <dgm:prSet presAssocID="{7B7EB1BC-3F52-49B5-9D7B-93C6D8ABF380}" presName="dummyNode2" presStyleLbl="node1" presStyleIdx="0" presStyleCnt="3"/>
      <dgm:spPr/>
    </dgm:pt>
    <dgm:pt modelId="{0125900E-27ED-4C02-A2C4-060505934934}" type="pres">
      <dgm:prSet presAssocID="{7B7EB1BC-3F52-49B5-9D7B-93C6D8ABF3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AA70574-7B31-49F3-988E-E21D99548A72}" type="pres">
      <dgm:prSet presAssocID="{7B7EB1BC-3F52-49B5-9D7B-93C6D8ABF3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5AFDE6-841B-438E-8146-78FA0F833691}" type="pres">
      <dgm:prSet presAssocID="{7B7EB1BC-3F52-49B5-9D7B-93C6D8ABF380}" presName="parentNode2" presStyleLbl="node1" presStyleIdx="1" presStyleCnt="3" custScaleX="52052">
        <dgm:presLayoutVars>
          <dgm:chMax val="0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51876342-AFCB-4015-B155-F1A9D642022B}" type="pres">
      <dgm:prSet presAssocID="{7B7EB1BC-3F52-49B5-9D7B-93C6D8ABF380}" presName="connSite2" presStyleCnt="0"/>
      <dgm:spPr/>
    </dgm:pt>
    <dgm:pt modelId="{198BEB74-3151-471D-B524-21424B1A8F61}" type="pres">
      <dgm:prSet presAssocID="{D79EA215-915E-4332-A03C-5E3FC44616D0}" presName="Name18" presStyleLbl="sibTrans2D1" presStyleIdx="1" presStyleCnt="2"/>
      <dgm:spPr/>
      <dgm:t>
        <a:bodyPr/>
        <a:lstStyle/>
        <a:p>
          <a:endParaRPr lang="es-ES_tradnl"/>
        </a:p>
      </dgm:t>
    </dgm:pt>
    <dgm:pt modelId="{FFEC0CB8-3BCF-48CA-B0E9-A1F70E5AE2D3}" type="pres">
      <dgm:prSet presAssocID="{E6B9ADB8-1B5B-498D-84EE-AC874EC27AD2}" presName="composite1" presStyleCnt="0"/>
      <dgm:spPr/>
    </dgm:pt>
    <dgm:pt modelId="{80120F2C-FA56-49B0-B608-F64F5BCEA1D5}" type="pres">
      <dgm:prSet presAssocID="{E6B9ADB8-1B5B-498D-84EE-AC874EC27AD2}" presName="dummyNode1" presStyleLbl="node1" presStyleIdx="1" presStyleCnt="3"/>
      <dgm:spPr/>
    </dgm:pt>
    <dgm:pt modelId="{F83AAEFD-C7A1-4849-BF7F-9FA40AFCA170}" type="pres">
      <dgm:prSet presAssocID="{E6B9ADB8-1B5B-498D-84EE-AC874EC27AD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E5F49B-9516-48B0-8008-216CABD3C70D}" type="pres">
      <dgm:prSet presAssocID="{E6B9ADB8-1B5B-498D-84EE-AC874EC27AD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1F0FE5-4CCB-4AD0-A05D-1E0F2F6309ED}" type="pres">
      <dgm:prSet presAssocID="{E6B9ADB8-1B5B-498D-84EE-AC874EC27AD2}" presName="parentNode1" presStyleLbl="node1" presStyleIdx="2" presStyleCnt="3" custFlipVert="1" custScaleX="4848" custScaleY="14287" custLinFactNeighborX="39347">
        <dgm:presLayoutVars>
          <dgm:chMax val="1"/>
          <dgm:bulletEnabled val="1"/>
        </dgm:presLayoutVars>
      </dgm:prSet>
      <dgm:spPr>
        <a:prstGeom prst="smileyFace">
          <a:avLst/>
        </a:prstGeom>
      </dgm:spPr>
      <dgm:t>
        <a:bodyPr/>
        <a:lstStyle/>
        <a:p>
          <a:endParaRPr lang="es-ES_tradnl"/>
        </a:p>
      </dgm:t>
    </dgm:pt>
    <dgm:pt modelId="{A0982389-7EAD-4FE3-AFCE-F766FC7D17B6}" type="pres">
      <dgm:prSet presAssocID="{E6B9ADB8-1B5B-498D-84EE-AC874EC27AD2}" presName="connSite1" presStyleCnt="0"/>
      <dgm:spPr/>
    </dgm:pt>
  </dgm:ptLst>
  <dgm:cxnLst>
    <dgm:cxn modelId="{F0B709C5-06BE-4BFB-A610-2290C155B590}" type="presOf" srcId="{ED525C6C-9E4C-4378-A15C-AEEC2B090889}" destId="{85DBCFDA-79B9-4A88-88DA-EBF10DDA2BD3}" srcOrd="0" destOrd="0" presId="urn:microsoft.com/office/officeart/2005/8/layout/hProcess4"/>
    <dgm:cxn modelId="{F00F8A7F-3478-435F-BE00-BA35E133CC64}" srcId="{7B7EB1BC-3F52-49B5-9D7B-93C6D8ABF380}" destId="{677D92DC-F4C7-48BE-8179-6C723C8F31C3}" srcOrd="0" destOrd="0" parTransId="{C54A4386-645C-4FDF-B966-9B2708BD11BD}" sibTransId="{442FBAF0-21EA-4E57-980A-EAED8D771F29}"/>
    <dgm:cxn modelId="{F40877E2-74FB-4ADC-82FB-63502C3A0B08}" srcId="{E6B9ADB8-1B5B-498D-84EE-AC874EC27AD2}" destId="{5589B8AC-EAEA-498D-AFC0-0C91F3E4289A}" srcOrd="0" destOrd="0" parTransId="{01F38159-754F-4F11-9BB1-3269C4ADB1B8}" sibTransId="{3762C75A-DAE9-48BA-BAB0-5AE42806E035}"/>
    <dgm:cxn modelId="{7FCB3AE1-EDC2-43DA-B8EF-0B1F56556F22}" type="presOf" srcId="{448F20D6-4AB6-4862-89B2-C83C80ED0DEE}" destId="{EB6F3381-68D5-485C-85D3-C513743C5D94}" srcOrd="0" destOrd="0" presId="urn:microsoft.com/office/officeart/2005/8/layout/hProcess4"/>
    <dgm:cxn modelId="{3B743C72-9EDF-4435-9874-8A94C1E4A14B}" srcId="{AE978DA4-7D67-4E60-9C94-D4814F1E20D4}" destId="{448F20D6-4AB6-4862-89B2-C83C80ED0DEE}" srcOrd="0" destOrd="0" parTransId="{A672008E-0895-4C4A-BC3C-CC301FB72E51}" sibTransId="{D82735EE-A67A-499F-9358-29941BF2B56C}"/>
    <dgm:cxn modelId="{D30DD3C8-8564-4E36-AB5A-F6532C3E7E46}" type="presOf" srcId="{48B09E73-43FF-4EC9-A639-7340904A26EB}" destId="{FAA70574-7B31-49F3-988E-E21D99548A72}" srcOrd="1" destOrd="1" presId="urn:microsoft.com/office/officeart/2005/8/layout/hProcess4"/>
    <dgm:cxn modelId="{5EB7DD65-5558-43C0-A1BD-D21719DD9D93}" type="presOf" srcId="{448F20D6-4AB6-4862-89B2-C83C80ED0DEE}" destId="{2D94D1A2-3963-4E7A-B9BB-667EDD16CDE6}" srcOrd="1" destOrd="0" presId="urn:microsoft.com/office/officeart/2005/8/layout/hProcess4"/>
    <dgm:cxn modelId="{18FE6D78-117F-4A28-880F-383625BEA9B2}" type="presOf" srcId="{48B09E73-43FF-4EC9-A639-7340904A26EB}" destId="{0125900E-27ED-4C02-A2C4-060505934934}" srcOrd="0" destOrd="1" presId="urn:microsoft.com/office/officeart/2005/8/layout/hProcess4"/>
    <dgm:cxn modelId="{731EF781-D69C-4940-9349-D8F866653FA0}" type="presOf" srcId="{AE978DA4-7D67-4E60-9C94-D4814F1E20D4}" destId="{DE78A322-13F6-4B53-BD88-6FAA8E691B9C}" srcOrd="0" destOrd="0" presId="urn:microsoft.com/office/officeart/2005/8/layout/hProcess4"/>
    <dgm:cxn modelId="{240AB739-28DE-446F-83A1-C45F594311A7}" type="presOf" srcId="{677D92DC-F4C7-48BE-8179-6C723C8F31C3}" destId="{0125900E-27ED-4C02-A2C4-060505934934}" srcOrd="0" destOrd="0" presId="urn:microsoft.com/office/officeart/2005/8/layout/hProcess4"/>
    <dgm:cxn modelId="{21B401DA-79F8-4CD2-AA7E-D401DFAD1A33}" type="presOf" srcId="{E6B9ADB8-1B5B-498D-84EE-AC874EC27AD2}" destId="{5C1F0FE5-4CCB-4AD0-A05D-1E0F2F6309ED}" srcOrd="0" destOrd="0" presId="urn:microsoft.com/office/officeart/2005/8/layout/hProcess4"/>
    <dgm:cxn modelId="{FA803804-D2C4-4F3F-8937-6C233C50B7C7}" srcId="{ED525C6C-9E4C-4378-A15C-AEEC2B090889}" destId="{7B7EB1BC-3F52-49B5-9D7B-93C6D8ABF380}" srcOrd="1" destOrd="0" parTransId="{D670085C-9A43-4C57-AF3F-9350461DB9E4}" sibTransId="{D79EA215-915E-4332-A03C-5E3FC44616D0}"/>
    <dgm:cxn modelId="{B22AC0ED-49EB-4A58-A70E-A2570A0536FD}" type="presOf" srcId="{D79EA215-915E-4332-A03C-5E3FC44616D0}" destId="{198BEB74-3151-471D-B524-21424B1A8F61}" srcOrd="0" destOrd="0" presId="urn:microsoft.com/office/officeart/2005/8/layout/hProcess4"/>
    <dgm:cxn modelId="{BE5AF3EB-D53E-44FF-8258-D5D282838978}" type="presOf" srcId="{5589B8AC-EAEA-498D-AFC0-0C91F3E4289A}" destId="{F83AAEFD-C7A1-4849-BF7F-9FA40AFCA170}" srcOrd="0" destOrd="0" presId="urn:microsoft.com/office/officeart/2005/8/layout/hProcess4"/>
    <dgm:cxn modelId="{63C03291-316D-45AB-ACDE-601D17D53F47}" srcId="{ED525C6C-9E4C-4378-A15C-AEEC2B090889}" destId="{AE978DA4-7D67-4E60-9C94-D4814F1E20D4}" srcOrd="0" destOrd="0" parTransId="{F6B1DFB8-4B46-4523-A901-5D783B88E825}" sibTransId="{84D86397-A64D-4805-8FB3-B4AF39AB7461}"/>
    <dgm:cxn modelId="{FF9D2227-779A-480F-86E5-3174957225BA}" type="presOf" srcId="{7B7EB1BC-3F52-49B5-9D7B-93C6D8ABF380}" destId="{7C5AFDE6-841B-438E-8146-78FA0F833691}" srcOrd="0" destOrd="0" presId="urn:microsoft.com/office/officeart/2005/8/layout/hProcess4"/>
    <dgm:cxn modelId="{19CA56D9-CCD1-4A79-88A1-950DB6A554C7}" type="presOf" srcId="{677D92DC-F4C7-48BE-8179-6C723C8F31C3}" destId="{FAA70574-7B31-49F3-988E-E21D99548A72}" srcOrd="1" destOrd="0" presId="urn:microsoft.com/office/officeart/2005/8/layout/hProcess4"/>
    <dgm:cxn modelId="{7A32F89B-7A7B-4381-B106-3CD733083ED9}" srcId="{7B7EB1BC-3F52-49B5-9D7B-93C6D8ABF380}" destId="{48B09E73-43FF-4EC9-A639-7340904A26EB}" srcOrd="1" destOrd="0" parTransId="{807D3703-1F2D-40FC-88BC-A82F2A58B1B9}" sibTransId="{972F8F17-F7BF-4652-8EA6-ACCA9FFFD65F}"/>
    <dgm:cxn modelId="{9689185E-D238-40B2-A4A2-C2E316624BDA}" srcId="{ED525C6C-9E4C-4378-A15C-AEEC2B090889}" destId="{E6B9ADB8-1B5B-498D-84EE-AC874EC27AD2}" srcOrd="2" destOrd="0" parTransId="{4B1D6846-FCE4-4049-974A-B7382F7BBFCD}" sibTransId="{E798838C-B237-49B2-ACC0-6EDF539B3AE7}"/>
    <dgm:cxn modelId="{5E7BBFBC-9CFB-4229-BB54-F643D410A2E8}" type="presOf" srcId="{5589B8AC-EAEA-498D-AFC0-0C91F3E4289A}" destId="{7CE5F49B-9516-48B0-8008-216CABD3C70D}" srcOrd="1" destOrd="0" presId="urn:microsoft.com/office/officeart/2005/8/layout/hProcess4"/>
    <dgm:cxn modelId="{526D62FE-BF82-4F26-AC1F-ABDBB5D2F245}" type="presOf" srcId="{84D86397-A64D-4805-8FB3-B4AF39AB7461}" destId="{9D52D712-FD40-45F4-8910-AED37BD3BB40}" srcOrd="0" destOrd="0" presId="urn:microsoft.com/office/officeart/2005/8/layout/hProcess4"/>
    <dgm:cxn modelId="{73184AE2-87EC-4A24-B679-19B93194AF6D}" type="presParOf" srcId="{85DBCFDA-79B9-4A88-88DA-EBF10DDA2BD3}" destId="{4D8D0257-E1A8-494D-A35A-A465E967792F}" srcOrd="0" destOrd="0" presId="urn:microsoft.com/office/officeart/2005/8/layout/hProcess4"/>
    <dgm:cxn modelId="{9AC789C7-184B-470B-A776-FDBC0E16B628}" type="presParOf" srcId="{85DBCFDA-79B9-4A88-88DA-EBF10DDA2BD3}" destId="{4B4409F2-16F0-4188-A42E-930576C63DF8}" srcOrd="1" destOrd="0" presId="urn:microsoft.com/office/officeart/2005/8/layout/hProcess4"/>
    <dgm:cxn modelId="{7C9F5625-A47C-4754-9584-D10B80653193}" type="presParOf" srcId="{85DBCFDA-79B9-4A88-88DA-EBF10DDA2BD3}" destId="{46C8B34A-F675-492F-8AF2-1CB6ECAE4BF1}" srcOrd="2" destOrd="0" presId="urn:microsoft.com/office/officeart/2005/8/layout/hProcess4"/>
    <dgm:cxn modelId="{FE6F173C-A1F6-4043-8478-698B47E1DFD7}" type="presParOf" srcId="{46C8B34A-F675-492F-8AF2-1CB6ECAE4BF1}" destId="{25F5EA76-F07F-461F-A26A-C6A1C9DC1606}" srcOrd="0" destOrd="0" presId="urn:microsoft.com/office/officeart/2005/8/layout/hProcess4"/>
    <dgm:cxn modelId="{5879C5CB-5F0B-42D8-91A3-181623BAD8C5}" type="presParOf" srcId="{25F5EA76-F07F-461F-A26A-C6A1C9DC1606}" destId="{34A2086E-9A0C-4BA1-A391-9429E1455D2F}" srcOrd="0" destOrd="0" presId="urn:microsoft.com/office/officeart/2005/8/layout/hProcess4"/>
    <dgm:cxn modelId="{E3A1F59A-2248-4F29-A2AB-E42258B2FC38}" type="presParOf" srcId="{25F5EA76-F07F-461F-A26A-C6A1C9DC1606}" destId="{EB6F3381-68D5-485C-85D3-C513743C5D94}" srcOrd="1" destOrd="0" presId="urn:microsoft.com/office/officeart/2005/8/layout/hProcess4"/>
    <dgm:cxn modelId="{63EF339F-381B-4919-875C-1C5BAFC140C1}" type="presParOf" srcId="{25F5EA76-F07F-461F-A26A-C6A1C9DC1606}" destId="{2D94D1A2-3963-4E7A-B9BB-667EDD16CDE6}" srcOrd="2" destOrd="0" presId="urn:microsoft.com/office/officeart/2005/8/layout/hProcess4"/>
    <dgm:cxn modelId="{65077761-89F2-45B8-A3DA-F4780EDCB8BC}" type="presParOf" srcId="{25F5EA76-F07F-461F-A26A-C6A1C9DC1606}" destId="{DE78A322-13F6-4B53-BD88-6FAA8E691B9C}" srcOrd="3" destOrd="0" presId="urn:microsoft.com/office/officeart/2005/8/layout/hProcess4"/>
    <dgm:cxn modelId="{F08F78BA-444F-47B4-A238-F6954322E5E2}" type="presParOf" srcId="{25F5EA76-F07F-461F-A26A-C6A1C9DC1606}" destId="{13B253C9-753B-49CB-89BC-1562AB229A93}" srcOrd="4" destOrd="0" presId="urn:microsoft.com/office/officeart/2005/8/layout/hProcess4"/>
    <dgm:cxn modelId="{F872BE10-3196-4C41-B813-2A8B6B28B5BA}" type="presParOf" srcId="{46C8B34A-F675-492F-8AF2-1CB6ECAE4BF1}" destId="{9D52D712-FD40-45F4-8910-AED37BD3BB40}" srcOrd="1" destOrd="0" presId="urn:microsoft.com/office/officeart/2005/8/layout/hProcess4"/>
    <dgm:cxn modelId="{36806058-A734-45A4-9694-5DEECB0CA9CC}" type="presParOf" srcId="{46C8B34A-F675-492F-8AF2-1CB6ECAE4BF1}" destId="{21F7413D-1E0D-47D4-8CC8-8D987100D51C}" srcOrd="2" destOrd="0" presId="urn:microsoft.com/office/officeart/2005/8/layout/hProcess4"/>
    <dgm:cxn modelId="{BB00D0F1-0736-4F01-9F8B-D2150DE6838A}" type="presParOf" srcId="{21F7413D-1E0D-47D4-8CC8-8D987100D51C}" destId="{EEA5B06A-660E-48D8-8601-ED5C4B9C221A}" srcOrd="0" destOrd="0" presId="urn:microsoft.com/office/officeart/2005/8/layout/hProcess4"/>
    <dgm:cxn modelId="{B5BECE40-54D3-4EC2-8B51-D8CDC11E3110}" type="presParOf" srcId="{21F7413D-1E0D-47D4-8CC8-8D987100D51C}" destId="{0125900E-27ED-4C02-A2C4-060505934934}" srcOrd="1" destOrd="0" presId="urn:microsoft.com/office/officeart/2005/8/layout/hProcess4"/>
    <dgm:cxn modelId="{CEA6759D-47DA-4F04-820B-0BD19EF44762}" type="presParOf" srcId="{21F7413D-1E0D-47D4-8CC8-8D987100D51C}" destId="{FAA70574-7B31-49F3-988E-E21D99548A72}" srcOrd="2" destOrd="0" presId="urn:microsoft.com/office/officeart/2005/8/layout/hProcess4"/>
    <dgm:cxn modelId="{3B6E7519-DBF1-4CFB-AD3C-7A4ADB30590F}" type="presParOf" srcId="{21F7413D-1E0D-47D4-8CC8-8D987100D51C}" destId="{7C5AFDE6-841B-438E-8146-78FA0F833691}" srcOrd="3" destOrd="0" presId="urn:microsoft.com/office/officeart/2005/8/layout/hProcess4"/>
    <dgm:cxn modelId="{136E6E82-7936-422E-930D-8DE966439432}" type="presParOf" srcId="{21F7413D-1E0D-47D4-8CC8-8D987100D51C}" destId="{51876342-AFCB-4015-B155-F1A9D642022B}" srcOrd="4" destOrd="0" presId="urn:microsoft.com/office/officeart/2005/8/layout/hProcess4"/>
    <dgm:cxn modelId="{D7563C78-CA69-46E1-B5D3-D3EC846517C7}" type="presParOf" srcId="{46C8B34A-F675-492F-8AF2-1CB6ECAE4BF1}" destId="{198BEB74-3151-471D-B524-21424B1A8F61}" srcOrd="3" destOrd="0" presId="urn:microsoft.com/office/officeart/2005/8/layout/hProcess4"/>
    <dgm:cxn modelId="{AB5E89E6-75C6-443F-9822-E39647E46C7A}" type="presParOf" srcId="{46C8B34A-F675-492F-8AF2-1CB6ECAE4BF1}" destId="{FFEC0CB8-3BCF-48CA-B0E9-A1F70E5AE2D3}" srcOrd="4" destOrd="0" presId="urn:microsoft.com/office/officeart/2005/8/layout/hProcess4"/>
    <dgm:cxn modelId="{9AFC0874-2C2C-451A-A2CA-E5EFBAA75341}" type="presParOf" srcId="{FFEC0CB8-3BCF-48CA-B0E9-A1F70E5AE2D3}" destId="{80120F2C-FA56-49B0-B608-F64F5BCEA1D5}" srcOrd="0" destOrd="0" presId="urn:microsoft.com/office/officeart/2005/8/layout/hProcess4"/>
    <dgm:cxn modelId="{6F4DF4F1-B7CE-436B-BA35-4BC56B4FA6A7}" type="presParOf" srcId="{FFEC0CB8-3BCF-48CA-B0E9-A1F70E5AE2D3}" destId="{F83AAEFD-C7A1-4849-BF7F-9FA40AFCA170}" srcOrd="1" destOrd="0" presId="urn:microsoft.com/office/officeart/2005/8/layout/hProcess4"/>
    <dgm:cxn modelId="{EA00F54B-2734-4D28-8836-4FA8F001E2ED}" type="presParOf" srcId="{FFEC0CB8-3BCF-48CA-B0E9-A1F70E5AE2D3}" destId="{7CE5F49B-9516-48B0-8008-216CABD3C70D}" srcOrd="2" destOrd="0" presId="urn:microsoft.com/office/officeart/2005/8/layout/hProcess4"/>
    <dgm:cxn modelId="{7ABDD0F7-7606-41AD-9F0D-5BEE23A6030B}" type="presParOf" srcId="{FFEC0CB8-3BCF-48CA-B0E9-A1F70E5AE2D3}" destId="{5C1F0FE5-4CCB-4AD0-A05D-1E0F2F6309ED}" srcOrd="3" destOrd="0" presId="urn:microsoft.com/office/officeart/2005/8/layout/hProcess4"/>
    <dgm:cxn modelId="{C2761B13-F2E6-4BBA-969F-B6EDBDA0D265}" type="presParOf" srcId="{FFEC0CB8-3BCF-48CA-B0E9-A1F70E5AE2D3}" destId="{A0982389-7EAD-4FE3-AFCE-F766FC7D17B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Otros logros obtenidos</a:t>
            </a:r>
          </a:p>
          <a:p>
            <a:r>
              <a:rPr lang="es-ES_tradnl" dirty="0" err="1" smtClean="0"/>
              <a:t>Github</a:t>
            </a:r>
            <a:endParaRPr lang="es-ES_tradnl" dirty="0" smtClean="0"/>
          </a:p>
          <a:p>
            <a:r>
              <a:rPr lang="es-ES_tradnl" dirty="0" smtClean="0"/>
              <a:t>Tamaño reducido</a:t>
            </a:r>
          </a:p>
          <a:p>
            <a:r>
              <a:rPr lang="es-ES_tradnl" dirty="0" smtClean="0"/>
              <a:t>Grande las pruebas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Con el código en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se invoca a la compilación de ese código:</a:t>
            </a:r>
          </a:p>
          <a:p>
            <a:pPr algn="just">
              <a:buNone/>
            </a:pPr>
            <a:r>
              <a:rPr lang="es-ES_tradnl" dirty="0" smtClean="0"/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s-ES_tradnl" dirty="0" smtClean="0"/>
              <a:t>y se obtiene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el ensamblado con la clase compilada </a:t>
            </a:r>
          </a:p>
          <a:p>
            <a:pPr algn="just"/>
            <a:r>
              <a:rPr lang="es-ES_tradnl" dirty="0" smtClean="0"/>
              <a:t>Este ensamblado se puede generar en memoria o en un fichero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18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</a:t>
            </a:r>
            <a:r>
              <a:rPr kumimoji="0" lang="es-ES_tradnl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Compilar en tiempo de ejecución ese código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ES_trad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c) </a:t>
            </a:r>
            <a:r>
              <a:rPr lang="es-ES_tradnl" b="1" dirty="0" smtClean="0"/>
              <a:t>Invocar una instancia de la clase compilada</a:t>
            </a:r>
          </a:p>
          <a:p>
            <a:pPr algn="just"/>
            <a:r>
              <a:rPr lang="es-ES_tradnl" dirty="0" smtClean="0"/>
              <a:t>Se puede trabajar con el ensamblado que contiene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s-ES_tradnl" dirty="0" smtClean="0"/>
              <a:t>Se puede generar la instanciación de una de las clases del ensamblado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.CreateInstance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d) </a:t>
            </a:r>
            <a:r>
              <a:rPr lang="es-ES_tradnl" b="1" dirty="0" smtClean="0"/>
              <a:t>Devolverla como salida del generador</a:t>
            </a:r>
          </a:p>
          <a:p>
            <a:pPr algn="just"/>
            <a:r>
              <a:rPr lang="es-ES_tradnl" dirty="0" smtClean="0"/>
              <a:t>El objeto así instanciado se devuelve como salida de la aplicación generadora. </a:t>
            </a:r>
          </a:p>
          <a:p>
            <a:pPr algn="just"/>
            <a:r>
              <a:rPr lang="es-ES_tradnl" dirty="0" smtClean="0"/>
              <a:t>Es la instancia del </a:t>
            </a:r>
            <a:r>
              <a:rPr lang="es-ES_tradnl" b="1" dirty="0" smtClean="0"/>
              <a:t>serializador</a:t>
            </a:r>
            <a:r>
              <a:rPr lang="es-ES_tradnl" dirty="0" smtClean="0"/>
              <a:t> dinámico creado en tiempo de ejecución.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trata de un </a:t>
            </a:r>
            <a:r>
              <a:rPr lang="es-ES_tradnl" dirty="0" err="1" smtClean="0"/>
              <a:t>Object</a:t>
            </a:r>
            <a:r>
              <a:rPr lang="es-ES_tradnl" dirty="0" smtClean="0"/>
              <a:t>, y no puede ser asignado a una variable del tipo de su clase (esta clase no existía en tiempo de compilación).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29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Queremos saber cuál es la arquitectura más efectiva que tengan los serializadores generados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Generamos el código de clases </a:t>
            </a:r>
            <a:r>
              <a:rPr lang="es-ES_tradnl" sz="3200" dirty="0" err="1" smtClean="0"/>
              <a:t>serializadoras</a:t>
            </a:r>
            <a:r>
              <a:rPr lang="es-ES_tradnl" sz="3200" dirty="0" smtClean="0"/>
              <a:t> y </a:t>
            </a:r>
            <a:r>
              <a:rPr lang="es-ES_tradnl" sz="3200" dirty="0" err="1" smtClean="0"/>
              <a:t>deserializadoras</a:t>
            </a:r>
            <a:r>
              <a:rPr lang="es-ES_tradnl" sz="3200" dirty="0" smtClean="0"/>
              <a:t> particulares para 7 clases de prueba, analizando distintos elementos: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28596" y="4500570"/>
            <a:ext cx="842965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ES_tradnl" sz="2800" dirty="0" smtClean="0"/>
              <a:t>Cómo serán los métodos que serializan (normales, estáticos, de extensión…) ¿?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ES_tradnl" sz="2800" dirty="0" smtClean="0"/>
              <a:t>-  El objeto a tratar se recibe por referencia o por valor ¿?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Tras medir los tiempos de ejecución, llegamos a la conclusión de que la mejor forma de definir el serializador es ésta: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Tendrá dos métodos </a:t>
            </a:r>
            <a:r>
              <a:rPr lang="es-ES_tradnl" sz="3200" b="1" dirty="0" smtClean="0"/>
              <a:t>estáticos</a:t>
            </a:r>
            <a:r>
              <a:rPr lang="es-ES_tradnl" sz="3200" dirty="0" smtClean="0"/>
              <a:t>, encode y </a:t>
            </a:r>
            <a:r>
              <a:rPr lang="es-ES_tradnl" sz="3200" dirty="0" err="1" smtClean="0"/>
              <a:t>decode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Recibirá por </a:t>
            </a:r>
            <a:r>
              <a:rPr lang="es-ES_tradnl" sz="3200" b="1" dirty="0" smtClean="0"/>
              <a:t>referencia</a:t>
            </a:r>
            <a:r>
              <a:rPr lang="es-ES_tradnl" sz="3200" dirty="0" smtClean="0"/>
              <a:t> el objeto a serializar o deserializar.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Los métodos de extensión también son una opción válida, aunque requieren </a:t>
            </a:r>
            <a:r>
              <a:rPr lang="es-ES_tradnl" sz="3200" dirty="0" err="1" smtClean="0"/>
              <a:t>.Net</a:t>
            </a:r>
            <a:r>
              <a:rPr lang="es-ES_tradnl" sz="3200" dirty="0" smtClean="0"/>
              <a:t> 3.5.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crea la aplicación que generará el serializador particular para cualquier clase.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El constructor recibe el tipo objeto de la serialización.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capturan todos sus elementos, y para cada uno de ellos se va generando el código que lo serializa o </a:t>
            </a:r>
            <a:r>
              <a:rPr lang="es-ES_tradnl" sz="3200" dirty="0" err="1" smtClean="0"/>
              <a:t>deserializa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compila y ejecuta el código, devolviendo una instancia del serializador en un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de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A continuación se compila el código y se instancia un objeto de ese tipo.</a:t>
            </a:r>
          </a:p>
          <a:p>
            <a:r>
              <a:rPr lang="es-ES_tradnl" dirty="0" smtClean="0"/>
              <a:t>Ese objeto es la salida del programa, el serializador para ese tipo.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35 Grupo"/>
          <p:cNvGrpSpPr/>
          <p:nvPr/>
        </p:nvGrpSpPr>
        <p:grpSpPr>
          <a:xfrm>
            <a:off x="4054559" y="1759383"/>
            <a:ext cx="4446531" cy="4098509"/>
            <a:chOff x="3857620" y="2071678"/>
            <a:chExt cx="4446531" cy="4098509"/>
          </a:xfrm>
        </p:grpSpPr>
        <p:pic>
          <p:nvPicPr>
            <p:cNvPr id="1026" name="Picture 2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363545">
              <a:off x="6708359" y="5199773"/>
              <a:ext cx="1595792" cy="970414"/>
            </a:xfrm>
            <a:prstGeom prst="rect">
              <a:avLst/>
            </a:prstGeom>
            <a:noFill/>
          </p:spPr>
        </p:pic>
        <p:sp>
          <p:nvSpPr>
            <p:cNvPr id="1028" name="Document"/>
            <p:cNvSpPr>
              <a:spLocks noEditPoints="1" noChangeArrowheads="1"/>
            </p:cNvSpPr>
            <p:nvPr/>
          </p:nvSpPr>
          <p:spPr bwMode="auto">
            <a:xfrm>
              <a:off x="3857620" y="2071678"/>
              <a:ext cx="1214446" cy="16430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 smtClean="0"/>
            </a:p>
            <a:p>
              <a:endParaRPr lang="es-ES_tradnl" dirty="0" smtClean="0"/>
            </a:p>
            <a:p>
              <a:r>
                <a:rPr lang="es-ES_tradnl" dirty="0" err="1" smtClean="0"/>
                <a:t>strCodigo</a:t>
              </a:r>
              <a:r>
                <a:rPr lang="es-ES_tradnl" dirty="0" smtClean="0"/>
                <a:t> </a:t>
              </a:r>
              <a:endParaRPr lang="es-ES_tradnl" dirty="0"/>
            </a:p>
          </p:txBody>
        </p: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5143504" y="3786190"/>
              <a:ext cx="1143008" cy="974241"/>
              <a:chOff x="1632" y="1248"/>
              <a:chExt cx="2682" cy="2286"/>
            </a:xfrm>
          </p:grpSpPr>
          <p:sp>
            <p:nvSpPr>
              <p:cNvPr id="10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5" name="AutoShape 11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6" name="AutoShape 12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</p:grpSp>
        <p:sp>
          <p:nvSpPr>
            <p:cNvPr id="29" name="28 CuadroTexto"/>
            <p:cNvSpPr txBox="1"/>
            <p:nvPr/>
          </p:nvSpPr>
          <p:spPr>
            <a:xfrm>
              <a:off x="3929058" y="4071942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Compilar e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instanciar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86578" y="4578502"/>
              <a:ext cx="1384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Devolver el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serializador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4" name="33 Flecha doblada"/>
            <p:cNvSpPr/>
            <p:nvPr/>
          </p:nvSpPr>
          <p:spPr>
            <a:xfrm rot="10800000" flipH="1">
              <a:off x="5715009" y="5000636"/>
              <a:ext cx="527498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35" name="34 Flecha doblada"/>
            <p:cNvSpPr/>
            <p:nvPr/>
          </p:nvSpPr>
          <p:spPr>
            <a:xfrm rot="5400000">
              <a:off x="5286379" y="3000373"/>
              <a:ext cx="785819" cy="50006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4686304" cy="37147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Dentro de una clase, </a:t>
            </a:r>
            <a:r>
              <a:rPr lang="es-ES_tradnl" dirty="0" err="1" smtClean="0"/>
              <a:t>Reflection</a:t>
            </a:r>
            <a:r>
              <a:rPr lang="es-ES_tradnl" dirty="0" smtClean="0"/>
              <a:t> diferencia sus miembros en </a:t>
            </a:r>
            <a:r>
              <a:rPr lang="es-ES_tradnl" b="1" dirty="0" smtClean="0"/>
              <a:t>Propiedades</a:t>
            </a:r>
            <a:r>
              <a:rPr lang="es-ES_tradnl" dirty="0" smtClean="0"/>
              <a:t> y </a:t>
            </a:r>
            <a:r>
              <a:rPr lang="es-ES_tradnl" b="1" dirty="0" smtClean="0"/>
              <a:t>Campos</a:t>
            </a:r>
          </a:p>
          <a:p>
            <a:pPr algn="just"/>
            <a:r>
              <a:rPr lang="es-ES_tradnl" dirty="0" smtClean="0"/>
              <a:t>Se trabaja de distinta manera con ambos, aunque tengan  similares características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35729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215074" y="242886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MemberInfo</a:t>
            </a:r>
            <a:endParaRPr lang="es-ES_tradnl" dirty="0"/>
          </a:p>
        </p:txBody>
      </p:sp>
      <p:sp>
        <p:nvSpPr>
          <p:cNvPr id="14" name="13 Flecha izquierda, derecha y arriba"/>
          <p:cNvSpPr/>
          <p:nvPr/>
        </p:nvSpPr>
        <p:spPr>
          <a:xfrm>
            <a:off x="6500826" y="3071810"/>
            <a:ext cx="1216152" cy="850392"/>
          </a:xfrm>
          <a:prstGeom prst="leftRightUpArrow">
            <a:avLst>
              <a:gd name="adj1" fmla="val 1042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Triángulo isósceles"/>
          <p:cNvSpPr/>
          <p:nvPr/>
        </p:nvSpPr>
        <p:spPr>
          <a:xfrm>
            <a:off x="6858016" y="2928934"/>
            <a:ext cx="500066" cy="35719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Flecha doblada"/>
          <p:cNvSpPr/>
          <p:nvPr/>
        </p:nvSpPr>
        <p:spPr>
          <a:xfrm rot="5400000">
            <a:off x="7542389" y="3459007"/>
            <a:ext cx="50006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14 Flecha doblada"/>
          <p:cNvSpPr/>
          <p:nvPr/>
        </p:nvSpPr>
        <p:spPr>
          <a:xfrm rot="5400000" flipV="1">
            <a:off x="6204584" y="3510928"/>
            <a:ext cx="500066" cy="7648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286380" y="421481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PropertyInfo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358082" y="4214818"/>
            <a:ext cx="157163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FieldInfo</a:t>
            </a:r>
            <a:endParaRPr lang="es-ES_tradnl" dirty="0"/>
          </a:p>
        </p:txBody>
      </p:sp>
      <p:sp>
        <p:nvSpPr>
          <p:cNvPr id="18" name="17 Proceso"/>
          <p:cNvSpPr/>
          <p:nvPr/>
        </p:nvSpPr>
        <p:spPr>
          <a:xfrm>
            <a:off x="6572264" y="3286124"/>
            <a:ext cx="285752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Proceso"/>
          <p:cNvSpPr/>
          <p:nvPr/>
        </p:nvSpPr>
        <p:spPr>
          <a:xfrm>
            <a:off x="6572264" y="3786190"/>
            <a:ext cx="295276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Proceso"/>
          <p:cNvSpPr/>
          <p:nvPr/>
        </p:nvSpPr>
        <p:spPr>
          <a:xfrm>
            <a:off x="7215206" y="3357562"/>
            <a:ext cx="428628" cy="28575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Proceso"/>
          <p:cNvSpPr/>
          <p:nvPr/>
        </p:nvSpPr>
        <p:spPr>
          <a:xfrm>
            <a:off x="7367606" y="3786190"/>
            <a:ext cx="276228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En un principio se duplicaba el código para tratarlos por separado</a:t>
            </a:r>
          </a:p>
          <a:p>
            <a:pPr algn="just"/>
            <a:r>
              <a:rPr lang="es-ES_tradnl" dirty="0" smtClean="0"/>
              <a:t>Hasta que encontré el modo de generalizar el comportamiento, quedándome solo con los elementos internos de cada uno útiles para el código:</a:t>
            </a:r>
          </a:p>
          <a:p>
            <a:pPr algn="just">
              <a:buNone/>
            </a:pPr>
            <a:r>
              <a:rPr lang="es-ES_tradnl" dirty="0" smtClean="0"/>
              <a:t>	- tipo del miembro 		- nombre del miembro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Para mejorar la velocidad lo ideal sería conseguir un </a:t>
            </a:r>
            <a:r>
              <a:rPr lang="es-ES_tradnl" b="1" dirty="0" smtClean="0"/>
              <a:t>serializador particular </a:t>
            </a:r>
            <a:r>
              <a:rPr lang="es-ES_tradnl" dirty="0" smtClean="0"/>
              <a:t>para cada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Un serializador cuya función </a:t>
            </a:r>
            <a:r>
              <a:rPr lang="es-ES_tradnl" b="1" dirty="0" smtClean="0"/>
              <a:t>exclusivamente</a:t>
            </a:r>
            <a:r>
              <a:rPr lang="es-ES_tradnl" dirty="0" smtClean="0"/>
              <a:t> sea la de serializar un determinado tipo, lo hará más rápidamente que cualquier otro.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 la hora de procesar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s-ES_tradnl" dirty="0" smtClean="0"/>
              <a:t> y otros tipos que implementan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s-ES_tradnl" dirty="0" smtClean="0"/>
              <a:t> hay dos vías muy dispares.</a:t>
            </a:r>
          </a:p>
          <a:p>
            <a:pPr algn="just"/>
            <a:r>
              <a:rPr lang="es-ES_tradnl" dirty="0" smtClean="0"/>
              <a:t>Para la serialización basta con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dirty="0" smtClean="0"/>
              <a:t> que recorra todos los elementos y los vaya guardando.</a:t>
            </a:r>
          </a:p>
          <a:p>
            <a:pPr algn="just"/>
            <a:r>
              <a:rPr lang="es-ES_tradnl" dirty="0" smtClean="0"/>
              <a:t>Para la deserialización, es necesario conocer el </a:t>
            </a:r>
            <a:r>
              <a:rPr lang="es-ES_tradnl" b="1" dirty="0" smtClean="0"/>
              <a:t>rango</a:t>
            </a:r>
            <a:r>
              <a:rPr lang="es-ES_tradnl" dirty="0" smtClean="0"/>
              <a:t> y los </a:t>
            </a:r>
            <a:r>
              <a:rPr lang="es-ES_tradnl" b="1" dirty="0" smtClean="0"/>
              <a:t>límites</a:t>
            </a:r>
            <a:r>
              <a:rPr lang="es-ES_tradnl" dirty="0" smtClean="0"/>
              <a:t> inferior y superior de cada rango para saber en qué índices va cada valor.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La solución pasa por guardar toda esa información previamente a los datos.</a:t>
            </a:r>
          </a:p>
          <a:p>
            <a:pPr algn="just"/>
            <a:r>
              <a:rPr lang="es-ES_tradnl" dirty="0" smtClean="0"/>
              <a:t>Así, primero se lee, se inicializa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esos valores, y a continuación se genera un bucle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dirty="0" smtClean="0"/>
              <a:t> para cada rango que vaya llenando cada elemento que haya en cada uno, desde el límite inferior hasta el límite superior.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 la hora de inicializar un </a:t>
            </a:r>
            <a:r>
              <a:rPr lang="es-ES_tradnl" dirty="0" err="1" smtClean="0"/>
              <a:t>array</a:t>
            </a:r>
            <a:r>
              <a:rPr lang="es-ES_tradnl" dirty="0" smtClean="0"/>
              <a:t>, si es anidado no funcionaba la sintaxis generada.</a:t>
            </a:r>
          </a:p>
          <a:p>
            <a:pPr algn="just"/>
            <a:r>
              <a:rPr lang="es-ES_tradnl" dirty="0" smtClean="0"/>
              <a:t>Hubo que buscar otro modo de instanciar los </a:t>
            </a:r>
            <a:r>
              <a:rPr lang="es-ES_tradnl" dirty="0" err="1" smtClean="0"/>
              <a:t>arrays</a:t>
            </a:r>
            <a:r>
              <a:rPr lang="es-ES_tradnl" dirty="0" smtClean="0"/>
              <a:t> para conseguir que se instanciara correctamente un </a:t>
            </a:r>
            <a:r>
              <a:rPr lang="es-ES_tradnl" dirty="0" err="1" smtClean="0"/>
              <a:t>array</a:t>
            </a:r>
            <a:r>
              <a:rPr lang="es-ES_tradnl" dirty="0" smtClean="0"/>
              <a:t> anidado.</a:t>
            </a:r>
          </a:p>
          <a:p>
            <a:pPr algn="just"/>
            <a:r>
              <a:rPr lang="es-ES_tradnl" dirty="0" smtClean="0"/>
              <a:t>La solución pasa por utilizar el método estático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Array.CreateInstance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Cómo inicializar </a:t>
            </a:r>
            <a:r>
              <a:rPr lang="es-ES_tradnl" sz="3200" b="1" dirty="0" err="1" smtClean="0"/>
              <a:t>arrays</a:t>
            </a:r>
            <a:r>
              <a:rPr lang="es-ES_tradnl" sz="3200" b="1" dirty="0" smtClean="0"/>
              <a:t> anidados (</a:t>
            </a:r>
            <a:r>
              <a:rPr lang="es-ES_tradnl" sz="3200" b="1" dirty="0" err="1" smtClean="0"/>
              <a:t>jagged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array</a:t>
            </a:r>
            <a:r>
              <a:rPr lang="es-ES_tradnl" sz="3200" b="1" dirty="0" smtClean="0"/>
              <a:t>)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 esta base se </a:t>
            </a:r>
            <a:r>
              <a:rPr lang="es-ES_tradnl" dirty="0" err="1" smtClean="0"/>
              <a:t>refactoriza</a:t>
            </a:r>
            <a:r>
              <a:rPr lang="es-ES_tradnl" dirty="0" smtClean="0"/>
              <a:t> el código para incluir funcionalidades adicionales.</a:t>
            </a:r>
          </a:p>
          <a:p>
            <a:r>
              <a:rPr lang="es-ES_tradnl" dirty="0" smtClean="0"/>
              <a:t>Soporte para el resto de tipos primitivos</a:t>
            </a:r>
          </a:p>
          <a:p>
            <a:r>
              <a:rPr lang="es-ES_tradnl" dirty="0" smtClean="0"/>
              <a:t>Soporte para elementos de tipos definidos por el programador.</a:t>
            </a:r>
          </a:p>
          <a:p>
            <a:r>
              <a:rPr lang="es-ES_tradnl" dirty="0" smtClean="0"/>
              <a:t>Uso de un </a:t>
            </a:r>
            <a:r>
              <a:rPr lang="es-ES_tradnl" dirty="0" err="1" smtClean="0"/>
              <a:t>Dictionary</a:t>
            </a:r>
            <a:r>
              <a:rPr lang="es-ES_tradnl" dirty="0" smtClean="0"/>
              <a:t> para almacenar todos los tipos para los que hay que crear serializador.</a:t>
            </a:r>
          </a:p>
          <a:p>
            <a:r>
              <a:rPr lang="es-ES_tradnl" dirty="0" smtClean="0"/>
              <a:t>Invocación dinámica de esos tipos.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una representación como conjunto de bytes, para almacenarlo o distribuirlo.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 la representación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graphicFrame>
        <p:nvGraphicFramePr>
          <p:cNvPr id="6" name="5 Diagrama"/>
          <p:cNvGraphicFramePr/>
          <p:nvPr/>
        </p:nvGraphicFramePr>
        <p:xfrm>
          <a:off x="3714744" y="2928934"/>
          <a:ext cx="500066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bo"/>
          <p:cNvSpPr/>
          <p:nvPr/>
        </p:nvSpPr>
        <p:spPr>
          <a:xfrm>
            <a:off x="3998790" y="3927360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bo"/>
          <p:cNvSpPr/>
          <p:nvPr/>
        </p:nvSpPr>
        <p:spPr>
          <a:xfrm>
            <a:off x="7572396" y="3929066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CARACTERÍSTICAS ADICIONALES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Para permitir que la </a:t>
            </a:r>
            <a:r>
              <a:rPr lang="es-ES_tradnl" b="1" dirty="0" smtClean="0"/>
              <a:t>representación</a:t>
            </a:r>
            <a:r>
              <a:rPr lang="es-ES_tradnl" dirty="0" smtClean="0"/>
              <a:t> de los objetos serializados fuera la que interese al programador, debería admitir que se puedan codificaran los elementos en </a:t>
            </a:r>
            <a:r>
              <a:rPr lang="es-ES_tradnl" b="1" dirty="0" smtClean="0"/>
              <a:t>cualquier formato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Ese formato se podría indicar a la hora de invocar la creación del serializador (</a:t>
            </a:r>
            <a:r>
              <a:rPr lang="es-ES_tradnl" b="1" dirty="0" smtClean="0"/>
              <a:t>constructor</a:t>
            </a:r>
            <a:r>
              <a:rPr lang="es-ES_tradnl" dirty="0" smtClean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serializador particular debería admitir </a:t>
            </a:r>
            <a:r>
              <a:rPr lang="es-ES_tradnl" b="1" dirty="0" smtClean="0"/>
              <a:t>cualquier elemento </a:t>
            </a:r>
            <a:r>
              <a:rPr lang="es-ES_tradnl" dirty="0" smtClean="0"/>
              <a:t>dentro de la clase que serializa. Hay que contemplar todos los tipos.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De este modo conseguiríamos un modelo </a:t>
            </a:r>
            <a:r>
              <a:rPr lang="es-ES_tradnl" b="1" dirty="0" smtClean="0"/>
              <a:t>general</a:t>
            </a:r>
            <a:r>
              <a:rPr lang="es-ES_tradnl" dirty="0" smtClean="0"/>
              <a:t> para crear </a:t>
            </a:r>
            <a:r>
              <a:rPr lang="es-ES_tradnl" b="1" dirty="0" smtClean="0"/>
              <a:t>serializadores particulares </a:t>
            </a:r>
            <a:r>
              <a:rPr lang="es-ES_tradnl" dirty="0" smtClean="0"/>
              <a:t>para cualquier clase.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2147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Al generar el código, hay que tener en cuenta las referencias que necesite para compilar correctamente.</a:t>
            </a:r>
          </a:p>
          <a:p>
            <a:pPr algn="just"/>
            <a:r>
              <a:rPr lang="es-ES_tradnl" dirty="0" smtClean="0"/>
              <a:t>Especialmente, es necesaria la referencia a </a:t>
            </a:r>
            <a:r>
              <a:rPr lang="es-ES_tradnl" b="1" dirty="0" smtClean="0"/>
              <a:t>la clase que se va a serializar</a:t>
            </a:r>
            <a:r>
              <a:rPr lang="es-ES_tradnl" dirty="0" smtClean="0"/>
              <a:t>.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tiene que saber cómo encontrar esa clase (su ensamblado).</a:t>
            </a:r>
          </a:p>
          <a:p>
            <a:pPr algn="just"/>
            <a:r>
              <a:rPr lang="es-ES_tradnl" dirty="0" smtClean="0"/>
              <a:t>Hay que añadir una referencia a ese ensamblado antes de ejecutar la compilación. Si no, habrá un error: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214282" y="5286388"/>
            <a:ext cx="871540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´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ClaseASerializar´could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found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(are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?)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err="1" smtClean="0"/>
              <a:t>CodeDOM</a:t>
            </a:r>
            <a:r>
              <a:rPr lang="es-ES_tradnl" dirty="0" smtClean="0"/>
              <a:t> tiene la solución; una clase que permite añadir parámetros a la compilación:</a:t>
            </a:r>
          </a:p>
          <a:p>
            <a:pPr algn="ctr"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CompilerParameters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usa para </a:t>
            </a:r>
            <a:r>
              <a:rPr lang="es-ES_tradnl" b="1" dirty="0" smtClean="0"/>
              <a:t>añadir referencias de ensamblados</a:t>
            </a:r>
            <a:r>
              <a:rPr lang="es-ES_tradnl" dirty="0" smtClean="0"/>
              <a:t>, y también para indicar que se genere </a:t>
            </a:r>
            <a:r>
              <a:rPr lang="es-ES_tradnl" b="1" dirty="0" smtClean="0"/>
              <a:t>en memoria</a:t>
            </a:r>
            <a:r>
              <a:rPr lang="es-ES_tradnl" dirty="0" smtClean="0"/>
              <a:t>: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cpObject.ReferencedAssemblies.Add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buNone/>
            </a:pP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cpOblect.GenerateInMemory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ANÁLISIS Y DESARROLLO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85804" y="1609725"/>
            <a:ext cx="8229600" cy="89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 divide en fases, cada una pretende conseguir un objetivo parcial: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85804" y="2500306"/>
            <a:ext cx="8229600" cy="3597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1.</a:t>
            </a:r>
            <a:r>
              <a:rPr lang="es-ES_tradnl" sz="3200" dirty="0" smtClean="0"/>
              <a:t> Compilación dinámica de la clase (en una cadena) y obtención de una instancia del serializador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2. Identificar el mejor diseño de la clase </a:t>
            </a:r>
            <a:r>
              <a:rPr lang="es-ES_tradnl" sz="3200" dirty="0" err="1" smtClean="0"/>
              <a:t>serializadora</a:t>
            </a:r>
            <a:endParaRPr lang="es-ES_tradnl" sz="32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3. Creación </a:t>
            </a:r>
            <a:r>
              <a:rPr lang="es-ES_tradnl" sz="3200" dirty="0" smtClean="0"/>
              <a:t>del código de la clase </a:t>
            </a:r>
            <a:r>
              <a:rPr lang="es-ES_tradnl" sz="3200" dirty="0" err="1" smtClean="0"/>
              <a:t>serializadora</a:t>
            </a:r>
            <a:r>
              <a:rPr lang="es-ES_tradnl" sz="3200" dirty="0" smtClean="0"/>
              <a:t> en una cadena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4 y Fase 5. Refactorización y optimización del código (admitir varios formatos de salida en encode)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6. Opciones avanzadas: atributos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_tradnl" dirty="0" smtClean="0"/>
              <a:t>	a) </a:t>
            </a:r>
            <a:r>
              <a:rPr lang="es-ES_tradnl" b="1" dirty="0" smtClean="0"/>
              <a:t>Escribir de manera dinámica el código del serializador</a:t>
            </a:r>
            <a:endParaRPr lang="es-ES_tradnl" dirty="0" smtClean="0"/>
          </a:p>
          <a:p>
            <a:pPr algn="just"/>
            <a:r>
              <a:rPr lang="es-ES_tradnl" dirty="0" smtClean="0"/>
              <a:t>Simplemente generar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con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. 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85852" y="3643314"/>
            <a:ext cx="7429552" cy="275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_tradnl" sz="3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3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@”</a:t>
            </a:r>
          </a:p>
          <a:p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Hola ()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(""Hola Mundo!"");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sz="3000" dirty="0" smtClean="0"/>
              <a:t>	b) </a:t>
            </a:r>
            <a:r>
              <a:rPr lang="es-ES_tradnl" sz="3000" b="1" dirty="0" smtClean="0"/>
              <a:t>Compilar en tiempo de ejecución ese código </a:t>
            </a:r>
          </a:p>
          <a:p>
            <a:pPr algn="just">
              <a:buNone/>
            </a:pPr>
            <a:r>
              <a:rPr lang="es-ES_tradnl" sz="3000" dirty="0" smtClean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2332037"/>
            <a:ext cx="8229600" cy="374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Utilizamos el espacio de nombres 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CodeDOM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la compilación y la ejecución de programas que son creados en tiempo de ejecución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crear ensamblados en ficheros ejecutables, o mantenerlos en memoria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12192</TotalTime>
  <Words>2311</Words>
  <Application>Microsoft Office PowerPoint</Application>
  <PresentationFormat>Presentación en pantalla (4:3)</PresentationFormat>
  <Paragraphs>414</Paragraphs>
  <Slides>48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48</vt:i4>
      </vt:variant>
    </vt:vector>
  </HeadingPairs>
  <TitlesOfParts>
    <vt:vector size="50" baseType="lpstr">
      <vt:lpstr>Tema de Office</vt:lpstr>
      <vt:lpstr>Diseño personalizado</vt:lpstr>
      <vt:lpstr>Diapositiva 1</vt:lpstr>
      <vt:lpstr>LOS OBJETIVOS</vt:lpstr>
      <vt:lpstr>LOS OBJETIVOS</vt:lpstr>
      <vt:lpstr>LOS OBJETIVOS</vt:lpstr>
      <vt:lpstr>Fase 1 Problemas y soluciones</vt:lpstr>
      <vt:lpstr>Fase 1 Problemas y soluciones</vt:lpstr>
      <vt:lpstr>ANÁLISIS Y DESARROLLO</vt:lpstr>
      <vt:lpstr>Diapositiva 8</vt:lpstr>
      <vt:lpstr>Diapositiva 9</vt:lpstr>
      <vt:lpstr>Diapositiva 10</vt:lpstr>
      <vt:lpstr>Diapositiva 11</vt:lpstr>
      <vt:lpstr>Fase 1</vt:lpstr>
      <vt:lpstr>Fase 2</vt:lpstr>
      <vt:lpstr>Fase 2</vt:lpstr>
      <vt:lpstr>Fase 3</vt:lpstr>
      <vt:lpstr>Diapositiva 16</vt:lpstr>
      <vt:lpstr>Diapositiva 17</vt:lpstr>
      <vt:lpstr>Fase 3 Problemas y soluciones</vt:lpstr>
      <vt:lpstr>Fase 3 Problemas y soluciones</vt:lpstr>
      <vt:lpstr>Fase 3 Problemas y soluciones</vt:lpstr>
      <vt:lpstr>Fase 3 Problemas y soluciones</vt:lpstr>
      <vt:lpstr>Fase 3 Problemas y soluciones</vt:lpstr>
      <vt:lpstr>Diapositiva 23</vt:lpstr>
      <vt:lpstr>Diapositiva 24</vt:lpstr>
      <vt:lpstr>SERIALIZACIÓN</vt:lpstr>
      <vt:lpstr>FACTORES A TENER EN CUENTA</vt:lpstr>
      <vt:lpstr>FACTORES A TENER EN CUENTA</vt:lpstr>
      <vt:lpstr>FACTORES A TENER EN CUENTA</vt:lpstr>
      <vt:lpstr>CARACTERÍSTICAS ADICIONALES</vt:lpstr>
      <vt:lpstr>Diapositiva 30</vt:lpstr>
      <vt:lpstr>Generación del código generateSerializer()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MEJORAS</vt:lpstr>
      <vt:lpstr>COMPARATIVA</vt:lpstr>
      <vt:lpstr>Diapositiva 42</vt:lpstr>
      <vt:lpstr>COMPARATIVA</vt:lpstr>
      <vt:lpstr>COMPARATIVA</vt:lpstr>
      <vt:lpstr>COMPARATIVA</vt:lpstr>
      <vt:lpstr>COMPARATIVA</vt:lpstr>
      <vt:lpstr>COMPARATIVA</vt:lpstr>
      <vt:lpstr>COMPARATIVA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Victor</cp:lastModifiedBy>
  <cp:revision>419</cp:revision>
  <dcterms:created xsi:type="dcterms:W3CDTF">2015-06-16T17:39:47Z</dcterms:created>
  <dcterms:modified xsi:type="dcterms:W3CDTF">2015-06-30T22:14:52Z</dcterms:modified>
</cp:coreProperties>
</file>