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3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  <p:sldMasterId id="2147483680" r:id="rId2"/>
    <p:sldMasterId id="2147483702" r:id="rId3"/>
    <p:sldMasterId id="2147483720" r:id="rId4"/>
  </p:sldMasterIdLst>
  <p:notesMasterIdLst>
    <p:notesMasterId r:id="rId6"/>
  </p:notesMasterIdLst>
  <p:handoutMasterIdLst>
    <p:handoutMasterId r:id="rId7"/>
  </p:handoutMasterIdLst>
  <p:sldIdLst>
    <p:sldId id="544" r:id="rId5"/>
  </p:sldIdLst>
  <p:sldSz cx="18000663" cy="14400213"/>
  <p:notesSz cx="20104100" cy="11309350"/>
  <p:defaultTextStyle>
    <a:defPPr>
      <a:defRPr lang="en-US"/>
    </a:defPPr>
    <a:lvl1pPr marL="0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20853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41705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62556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83409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104261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525114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945965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366817" algn="l" defTabSz="841705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DAFE"/>
    <a:srgbClr val="9C2222"/>
    <a:srgbClr val="B6BBB5"/>
    <a:srgbClr val="FBC02D"/>
    <a:srgbClr val="4DB6AC"/>
    <a:srgbClr val="01579B"/>
    <a:srgbClr val="EA80FC"/>
    <a:srgbClr val="FD8230"/>
    <a:srgbClr val="232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9"/>
    <p:restoredTop sz="92889"/>
  </p:normalViewPr>
  <p:slideViewPr>
    <p:cSldViewPr>
      <p:cViewPr>
        <p:scale>
          <a:sx n="130" d="100"/>
          <a:sy n="130" d="100"/>
        </p:scale>
        <p:origin x="-376" y="-3264"/>
      </p:cViewPr>
      <p:guideLst>
        <p:guide orient="horz" pos="4536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11" d="100"/>
          <a:sy n="111" d="100"/>
        </p:scale>
        <p:origin x="616" y="2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693F5-270A-CA42-BA13-5BAC94094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302B7-B1BF-424D-814E-7353C3A0E584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66038" y="1414463"/>
            <a:ext cx="477202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F9BBA-A9BD-6344-AA98-520E3FE76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4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1pPr>
    <a:lvl2pPr marL="420853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2pPr>
    <a:lvl3pPr marL="841705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3pPr>
    <a:lvl4pPr marL="1262556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4pPr>
    <a:lvl5pPr marL="1683409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5pPr>
    <a:lvl6pPr marL="2104261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6pPr>
    <a:lvl7pPr marL="2525114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7pPr>
    <a:lvl8pPr marL="2945965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8pPr>
    <a:lvl9pPr marL="3366817" algn="l" defTabSz="841705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F9BBA-A9BD-6344-AA98-520E3FE767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16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E3B87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409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object 3"/>
          <p:cNvSpPr/>
          <p:nvPr userDrawn="1"/>
        </p:nvSpPr>
        <p:spPr>
          <a:xfrm>
            <a:off x="0" y="811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4264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11995599" cy="14400219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9236124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2109459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8" name="object 3"/>
          <p:cNvSpPr/>
          <p:nvPr userDrawn="1"/>
        </p:nvSpPr>
        <p:spPr>
          <a:xfrm>
            <a:off x="7092453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9" name="object 4"/>
          <p:cNvSpPr/>
          <p:nvPr userDrawn="1"/>
        </p:nvSpPr>
        <p:spPr>
          <a:xfrm>
            <a:off x="12075448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82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2109459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3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7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4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7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5" name="Picture Placeholder 163"/>
          <p:cNvSpPr>
            <a:spLocks noGrp="1"/>
          </p:cNvSpPr>
          <p:nvPr>
            <p:ph type="pic" sz="quarter" idx="23" hasCustomPrompt="1"/>
          </p:nvPr>
        </p:nvSpPr>
        <p:spPr>
          <a:xfrm>
            <a:off x="7081364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6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7065932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7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7065932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8" name="Picture Placeholder 163"/>
          <p:cNvSpPr>
            <a:spLocks noGrp="1"/>
          </p:cNvSpPr>
          <p:nvPr>
            <p:ph type="pic" sz="quarter" idx="26" hasCustomPrompt="1"/>
          </p:nvPr>
        </p:nvSpPr>
        <p:spPr>
          <a:xfrm>
            <a:off x="12074733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9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12059305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90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12059305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166624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2109459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8" name="object 3"/>
          <p:cNvSpPr/>
          <p:nvPr userDrawn="1"/>
        </p:nvSpPr>
        <p:spPr>
          <a:xfrm>
            <a:off x="7092453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9" name="object 4"/>
          <p:cNvSpPr/>
          <p:nvPr userDrawn="1"/>
        </p:nvSpPr>
        <p:spPr>
          <a:xfrm>
            <a:off x="12075448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71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7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2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7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4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7065932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5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7065932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7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12059305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8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12059305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1339763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3023071" y="3445002"/>
            <a:ext cx="12087258" cy="776589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>
      <p:ext uri="{BB962C8B-B14F-4D97-AF65-F5344CB8AC3E}">
        <p14:creationId xmlns:p14="http://schemas.microsoft.com/office/powerpoint/2010/main" val="1046920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ment Slid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804" y="1118"/>
            <a:ext cx="8998859" cy="14397985"/>
          </a:xfrm>
          <a:prstGeom prst="rect">
            <a:avLst/>
          </a:prstGeom>
        </p:spPr>
      </p:pic>
      <p:sp>
        <p:nvSpPr>
          <p:cNvPr id="66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E3B87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3023071" y="3445002"/>
            <a:ext cx="12087258" cy="776589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  <p:pic>
        <p:nvPicPr>
          <p:cNvPr id="2050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054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Landsca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44180" y="3901240"/>
            <a:ext cx="12635286" cy="7665020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3707651" y="3899525"/>
            <a:ext cx="3547544" cy="764810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, Title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" y="3"/>
            <a:ext cx="9002463" cy="14398195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" y="3"/>
            <a:ext cx="9002463" cy="14398195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8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04672" y="4160061"/>
            <a:ext cx="14991322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0466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50337" y="4160061"/>
            <a:ext cx="7345656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504673" y="4160061"/>
            <a:ext cx="7345654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right text and lef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50337" y="4160061"/>
            <a:ext cx="7345656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1500055" y="4160061"/>
            <a:ext cx="7350271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pPr lvl="0"/>
            <a:r>
              <a:rPr lang="en-GB" sz="900" dirty="0">
                <a:latin typeface="Helvetica Neue" pitchFamily="2"/>
                <a:ea typeface="Helvetica Neue" pitchFamily="2"/>
                <a:cs typeface="Helvetica Neue" pitchFamily="2"/>
              </a:rPr>
              <a:t>Click to add graphs/media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823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E3B87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409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8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32092729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eft text and righ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504673" y="4160061"/>
            <a:ext cx="7345654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9150337" y="4160061"/>
            <a:ext cx="7350271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pPr lvl="0"/>
            <a:r>
              <a:rPr lang="en-GB" sz="900" dirty="0">
                <a:latin typeface="Helvetica Neue" pitchFamily="2"/>
                <a:ea typeface="Helvetica Neue" pitchFamily="2"/>
                <a:cs typeface="Helvetica Neue" pitchFamily="2"/>
              </a:rPr>
              <a:t>Click to add graphs/media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47833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whole pa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1500055" y="4160061"/>
            <a:ext cx="15000553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  <a:lvl2pPr marL="207869" indent="0">
              <a:buFontTx/>
              <a:buNone/>
              <a:defRPr/>
            </a:lvl2pPr>
            <a:lvl3pPr marL="415738" indent="0">
              <a:buFontTx/>
              <a:buNone/>
              <a:defRPr/>
            </a:lvl3pPr>
            <a:lvl4pPr marL="623608" indent="0">
              <a:buFontTx/>
              <a:buNone/>
              <a:defRPr/>
            </a:lvl4pPr>
            <a:lvl5pPr marL="831478" indent="0">
              <a:buFontTx/>
              <a:buNone/>
              <a:defRPr/>
            </a:lvl5pPr>
          </a:lstStyle>
          <a:p>
            <a:pPr lvl="0"/>
            <a:r>
              <a:rPr lang="en-GB" dirty="0"/>
              <a:t>Click to add graph/media</a:t>
            </a:r>
          </a:p>
        </p:txBody>
      </p:sp>
    </p:spTree>
    <p:extLst>
      <p:ext uri="{BB962C8B-B14F-4D97-AF65-F5344CB8AC3E}">
        <p14:creationId xmlns:p14="http://schemas.microsoft.com/office/powerpoint/2010/main" val="22670632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953371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/>
        </p:blipFill>
        <p:spPr bwMode="auto">
          <a:xfrm>
            <a:off x="6000947" y="0"/>
            <a:ext cx="11999718" cy="1200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78"/>
          <a:stretch/>
        </p:blipFill>
        <p:spPr bwMode="auto">
          <a:xfrm>
            <a:off x="6000947" y="0"/>
            <a:ext cx="11999718" cy="1184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powerpont-slide-title_cell_dark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8035040" cy="14426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411" y="13256864"/>
            <a:ext cx="2865730" cy="94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048373" y="3773345"/>
            <a:ext cx="12600464" cy="12814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0040" y="2184639"/>
            <a:ext cx="15300564" cy="14398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050040" y="8086787"/>
            <a:ext cx="8834701" cy="1290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HelveticaNeueLT Pro 35 Th"/>
                <a:cs typeface="HelveticaNeueLT Pro 35 Th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135549"/>
      </p:ext>
    </p:extLst>
  </p:cSld>
  <p:clrMapOvr>
    <a:masterClrMapping/>
  </p:clrMapOvr>
  <p:transition>
    <p:cut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039" y="640009"/>
            <a:ext cx="16050591" cy="160002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8863477"/>
      </p:ext>
    </p:extLst>
  </p:cSld>
  <p:clrMapOvr>
    <a:masterClrMapping/>
  </p:clrMapOvr>
  <p:transition>
    <p:cut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3155-A673-6E46-8E68-7A9AC6F23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083" y="2356703"/>
            <a:ext cx="13500497" cy="501340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46414-FFE7-9445-A29A-8C7019D91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0083" y="7563446"/>
            <a:ext cx="13500497" cy="34767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C4929-0A82-F647-B46E-0777BF8E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DC8-F42C-4442-8164-FB0FA9723E3E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FBA96-4EE8-5A48-A1C0-05E0F398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16A5E-B50D-EB40-9221-6AAD0630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F7A7B-579F-5246-8862-96EB3346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650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5122" name="Picture 2" descr="E:\Squad\2017\Sanger\Sanger Institute (SAN)\SAN001 Rebrand\Creative\Stage 3 Final Work\SAN001 - Presentation Templates\Microsoft Office\logo overlay S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1"/>
            <a:ext cx="11999042" cy="1439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object 3"/>
          <p:cNvSpPr/>
          <p:nvPr userDrawn="1"/>
        </p:nvSpPr>
        <p:spPr>
          <a:xfrm>
            <a:off x="0" y="811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79"/>
            <a:ext cx="11996414" cy="14401196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1143436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5122" name="Picture 2" descr="E:\Squad\2017\Sanger\Sanger Institute (SAN)\SAN001 Rebrand\Creative\Stage 3 Final Work\SAN001 - Presentation Templates\Microsoft Office\logo overlay S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1"/>
            <a:ext cx="11999042" cy="1439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10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37875428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2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7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7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object 3"/>
          <p:cNvSpPr/>
          <p:nvPr userDrawn="1"/>
        </p:nvSpPr>
        <p:spPr>
          <a:xfrm>
            <a:off x="0" y="7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4264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4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2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object 2"/>
          <p:cNvSpPr/>
          <p:nvPr userDrawn="1"/>
        </p:nvSpPr>
        <p:spPr>
          <a:xfrm>
            <a:off x="2109459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5925223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9769115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13589267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5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2109458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7" name="Picture Placeholder 163"/>
          <p:cNvSpPr>
            <a:spLocks noGrp="1"/>
          </p:cNvSpPr>
          <p:nvPr>
            <p:ph type="pic" sz="quarter" idx="11" hasCustomPrompt="1"/>
          </p:nvPr>
        </p:nvSpPr>
        <p:spPr>
          <a:xfrm>
            <a:off x="5937655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8" name="Picture Placeholder 163"/>
          <p:cNvSpPr>
            <a:spLocks noGrp="1"/>
          </p:cNvSpPr>
          <p:nvPr>
            <p:ph type="pic" sz="quarter" idx="12" hasCustomPrompt="1"/>
          </p:nvPr>
        </p:nvSpPr>
        <p:spPr>
          <a:xfrm>
            <a:off x="9781546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9" name="Picture Placeholder 163"/>
          <p:cNvSpPr>
            <a:spLocks noGrp="1"/>
          </p:cNvSpPr>
          <p:nvPr>
            <p:ph type="pic" sz="quarter" idx="13" hasCustomPrompt="1"/>
          </p:nvPr>
        </p:nvSpPr>
        <p:spPr>
          <a:xfrm>
            <a:off x="13604699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1358926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1358926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9769117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9769117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5937655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5937655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8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object 2"/>
          <p:cNvSpPr/>
          <p:nvPr userDrawn="1"/>
        </p:nvSpPr>
        <p:spPr>
          <a:xfrm>
            <a:off x="2109459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5925223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9769115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13589267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1358926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1358926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9769117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9769117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5937655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5937655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8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2109459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8" name="object 3"/>
          <p:cNvSpPr/>
          <p:nvPr userDrawn="1"/>
        </p:nvSpPr>
        <p:spPr>
          <a:xfrm>
            <a:off x="7092453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9" name="object 4"/>
          <p:cNvSpPr/>
          <p:nvPr userDrawn="1"/>
        </p:nvSpPr>
        <p:spPr>
          <a:xfrm>
            <a:off x="12075448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82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2109459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3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7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4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7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5" name="Picture Placeholder 163"/>
          <p:cNvSpPr>
            <a:spLocks noGrp="1"/>
          </p:cNvSpPr>
          <p:nvPr>
            <p:ph type="pic" sz="quarter" idx="23" hasCustomPrompt="1"/>
          </p:nvPr>
        </p:nvSpPr>
        <p:spPr>
          <a:xfrm>
            <a:off x="7081364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6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7065932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7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7065932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8" name="Picture Placeholder 163"/>
          <p:cNvSpPr>
            <a:spLocks noGrp="1"/>
          </p:cNvSpPr>
          <p:nvPr>
            <p:ph type="pic" sz="quarter" idx="26" hasCustomPrompt="1"/>
          </p:nvPr>
        </p:nvSpPr>
        <p:spPr>
          <a:xfrm>
            <a:off x="12074733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9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12059305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90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12059305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5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2109459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8" name="object 3"/>
          <p:cNvSpPr/>
          <p:nvPr userDrawn="1"/>
        </p:nvSpPr>
        <p:spPr>
          <a:xfrm>
            <a:off x="7092453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9" name="object 4"/>
          <p:cNvSpPr/>
          <p:nvPr userDrawn="1"/>
        </p:nvSpPr>
        <p:spPr>
          <a:xfrm>
            <a:off x="12075448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71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7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2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7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4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7065932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5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7065932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7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12059305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8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12059305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0546409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3023071" y="3445002"/>
            <a:ext cx="12087258" cy="776589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ment Slid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"/>
          <p:cNvSpPr/>
          <p:nvPr userDrawn="1"/>
        </p:nvSpPr>
        <p:spPr>
          <a:xfrm>
            <a:off x="0" y="811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3023071" y="3445002"/>
            <a:ext cx="12087258" cy="776589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Landsca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44180" y="3901240"/>
            <a:ext cx="12635286" cy="7665020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3707651" y="3899525"/>
            <a:ext cx="3547544" cy="764810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, Title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1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" y="3"/>
            <a:ext cx="9002463" cy="14398195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1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" y="3"/>
            <a:ext cx="9002463" cy="14398195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8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</p:spTree>
    <p:extLst/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04672" y="4160061"/>
            <a:ext cx="14991322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50337" y="4160061"/>
            <a:ext cx="7345656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504673" y="4160061"/>
            <a:ext cx="7345654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2817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eft text and righ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50337" y="4160061"/>
            <a:ext cx="7345656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1500055" y="4160061"/>
            <a:ext cx="7350271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pPr lvl="0"/>
            <a:r>
              <a:rPr lang="en-GB" sz="900" dirty="0">
                <a:latin typeface="Helvetica Neue" pitchFamily="2"/>
                <a:ea typeface="Helvetica Neue" pitchFamily="2"/>
                <a:cs typeface="Helvetica Neue" pitchFamily="2"/>
              </a:rPr>
              <a:t>Click to add graphs/media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8310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right text and lef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504673" y="4160061"/>
            <a:ext cx="7345654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9150337" y="4160061"/>
            <a:ext cx="7350271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pPr lvl="0"/>
            <a:r>
              <a:rPr lang="en-GB" sz="900" dirty="0">
                <a:latin typeface="Helvetica Neue" pitchFamily="2"/>
                <a:ea typeface="Helvetica Neue" pitchFamily="2"/>
                <a:cs typeface="Helvetica Neue" pitchFamily="2"/>
              </a:rPr>
              <a:t>Click to add graphs/media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0763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1500055" y="4160061"/>
            <a:ext cx="15000553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  <a:lvl2pPr marL="207869" indent="0">
              <a:buFontTx/>
              <a:buNone/>
              <a:defRPr/>
            </a:lvl2pPr>
            <a:lvl3pPr marL="415738" indent="0">
              <a:buFontTx/>
              <a:buNone/>
              <a:defRPr/>
            </a:lvl3pPr>
            <a:lvl4pPr marL="623608" indent="0">
              <a:buFontTx/>
              <a:buNone/>
              <a:defRPr/>
            </a:lvl4pPr>
            <a:lvl5pPr marL="831478" indent="0">
              <a:buFontTx/>
              <a:buNone/>
              <a:defRPr/>
            </a:lvl5pPr>
          </a:lstStyle>
          <a:p>
            <a:pPr lvl="0"/>
            <a:r>
              <a:rPr lang="en-GB" dirty="0"/>
              <a:t>Click to add graph/media</a:t>
            </a:r>
          </a:p>
        </p:txBody>
      </p:sp>
    </p:spTree>
    <p:extLst>
      <p:ext uri="{BB962C8B-B14F-4D97-AF65-F5344CB8AC3E}">
        <p14:creationId xmlns:p14="http://schemas.microsoft.com/office/powerpoint/2010/main" val="371356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8139911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11133831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object 3"/>
          <p:cNvSpPr/>
          <p:nvPr userDrawn="1"/>
        </p:nvSpPr>
        <p:spPr>
          <a:xfrm>
            <a:off x="0" y="811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11995599" cy="14400219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21632204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9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39673399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1938853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7843874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4928865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15127527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object 3"/>
          <p:cNvSpPr/>
          <p:nvPr userDrawn="1"/>
        </p:nvSpPr>
        <p:spPr>
          <a:xfrm>
            <a:off x="0" y="7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4264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4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108302121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4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object 2"/>
          <p:cNvSpPr/>
          <p:nvPr userDrawn="1"/>
        </p:nvSpPr>
        <p:spPr>
          <a:xfrm>
            <a:off x="2109459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5925223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9769115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13589267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5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2109458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7" name="Picture Placeholder 163"/>
          <p:cNvSpPr>
            <a:spLocks noGrp="1"/>
          </p:cNvSpPr>
          <p:nvPr>
            <p:ph type="pic" sz="quarter" idx="11" hasCustomPrompt="1"/>
          </p:nvPr>
        </p:nvSpPr>
        <p:spPr>
          <a:xfrm>
            <a:off x="5937655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8" name="Picture Placeholder 163"/>
          <p:cNvSpPr>
            <a:spLocks noGrp="1"/>
          </p:cNvSpPr>
          <p:nvPr>
            <p:ph type="pic" sz="quarter" idx="12" hasCustomPrompt="1"/>
          </p:nvPr>
        </p:nvSpPr>
        <p:spPr>
          <a:xfrm>
            <a:off x="9781546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9" name="Picture Placeholder 163"/>
          <p:cNvSpPr>
            <a:spLocks noGrp="1"/>
          </p:cNvSpPr>
          <p:nvPr>
            <p:ph type="pic" sz="quarter" idx="13" hasCustomPrompt="1"/>
          </p:nvPr>
        </p:nvSpPr>
        <p:spPr>
          <a:xfrm>
            <a:off x="13604699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1358926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1358926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9769117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9769117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5937655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5937655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ln>
                  <a:noFill/>
                </a:ln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401811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/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0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object 2"/>
          <p:cNvSpPr/>
          <p:nvPr userDrawn="1"/>
        </p:nvSpPr>
        <p:spPr>
          <a:xfrm>
            <a:off x="2109459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solidFill>
                  <a:schemeClr val="bg1"/>
                </a:solidFill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5925223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solidFill>
                  <a:schemeClr val="bg1"/>
                </a:solidFill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9769115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solidFill>
                  <a:schemeClr val="bg1"/>
                </a:solidFill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13589267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solidFill>
                  <a:schemeClr val="bg1"/>
                </a:solidFill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1358926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1358926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9769117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9769117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5937655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5937655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233909124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0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2109459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8" name="object 3"/>
          <p:cNvSpPr/>
          <p:nvPr userDrawn="1"/>
        </p:nvSpPr>
        <p:spPr>
          <a:xfrm>
            <a:off x="7092453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9" name="object 4"/>
          <p:cNvSpPr/>
          <p:nvPr userDrawn="1"/>
        </p:nvSpPr>
        <p:spPr>
          <a:xfrm>
            <a:off x="12075448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82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2109459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3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7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4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7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5" name="Picture Placeholder 163"/>
          <p:cNvSpPr>
            <a:spLocks noGrp="1"/>
          </p:cNvSpPr>
          <p:nvPr>
            <p:ph type="pic" sz="quarter" idx="23" hasCustomPrompt="1"/>
          </p:nvPr>
        </p:nvSpPr>
        <p:spPr>
          <a:xfrm>
            <a:off x="7081364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6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7065932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7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7065932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88" name="Picture Placeholder 163"/>
          <p:cNvSpPr>
            <a:spLocks noGrp="1"/>
          </p:cNvSpPr>
          <p:nvPr>
            <p:ph type="pic" sz="quarter" idx="26" hasCustomPrompt="1"/>
          </p:nvPr>
        </p:nvSpPr>
        <p:spPr>
          <a:xfrm>
            <a:off x="12074733" y="4022523"/>
            <a:ext cx="3816186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89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12059305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90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12059305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30907312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2"/>
          <p:cNvSpPr/>
          <p:nvPr userDrawn="1"/>
        </p:nvSpPr>
        <p:spPr>
          <a:xfrm>
            <a:off x="0" y="813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7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67" name="object 2"/>
          <p:cNvSpPr/>
          <p:nvPr userDrawn="1"/>
        </p:nvSpPr>
        <p:spPr>
          <a:xfrm>
            <a:off x="2109459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8" name="object 3"/>
          <p:cNvSpPr/>
          <p:nvPr userDrawn="1"/>
        </p:nvSpPr>
        <p:spPr>
          <a:xfrm>
            <a:off x="7092453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20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69" name="object 4"/>
          <p:cNvSpPr/>
          <p:nvPr userDrawn="1"/>
        </p:nvSpPr>
        <p:spPr>
          <a:xfrm>
            <a:off x="12075448" y="7979618"/>
            <a:ext cx="3816186" cy="0"/>
          </a:xfrm>
          <a:custGeom>
            <a:avLst/>
            <a:gdLst/>
            <a:ahLst/>
            <a:cxnLst/>
            <a:rect l="l" t="t" r="r" b="b"/>
            <a:pathLst>
              <a:path w="4262119">
                <a:moveTo>
                  <a:pt x="0" y="0"/>
                </a:moveTo>
                <a:lnTo>
                  <a:pt x="4261650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71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7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2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7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4" name="Text Placeholder 75"/>
          <p:cNvSpPr>
            <a:spLocks noGrp="1"/>
          </p:cNvSpPr>
          <p:nvPr>
            <p:ph type="body" sz="quarter" idx="24" hasCustomPrompt="1"/>
          </p:nvPr>
        </p:nvSpPr>
        <p:spPr>
          <a:xfrm>
            <a:off x="7065932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5" name="Text Placeholder 75"/>
          <p:cNvSpPr>
            <a:spLocks noGrp="1"/>
          </p:cNvSpPr>
          <p:nvPr>
            <p:ph type="body" sz="quarter" idx="25" hasCustomPrompt="1"/>
          </p:nvPr>
        </p:nvSpPr>
        <p:spPr>
          <a:xfrm>
            <a:off x="7065932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77" name="Text Placeholder 75"/>
          <p:cNvSpPr>
            <a:spLocks noGrp="1"/>
          </p:cNvSpPr>
          <p:nvPr>
            <p:ph type="body" sz="quarter" idx="27" hasCustomPrompt="1"/>
          </p:nvPr>
        </p:nvSpPr>
        <p:spPr>
          <a:xfrm>
            <a:off x="12059305" y="9643259"/>
            <a:ext cx="384199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8" name="Text Placeholder 75"/>
          <p:cNvSpPr>
            <a:spLocks noGrp="1"/>
          </p:cNvSpPr>
          <p:nvPr>
            <p:ph type="body" sz="quarter" idx="28" hasCustomPrompt="1"/>
          </p:nvPr>
        </p:nvSpPr>
        <p:spPr>
          <a:xfrm>
            <a:off x="12059305" y="8555854"/>
            <a:ext cx="384199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7439428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3023071" y="3445002"/>
            <a:ext cx="12087258" cy="776589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>
      <p:ext uri="{BB962C8B-B14F-4D97-AF65-F5344CB8AC3E}">
        <p14:creationId xmlns:p14="http://schemas.microsoft.com/office/powerpoint/2010/main" val="123351609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ment Slid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"/>
          <p:cNvSpPr/>
          <p:nvPr userDrawn="1"/>
        </p:nvSpPr>
        <p:spPr>
          <a:xfrm>
            <a:off x="0" y="811"/>
            <a:ext cx="18000663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3023071" y="3445002"/>
            <a:ext cx="12087258" cy="776589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1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statement copy.</a:t>
            </a:r>
          </a:p>
        </p:txBody>
      </p:sp>
    </p:spTree>
    <p:extLst>
      <p:ext uri="{BB962C8B-B14F-4D97-AF65-F5344CB8AC3E}">
        <p14:creationId xmlns:p14="http://schemas.microsoft.com/office/powerpoint/2010/main" val="12678192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Landsca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44180" y="3901240"/>
            <a:ext cx="12635286" cy="7665020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6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3707651" y="3899525"/>
            <a:ext cx="3547544" cy="764810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62000738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, Title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" y="3"/>
            <a:ext cx="9002463" cy="14398195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1562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7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" y="3"/>
            <a:ext cx="9002463" cy="14398195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b="1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Click to add graphs </a:t>
            </a:r>
          </a:p>
          <a:p>
            <a:pPr lvl="0"/>
            <a:r>
              <a:rPr lang="en-US" b="1" i="0" dirty="0">
                <a:latin typeface="Helvetica Neue" charset="0"/>
                <a:ea typeface="Helvetica Neue" charset="0"/>
                <a:cs typeface="Helvetica Neue" charset="0"/>
              </a:rPr>
              <a:t>and content</a:t>
            </a:r>
            <a:endParaRPr lang="en-US" dirty="0"/>
          </a:p>
        </p:txBody>
      </p:sp>
      <p:sp>
        <p:nvSpPr>
          <p:cNvPr id="8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n>
                  <a:solidFill>
                    <a:schemeClr val="bg1"/>
                  </a:solidFill>
                </a:ln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</p:spTree>
    <p:extLst>
      <p:ext uri="{BB962C8B-B14F-4D97-AF65-F5344CB8AC3E}">
        <p14:creationId xmlns:p14="http://schemas.microsoft.com/office/powerpoint/2010/main" val="187117916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04672" y="4160061"/>
            <a:ext cx="14991322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76291466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50337" y="4160061"/>
            <a:ext cx="7345656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504673" y="4160061"/>
            <a:ext cx="7345654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82513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eft text and righ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50337" y="4160061"/>
            <a:ext cx="7345656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1500055" y="4160061"/>
            <a:ext cx="7350271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pPr lvl="0"/>
            <a:r>
              <a:rPr lang="en-GB" sz="900" dirty="0">
                <a:latin typeface="Helvetica Neue" pitchFamily="2"/>
                <a:ea typeface="Helvetica Neue" pitchFamily="2"/>
                <a:cs typeface="Helvetica Neue" pitchFamily="2"/>
              </a:rPr>
              <a:t>Click to add graphs/media</a:t>
            </a:r>
            <a:endParaRPr lang="en-GB" dirty="0"/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68232418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right text and lef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504673" y="4160061"/>
            <a:ext cx="7345654" cy="73601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9150337" y="4160061"/>
            <a:ext cx="7350271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</a:lstStyle>
          <a:p>
            <a:pPr lvl="0"/>
            <a:r>
              <a:rPr lang="en-GB" sz="900" dirty="0">
                <a:latin typeface="Helvetica Neue" pitchFamily="2"/>
                <a:ea typeface="Helvetica Neue" pitchFamily="2"/>
                <a:cs typeface="Helvetica Neue" pitchFamily="2"/>
              </a:rPr>
              <a:t>Click to add graphs/media</a:t>
            </a:r>
            <a:endParaRPr lang="en-GB" dirty="0"/>
          </a:p>
        </p:txBody>
      </p:sp>
      <p:sp>
        <p:nvSpPr>
          <p:cNvPr id="8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1125074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1500055" y="4160061"/>
            <a:ext cx="15000553" cy="736010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 baseline="0">
                <a:latin typeface="Helvetica Neue" pitchFamily="2"/>
                <a:ea typeface="Helvetica Neue" pitchFamily="2"/>
                <a:cs typeface="Helvetica Neue" pitchFamily="2"/>
              </a:defRPr>
            </a:lvl1pPr>
            <a:lvl2pPr marL="207869" indent="0">
              <a:buFontTx/>
              <a:buNone/>
              <a:defRPr/>
            </a:lvl2pPr>
            <a:lvl3pPr marL="415738" indent="0">
              <a:buFontTx/>
              <a:buNone/>
              <a:defRPr/>
            </a:lvl3pPr>
            <a:lvl4pPr marL="623608" indent="0">
              <a:buFontTx/>
              <a:buNone/>
              <a:defRPr/>
            </a:lvl4pPr>
            <a:lvl5pPr marL="831478" indent="0">
              <a:buFontTx/>
              <a:buNone/>
              <a:defRPr/>
            </a:lvl5pPr>
          </a:lstStyle>
          <a:p>
            <a:pPr lvl="0"/>
            <a:r>
              <a:rPr lang="en-GB" dirty="0"/>
              <a:t>Click to add graph/media</a:t>
            </a:r>
          </a:p>
        </p:txBody>
      </p:sp>
      <p:sp>
        <p:nvSpPr>
          <p:cNvPr id="7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0515787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24065223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Squad\2017\Sanger\Sanger Institute (SAN)\SAN001 Rebrand\Creative\Stage 3 Final Work\SAN001 - Presentation Templates\Microsoft Office\overlay layers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21" y="0"/>
            <a:ext cx="12000442" cy="144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65201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9C2222"/>
              </a:gs>
              <a:gs pos="100000">
                <a:srgbClr val="FD8230"/>
              </a:gs>
            </a:gsLst>
            <a:lin ang="27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object 3"/>
          <p:cNvSpPr/>
          <p:nvPr userDrawn="1"/>
        </p:nvSpPr>
        <p:spPr>
          <a:xfrm>
            <a:off x="0" y="811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9C2222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11995599" cy="14400219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34436714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9C2222"/>
              </a:gs>
              <a:gs pos="100000">
                <a:srgbClr val="FD8230"/>
              </a:gs>
            </a:gsLst>
            <a:lin ang="27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9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9C222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33145561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 flip="none" rotWithShape="1">
            <a:gsLst>
              <a:gs pos="0">
                <a:srgbClr val="9C2222"/>
              </a:gs>
              <a:gs pos="100000">
                <a:srgbClr val="FD8230"/>
              </a:gs>
            </a:gsLst>
            <a:lin ang="2700000" scaled="0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chemeClr val="bg1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82017620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9C2222"/>
              </a:gs>
              <a:gs pos="100000">
                <a:srgbClr val="FD8230"/>
              </a:gs>
            </a:gsLst>
            <a:lin ang="27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n>
                  <a:noFill/>
                </a:ln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9C222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124530569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EA80FC"/>
              </a:gs>
              <a:gs pos="100000">
                <a:srgbClr val="01579B"/>
              </a:gs>
            </a:gsLst>
            <a:lin ang="14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object 3"/>
          <p:cNvSpPr/>
          <p:nvPr userDrawn="1"/>
        </p:nvSpPr>
        <p:spPr>
          <a:xfrm>
            <a:off x="0" y="811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01579B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11995599" cy="14400219"/>
          </a:xfrm>
          <a:prstGeom prst="rect">
            <a:avLst/>
          </a:prstGeom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25731670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object 2"/>
          <p:cNvSpPr/>
          <p:nvPr userDrawn="1"/>
        </p:nvSpPr>
        <p:spPr>
          <a:xfrm>
            <a:off x="2109459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5925223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9769115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13589267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5" name="Picture Placeholder 163"/>
          <p:cNvSpPr>
            <a:spLocks noGrp="1"/>
          </p:cNvSpPr>
          <p:nvPr>
            <p:ph type="pic" sz="quarter" idx="10" hasCustomPrompt="1"/>
          </p:nvPr>
        </p:nvSpPr>
        <p:spPr>
          <a:xfrm>
            <a:off x="2109458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7" name="Picture Placeholder 163"/>
          <p:cNvSpPr>
            <a:spLocks noGrp="1"/>
          </p:cNvSpPr>
          <p:nvPr>
            <p:ph type="pic" sz="quarter" idx="11" hasCustomPrompt="1"/>
          </p:nvPr>
        </p:nvSpPr>
        <p:spPr>
          <a:xfrm>
            <a:off x="5937655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8" name="Picture Placeholder 163"/>
          <p:cNvSpPr>
            <a:spLocks noGrp="1"/>
          </p:cNvSpPr>
          <p:nvPr>
            <p:ph type="pic" sz="quarter" idx="12" hasCustomPrompt="1"/>
          </p:nvPr>
        </p:nvSpPr>
        <p:spPr>
          <a:xfrm>
            <a:off x="9781546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69" name="Picture Placeholder 163"/>
          <p:cNvSpPr>
            <a:spLocks noGrp="1"/>
          </p:cNvSpPr>
          <p:nvPr>
            <p:ph type="pic" sz="quarter" idx="13" hasCustomPrompt="1"/>
          </p:nvPr>
        </p:nvSpPr>
        <p:spPr>
          <a:xfrm>
            <a:off x="13604699" y="4022523"/>
            <a:ext cx="2281791" cy="3279169"/>
          </a:xfrm>
          <a:prstGeom prst="rect">
            <a:avLst/>
          </a:prstGeom>
        </p:spPr>
        <p:txBody>
          <a:bodyPr lIns="41570" tIns="20785" rIns="41570" bIns="20785" anchor="ctr"/>
          <a:lstStyle>
            <a:lvl1pPr marL="0" indent="0" algn="ctr">
              <a:buNone/>
              <a:defRPr sz="900" baseline="0"/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an image</a:t>
            </a: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1358926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1358926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9769117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9769117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5937655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5937655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  <p:extLst>
      <p:ext uri="{BB962C8B-B14F-4D97-AF65-F5344CB8AC3E}">
        <p14:creationId xmlns:p14="http://schemas.microsoft.com/office/powerpoint/2010/main" val="203948668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EA80FC"/>
              </a:gs>
              <a:gs pos="100000">
                <a:srgbClr val="01579B"/>
              </a:gs>
            </a:gsLst>
            <a:lin ang="14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9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232642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7354678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EA80FC"/>
              </a:gs>
              <a:gs pos="100000">
                <a:srgbClr val="01579B"/>
              </a:gs>
            </a:gsLst>
            <a:lin ang="14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1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chemeClr val="bg1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7696779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EA80FC"/>
              </a:gs>
              <a:gs pos="100000">
                <a:srgbClr val="01579B"/>
              </a:gs>
            </a:gsLst>
            <a:lin ang="14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n>
                  <a:noFill/>
                </a:ln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01579B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27933821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FBC02D"/>
              </a:gs>
              <a:gs pos="100000">
                <a:srgbClr val="4DB6AC"/>
              </a:gs>
            </a:gsLst>
            <a:lin ang="2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object 3"/>
          <p:cNvSpPr/>
          <p:nvPr userDrawn="1"/>
        </p:nvSpPr>
        <p:spPr>
          <a:xfrm>
            <a:off x="0" y="811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49" y="11308556"/>
                </a:lnTo>
                <a:lnTo>
                  <a:pt x="1005204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BC02D"/>
          </a:soli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79"/>
            <a:ext cx="11996414" cy="1440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254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FBC02D"/>
              </a:gs>
              <a:gs pos="100000">
                <a:srgbClr val="4DB6AC"/>
              </a:gs>
            </a:gsLst>
            <a:lin ang="2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" name="Picture 2" descr="E:\Squad\2017\Sanger\Sanger Institute (SAN)\SAN001 Rebrand\Creative\Stage 3 Final Work\SAN001 - Presentation Templates\Microsoft Office\logo overlay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22" y="814"/>
            <a:ext cx="11999042" cy="1439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" name="Text Placeholder 280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538" y="3882319"/>
            <a:ext cx="5862858" cy="2444559"/>
          </a:xfrm>
          <a:prstGeom prst="rect">
            <a:avLst/>
          </a:prstGeom>
        </p:spPr>
        <p:txBody>
          <a:bodyPr lIns="0" tIns="0" rIns="0" bIns="0" anchor="t"/>
          <a:lstStyle>
            <a:lvl1pPr marL="7217" indent="-7217" algn="l">
              <a:lnSpc>
                <a:spcPct val="100000"/>
              </a:lnSpc>
              <a:buFontTx/>
              <a:buNone/>
              <a:tabLst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your title copy.</a:t>
            </a:r>
          </a:p>
        </p:txBody>
      </p:sp>
      <p:sp>
        <p:nvSpPr>
          <p:cNvPr id="285" name="Text Placeholder 280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38" y="9334673"/>
            <a:ext cx="5862858" cy="14085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tabLst/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03935" marR="0" lvl="0" indent="-103935" algn="l" defTabSz="415739" rtl="0" eaLnBrk="1" fontAlgn="auto" latinLnBrk="0" hangingPunct="1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Enter your subtitle copy.</a:t>
            </a:r>
          </a:p>
        </p:txBody>
      </p:sp>
      <p:sp>
        <p:nvSpPr>
          <p:cNvPr id="9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rgbClr val="FBC02D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</p:spTree>
    <p:extLst>
      <p:ext uri="{BB962C8B-B14F-4D97-AF65-F5344CB8AC3E}">
        <p14:creationId xmlns:p14="http://schemas.microsoft.com/office/powerpoint/2010/main" val="40535930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Title &amp; Body Copy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FBC02D"/>
              </a:gs>
              <a:gs pos="100000">
                <a:srgbClr val="4DB6AC"/>
              </a:gs>
            </a:gsLst>
            <a:lin ang="2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7006059"/>
            <a:ext cx="5930839" cy="42504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76" name="Picture Placeholder 73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-564"/>
            <a:ext cx="9001042" cy="14400778"/>
          </a:xfrm>
          <a:prstGeom prst="rect">
            <a:avLst/>
          </a:prstGeom>
          <a:solidFill>
            <a:schemeClr val="bg1"/>
          </a:solidFill>
        </p:spPr>
        <p:txBody>
          <a:bodyPr lIns="41570" tIns="20785" rIns="41570" bIns="20785" anchor="ctr"/>
          <a:lstStyle>
            <a:lvl1pPr marL="0" indent="0" algn="ctr">
              <a:buNone/>
              <a:defRPr sz="90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add your picture</a:t>
            </a:r>
          </a:p>
        </p:txBody>
      </p:sp>
      <p:sp>
        <p:nvSpPr>
          <p:cNvPr id="25" name="Text Placeholder 79"/>
          <p:cNvSpPr>
            <a:spLocks noGrp="1"/>
          </p:cNvSpPr>
          <p:nvPr>
            <p:ph type="body" sz="quarter" idx="13" hasCustomPrompt="1"/>
          </p:nvPr>
        </p:nvSpPr>
        <p:spPr>
          <a:xfrm>
            <a:off x="10560144" y="3319086"/>
            <a:ext cx="5931236" cy="368696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59996681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Copy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 userDrawn="1"/>
        </p:nvSpPr>
        <p:spPr>
          <a:xfrm>
            <a:off x="9000331" y="813"/>
            <a:ext cx="9000332" cy="1439940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0" y="11308556"/>
                </a:moveTo>
                <a:lnTo>
                  <a:pt x="10052039" y="11308556"/>
                </a:lnTo>
                <a:lnTo>
                  <a:pt x="1005203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gradFill>
            <a:gsLst>
              <a:gs pos="0">
                <a:srgbClr val="FBC02D"/>
              </a:gs>
              <a:gs pos="100000">
                <a:srgbClr val="4DB6AC"/>
              </a:gs>
            </a:gsLst>
            <a:lin ang="2400000" scaled="0"/>
          </a:gradFill>
        </p:spPr>
        <p:txBody>
          <a:bodyPr wrap="square" lIns="0" tIns="0" rIns="0" bIns="0" rtlCol="0"/>
          <a:lstStyle/>
          <a:p>
            <a:pPr marL="0" marR="0" lvl="0" indent="0" defTabSz="4157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2" descr="E:\Squad\2017\Sanger\Sanger Institute (SAN)\SAN001 Rebrand\Creative\Stage 3 Final Work\SAN001 - Presentation Templates\Microsoft Office\overlay layers 4-3 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2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 Placeholder 7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0541" y="2980024"/>
            <a:ext cx="5930839" cy="856760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900" baseline="0">
                <a:ln>
                  <a:noFill/>
                </a:ln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81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59" y="4911482"/>
            <a:ext cx="5867094" cy="467295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2800" b="1" baseline="0">
                <a:solidFill>
                  <a:srgbClr val="FBC0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</p:spTree>
    <p:extLst>
      <p:ext uri="{BB962C8B-B14F-4D97-AF65-F5344CB8AC3E}">
        <p14:creationId xmlns:p14="http://schemas.microsoft.com/office/powerpoint/2010/main" val="318217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E:\Squad\2017\Sanger\Sanger Institute (SAN)\SAN001 Rebrand\Creative\Stage 3 Final Work\SAN001 - Presentation Templates\Microsoft Office\overlay layers colour 4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47" y="0"/>
            <a:ext cx="11999718" cy="14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object 2"/>
          <p:cNvSpPr/>
          <p:nvPr userDrawn="1"/>
        </p:nvSpPr>
        <p:spPr>
          <a:xfrm>
            <a:off x="2109459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3"/>
          <p:cNvSpPr/>
          <p:nvPr userDrawn="1"/>
        </p:nvSpPr>
        <p:spPr>
          <a:xfrm>
            <a:off x="5925223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5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4"/>
          <p:cNvSpPr/>
          <p:nvPr userDrawn="1"/>
        </p:nvSpPr>
        <p:spPr>
          <a:xfrm>
            <a:off x="9769115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5"/>
          <p:cNvSpPr/>
          <p:nvPr userDrawn="1"/>
        </p:nvSpPr>
        <p:spPr>
          <a:xfrm>
            <a:off x="13589267" y="7979618"/>
            <a:ext cx="2306654" cy="0"/>
          </a:xfrm>
          <a:custGeom>
            <a:avLst/>
            <a:gdLst/>
            <a:ahLst/>
            <a:cxnLst/>
            <a:rect l="l" t="t" r="r" b="b"/>
            <a:pathLst>
              <a:path w="2576194">
                <a:moveTo>
                  <a:pt x="0" y="0"/>
                </a:moveTo>
                <a:lnTo>
                  <a:pt x="2575837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4156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1" name="Text Placeholder 79"/>
          <p:cNvSpPr>
            <a:spLocks noGrp="1"/>
          </p:cNvSpPr>
          <p:nvPr>
            <p:ph type="body" sz="quarter" idx="14" hasCustomPrompt="1"/>
          </p:nvPr>
        </p:nvSpPr>
        <p:spPr>
          <a:xfrm>
            <a:off x="4391247" y="1006283"/>
            <a:ext cx="9213448" cy="252412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8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add your title copy.</a:t>
            </a:r>
          </a:p>
        </p:txBody>
      </p:sp>
      <p:sp>
        <p:nvSpPr>
          <p:cNvPr id="173" name="Text Placeholder 75"/>
          <p:cNvSpPr>
            <a:spLocks noGrp="1"/>
          </p:cNvSpPr>
          <p:nvPr>
            <p:ph type="body" sz="quarter" idx="15" hasCustomPrompt="1"/>
          </p:nvPr>
        </p:nvSpPr>
        <p:spPr>
          <a:xfrm>
            <a:off x="1358926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75" name="Text Placeholder 75"/>
          <p:cNvSpPr>
            <a:spLocks noGrp="1"/>
          </p:cNvSpPr>
          <p:nvPr>
            <p:ph type="body" sz="quarter" idx="16" hasCustomPrompt="1"/>
          </p:nvPr>
        </p:nvSpPr>
        <p:spPr>
          <a:xfrm>
            <a:off x="1358926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0" name="Text Placeholder 75"/>
          <p:cNvSpPr>
            <a:spLocks noGrp="1"/>
          </p:cNvSpPr>
          <p:nvPr>
            <p:ph type="body" sz="quarter" idx="17" hasCustomPrompt="1"/>
          </p:nvPr>
        </p:nvSpPr>
        <p:spPr>
          <a:xfrm>
            <a:off x="9769117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1" name="Text Placeholder 75"/>
          <p:cNvSpPr>
            <a:spLocks noGrp="1"/>
          </p:cNvSpPr>
          <p:nvPr>
            <p:ph type="body" sz="quarter" idx="18" hasCustomPrompt="1"/>
          </p:nvPr>
        </p:nvSpPr>
        <p:spPr>
          <a:xfrm>
            <a:off x="9769117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4" name="Text Placeholder 75"/>
          <p:cNvSpPr>
            <a:spLocks noGrp="1"/>
          </p:cNvSpPr>
          <p:nvPr>
            <p:ph type="body" sz="quarter" idx="19" hasCustomPrompt="1"/>
          </p:nvPr>
        </p:nvSpPr>
        <p:spPr>
          <a:xfrm>
            <a:off x="5937655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5" name="Text Placeholder 75"/>
          <p:cNvSpPr>
            <a:spLocks noGrp="1"/>
          </p:cNvSpPr>
          <p:nvPr>
            <p:ph type="body" sz="quarter" idx="20" hasCustomPrompt="1"/>
          </p:nvPr>
        </p:nvSpPr>
        <p:spPr>
          <a:xfrm>
            <a:off x="5937655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  <p:sp>
        <p:nvSpPr>
          <p:cNvPr id="186" name="Text Placeholder 75"/>
          <p:cNvSpPr>
            <a:spLocks noGrp="1"/>
          </p:cNvSpPr>
          <p:nvPr>
            <p:ph type="body" sz="quarter" idx="21" hasCustomPrompt="1"/>
          </p:nvPr>
        </p:nvSpPr>
        <p:spPr>
          <a:xfrm>
            <a:off x="2094029" y="9643259"/>
            <a:ext cx="2297220" cy="20524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body copy.</a:t>
            </a:r>
          </a:p>
        </p:txBody>
      </p:sp>
      <p:sp>
        <p:nvSpPr>
          <p:cNvPr id="187" name="Text Placeholder 75"/>
          <p:cNvSpPr>
            <a:spLocks noGrp="1"/>
          </p:cNvSpPr>
          <p:nvPr>
            <p:ph type="body" sz="quarter" idx="22" hasCustomPrompt="1"/>
          </p:nvPr>
        </p:nvSpPr>
        <p:spPr>
          <a:xfrm>
            <a:off x="2094029" y="8555854"/>
            <a:ext cx="2297220" cy="79136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900" b="1" baseline="0">
                <a:solidFill>
                  <a:srgbClr val="232642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z="900" spc="-5" dirty="0">
                <a:solidFill>
                  <a:srgbClr val="1C213F"/>
                </a:solidFill>
                <a:latin typeface="Helvetica Neue"/>
                <a:cs typeface="Helvetica Neue"/>
              </a:rPr>
              <a:t>Click to add your subtitle copy.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7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24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41" r:id="rId2"/>
    <p:sldLayoutId id="2147483668" r:id="rId3"/>
    <p:sldLayoutId id="2147483669" r:id="rId4"/>
    <p:sldLayoutId id="2147483670" r:id="rId5"/>
    <p:sldLayoutId id="2147483694" r:id="rId6"/>
    <p:sldLayoutId id="2147483671" r:id="rId7"/>
    <p:sldLayoutId id="2147483672" r:id="rId8"/>
    <p:sldLayoutId id="2147483677" r:id="rId9"/>
    <p:sldLayoutId id="2147483673" r:id="rId10"/>
    <p:sldLayoutId id="2147483674" r:id="rId11"/>
    <p:sldLayoutId id="2147483675" r:id="rId12"/>
    <p:sldLayoutId id="2147483676" r:id="rId13"/>
    <p:sldLayoutId id="2147483696" r:id="rId14"/>
    <p:sldLayoutId id="2147483697" r:id="rId15"/>
    <p:sldLayoutId id="2147483698" r:id="rId16"/>
    <p:sldLayoutId id="2147483751" r:id="rId17"/>
    <p:sldLayoutId id="2147483678" r:id="rId18"/>
    <p:sldLayoutId id="2147483747" r:id="rId19"/>
    <p:sldLayoutId id="2147483748" r:id="rId20"/>
    <p:sldLayoutId id="2147483749" r:id="rId21"/>
    <p:sldLayoutId id="2147483750" r:id="rId22"/>
    <p:sldLayoutId id="2147483764" r:id="rId23"/>
    <p:sldLayoutId id="2147483679" r:id="rId24"/>
    <p:sldLayoutId id="2147483763" r:id="rId25"/>
    <p:sldLayoutId id="2147483765" r:id="rId26"/>
    <p:sldLayoutId id="2147483766" r:id="rId27"/>
    <p:sldLayoutId id="2147483767" r:id="rId28"/>
  </p:sldLayoutIdLst>
  <p:hf hdr="0" ftr="0" dt="0"/>
  <p:txStyles>
    <p:titleStyle>
      <a:lvl1pPr algn="l" defTabSz="415739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935" indent="-103935" algn="l" defTabSz="415739" rtl="0" eaLnBrk="1" latinLnBrk="0" hangingPunct="1">
        <a:lnSpc>
          <a:spcPct val="90000"/>
        </a:lnSpc>
        <a:spcBef>
          <a:spcPts val="454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1804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1967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754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3541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28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5115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902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89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786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573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360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1478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347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21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5508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95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1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42" r:id="rId2"/>
    <p:sldLayoutId id="2147483682" r:id="rId3"/>
    <p:sldLayoutId id="2147483683" r:id="rId4"/>
    <p:sldLayoutId id="2147483684" r:id="rId5"/>
    <p:sldLayoutId id="2147483695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9" r:id="rId14"/>
    <p:sldLayoutId id="2147483700" r:id="rId15"/>
    <p:sldLayoutId id="2147483701" r:id="rId16"/>
    <p:sldLayoutId id="2147483692" r:id="rId17"/>
    <p:sldLayoutId id="2147483752" r:id="rId18"/>
    <p:sldLayoutId id="2147483754" r:id="rId19"/>
    <p:sldLayoutId id="2147483755" r:id="rId20"/>
    <p:sldLayoutId id="2147483756" r:id="rId21"/>
    <p:sldLayoutId id="2147483757" r:id="rId22"/>
    <p:sldLayoutId id="2147483693" r:id="rId23"/>
  </p:sldLayoutIdLst>
  <p:hf hdr="0" ftr="0" dt="0"/>
  <p:txStyles>
    <p:titleStyle>
      <a:lvl1pPr algn="l" defTabSz="415739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935" indent="-103935" algn="l" defTabSz="415739" rtl="0" eaLnBrk="1" latinLnBrk="0" hangingPunct="1">
        <a:lnSpc>
          <a:spcPct val="90000"/>
        </a:lnSpc>
        <a:spcBef>
          <a:spcPts val="454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1804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1967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754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3541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28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5115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902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89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786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573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360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1478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347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21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5508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95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4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4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58" r:id="rId17"/>
    <p:sldLayoutId id="2147483759" r:id="rId18"/>
    <p:sldLayoutId id="2147483760" r:id="rId19"/>
    <p:sldLayoutId id="2147483761" r:id="rId20"/>
    <p:sldLayoutId id="2147483762" r:id="rId21"/>
    <p:sldLayoutId id="2147483718" r:id="rId22"/>
    <p:sldLayoutId id="2147483719" r:id="rId23"/>
  </p:sldLayoutIdLst>
  <p:hf hdr="0" ftr="0" dt="0"/>
  <p:txStyles>
    <p:titleStyle>
      <a:lvl1pPr algn="l" defTabSz="415739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935" indent="-103935" algn="l" defTabSz="415739" rtl="0" eaLnBrk="1" latinLnBrk="0" hangingPunct="1">
        <a:lnSpc>
          <a:spcPct val="90000"/>
        </a:lnSpc>
        <a:spcBef>
          <a:spcPts val="454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1804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1967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754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35413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28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51152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902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891" indent="-103935" algn="l" defTabSz="415739" rtl="0" eaLnBrk="1" latinLnBrk="0" hangingPunct="1">
        <a:lnSpc>
          <a:spcPct val="90000"/>
        </a:lnSpc>
        <a:spcBef>
          <a:spcPts val="228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786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573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3609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1478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347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21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5508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956" algn="l" defTabSz="4157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78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44" r:id="rId2"/>
    <p:sldLayoutId id="2147483732" r:id="rId3"/>
    <p:sldLayoutId id="2147483733" r:id="rId4"/>
    <p:sldLayoutId id="2147483735" r:id="rId5"/>
    <p:sldLayoutId id="2147483745" r:id="rId6"/>
    <p:sldLayoutId id="2147483736" r:id="rId7"/>
    <p:sldLayoutId id="2147483737" r:id="rId8"/>
    <p:sldLayoutId id="2147483738" r:id="rId9"/>
    <p:sldLayoutId id="2147483746" r:id="rId10"/>
    <p:sldLayoutId id="2147483739" r:id="rId11"/>
    <p:sldLayoutId id="2147483740" r:id="rId12"/>
  </p:sldLayoutIdLst>
  <p:hf hdr="0" ftr="0" dt="0"/>
  <p:txStyles>
    <p:titleStyle>
      <a:lvl1pPr algn="ctr" defTabSz="415698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887" indent="-155887" algn="l" defTabSz="41569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37754" indent="-129905" algn="l" defTabSz="415698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19622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27470" indent="-103924" algn="l" defTabSz="415698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35319" indent="-103924" algn="l" defTabSz="415698" rtl="0" eaLnBrk="1" latinLnBrk="0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168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1016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8865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714" indent="-103924" algn="l" defTabSz="41569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7849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5698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3546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1395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244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093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54941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790" algn="l" defTabSz="41569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21" Type="http://schemas.openxmlformats.org/officeDocument/2006/relationships/image" Target="../media/image29.png"/><Relationship Id="rId34" Type="http://schemas.openxmlformats.org/officeDocument/2006/relationships/image" Target="../media/image3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41.png"/><Relationship Id="rId38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37" Type="http://schemas.openxmlformats.org/officeDocument/2006/relationships/image" Target="../media/image43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36" Type="http://schemas.openxmlformats.org/officeDocument/2006/relationships/image" Target="../media/image44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35" Type="http://schemas.openxmlformats.org/officeDocument/2006/relationships/image" Target="../media/image42.png"/><Relationship Id="rId8" Type="http://schemas.openxmlformats.org/officeDocument/2006/relationships/image" Target="../media/image16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B03462-E690-5E41-8589-378E0CEF0B4B}"/>
              </a:ext>
            </a:extLst>
          </p:cNvPr>
          <p:cNvSpPr>
            <a:spLocks noChangeAspect="1"/>
          </p:cNvSpPr>
          <p:nvPr/>
        </p:nvSpPr>
        <p:spPr>
          <a:xfrm>
            <a:off x="6340282" y="4860639"/>
            <a:ext cx="2804876" cy="402576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E9FDEA-2683-E041-B09D-0281EC19AC5C}"/>
              </a:ext>
            </a:extLst>
          </p:cNvPr>
          <p:cNvSpPr>
            <a:spLocks noChangeAspect="1"/>
          </p:cNvSpPr>
          <p:nvPr/>
        </p:nvSpPr>
        <p:spPr>
          <a:xfrm>
            <a:off x="8323068" y="4417243"/>
            <a:ext cx="2442325" cy="440394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076756-0204-5C46-9F87-C2DE08DD8842}"/>
              </a:ext>
            </a:extLst>
          </p:cNvPr>
          <p:cNvSpPr>
            <a:spLocks noChangeAspect="1"/>
          </p:cNvSpPr>
          <p:nvPr/>
        </p:nvSpPr>
        <p:spPr>
          <a:xfrm>
            <a:off x="6621751" y="7461515"/>
            <a:ext cx="3442828" cy="2435973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FEC938-D439-604D-8C01-8CB055FCE72F}"/>
              </a:ext>
            </a:extLst>
          </p:cNvPr>
          <p:cNvSpPr>
            <a:spLocks noChangeAspect="1"/>
          </p:cNvSpPr>
          <p:nvPr/>
        </p:nvSpPr>
        <p:spPr>
          <a:xfrm>
            <a:off x="8454879" y="5293056"/>
            <a:ext cx="537192" cy="537192"/>
          </a:xfrm>
          <a:prstGeom prst="ellipse">
            <a:avLst/>
          </a:prstGeom>
          <a:solidFill>
            <a:schemeClr val="bg2">
              <a:lumMod val="50000"/>
              <a:alpha val="63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325119-74E7-C940-B802-665ACDA51A2B}"/>
              </a:ext>
            </a:extLst>
          </p:cNvPr>
          <p:cNvSpPr>
            <a:spLocks noChangeAspect="1"/>
          </p:cNvSpPr>
          <p:nvPr/>
        </p:nvSpPr>
        <p:spPr>
          <a:xfrm>
            <a:off x="8454650" y="6314970"/>
            <a:ext cx="538627" cy="538627"/>
          </a:xfrm>
          <a:prstGeom prst="ellipse">
            <a:avLst/>
          </a:pr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36975"/>
                      <a:gd name="connsiteY0" fmla="*/ 318488 h 636975"/>
                      <a:gd name="connsiteX1" fmla="*/ 318488 w 636975"/>
                      <a:gd name="connsiteY1" fmla="*/ 0 h 636975"/>
                      <a:gd name="connsiteX2" fmla="*/ 636976 w 636975"/>
                      <a:gd name="connsiteY2" fmla="*/ 318488 h 636975"/>
                      <a:gd name="connsiteX3" fmla="*/ 318488 w 636975"/>
                      <a:gd name="connsiteY3" fmla="*/ 636976 h 636975"/>
                      <a:gd name="connsiteX4" fmla="*/ 0 w 636975"/>
                      <a:gd name="connsiteY4" fmla="*/ 318488 h 636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36975" h="636975" extrusionOk="0">
                        <a:moveTo>
                          <a:pt x="0" y="318488"/>
                        </a:moveTo>
                        <a:cubicBezTo>
                          <a:pt x="-44217" y="115318"/>
                          <a:pt x="124534" y="6778"/>
                          <a:pt x="318488" y="0"/>
                        </a:cubicBezTo>
                        <a:cubicBezTo>
                          <a:pt x="536421" y="8850"/>
                          <a:pt x="599021" y="143799"/>
                          <a:pt x="636976" y="318488"/>
                        </a:cubicBezTo>
                        <a:cubicBezTo>
                          <a:pt x="607394" y="523273"/>
                          <a:pt x="487332" y="675955"/>
                          <a:pt x="318488" y="636976"/>
                        </a:cubicBezTo>
                        <a:cubicBezTo>
                          <a:pt x="125128" y="627421"/>
                          <a:pt x="15360" y="501723"/>
                          <a:pt x="0" y="31848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894E21-091D-E444-8A4D-49D9193F5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509530" y="6424107"/>
                <a:ext cx="481593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894E21-091D-E444-8A4D-49D9193F5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530" y="6424107"/>
                <a:ext cx="481593" cy="299569"/>
              </a:xfrm>
              <a:prstGeom prst="rect">
                <a:avLst/>
              </a:prstGeom>
              <a:blipFill>
                <a:blip r:embed="rId3"/>
                <a:stretch>
                  <a:fillRect l="-2564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12B61A-A60C-3147-9F6A-D62942DF2F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91972" y="5401370"/>
                <a:ext cx="485475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12B61A-A60C-3147-9F6A-D62942DF2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972" y="5401370"/>
                <a:ext cx="485475" cy="299569"/>
              </a:xfrm>
              <a:prstGeom prst="rect">
                <a:avLst/>
              </a:prstGeom>
              <a:blipFill>
                <a:blip r:embed="rId4"/>
                <a:stretch>
                  <a:fillRect l="-512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76F9B4B0-42D0-F747-99D9-6C398C69DBA6}"/>
              </a:ext>
            </a:extLst>
          </p:cNvPr>
          <p:cNvSpPr>
            <a:spLocks noChangeAspect="1"/>
          </p:cNvSpPr>
          <p:nvPr/>
        </p:nvSpPr>
        <p:spPr>
          <a:xfrm>
            <a:off x="6839742" y="6087544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0946F6-5C47-F34C-8263-2FBAC54778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964340" y="6176794"/>
                <a:ext cx="309738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0946F6-5C47-F34C-8263-2FBAC5477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340" y="6176794"/>
                <a:ext cx="309738" cy="299569"/>
              </a:xfrm>
              <a:prstGeom prst="rect">
                <a:avLst/>
              </a:prstGeom>
              <a:blipFill>
                <a:blip r:embed="rId5"/>
                <a:stretch>
                  <a:fillRect l="-15385" r="-1153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E991D4E6-5CC6-0B48-BC80-9DE9A3DC3F1E}"/>
              </a:ext>
            </a:extLst>
          </p:cNvPr>
          <p:cNvSpPr>
            <a:spLocks noChangeAspect="1"/>
          </p:cNvSpPr>
          <p:nvPr/>
        </p:nvSpPr>
        <p:spPr>
          <a:xfrm>
            <a:off x="10145739" y="8221956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CB2E12-E0CA-3341-A554-C665F46519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185829" y="8314976"/>
                <a:ext cx="490902" cy="289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CB2E12-E0CA-3341-A554-C665F4651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829" y="8314976"/>
                <a:ext cx="490902" cy="289182"/>
              </a:xfrm>
              <a:prstGeom prst="rect">
                <a:avLst/>
              </a:prstGeom>
              <a:blipFill>
                <a:blip r:embed="rId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98C830-AC5C-8541-BB9F-1C200B06BB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418520" y="9483108"/>
                <a:ext cx="181319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Cell</m:t>
                      </m:r>
                      <m:r>
                        <a:rPr lang="en-US" sz="22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type</m:t>
                      </m:r>
                      <m:r>
                        <a:rPr lang="en-US" sz="2200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98C830-AC5C-8541-BB9F-1C200B06B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520" y="9483108"/>
                <a:ext cx="1813191" cy="430887"/>
              </a:xfrm>
              <a:prstGeom prst="rect">
                <a:avLst/>
              </a:prstGeom>
              <a:blipFill>
                <a:blip r:embed="rId7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8A6A21-B5AA-7341-98C3-037256EDA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294820" y="4369044"/>
                <a:ext cx="143988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rgbClr val="0070C0"/>
                    </a:solidFill>
                  </a:rPr>
                  <a:t>Location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8A6A21-B5AA-7341-98C3-037256EDA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820" y="4369044"/>
                <a:ext cx="1439880" cy="430887"/>
              </a:xfrm>
              <a:prstGeom prst="rect">
                <a:avLst/>
              </a:prstGeom>
              <a:blipFill>
                <a:blip r:embed="rId8"/>
                <a:stretch>
                  <a:fillRect l="-4348" t="-8571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043A20E2-87F1-B548-80AF-1202A9D15084}"/>
              </a:ext>
            </a:extLst>
          </p:cNvPr>
          <p:cNvSpPr>
            <a:spLocks noChangeAspect="1"/>
          </p:cNvSpPr>
          <p:nvPr/>
        </p:nvSpPr>
        <p:spPr>
          <a:xfrm>
            <a:off x="6824005" y="8174917"/>
            <a:ext cx="537192" cy="537192"/>
          </a:xfrm>
          <a:prstGeom prst="ellipse">
            <a:avLst/>
          </a:prstGeom>
          <a:solidFill>
            <a:schemeClr val="bg2">
              <a:lumMod val="50000"/>
              <a:alpha val="56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94A175-939A-2E4F-A51D-5D0C304FEC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824005" y="8273424"/>
                <a:ext cx="564589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94A175-939A-2E4F-A51D-5D0C304FE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005" y="8273424"/>
                <a:ext cx="564589" cy="299569"/>
              </a:xfrm>
              <a:prstGeom prst="rect">
                <a:avLst/>
              </a:prstGeom>
              <a:blipFill>
                <a:blip r:embed="rId9"/>
                <a:stretch>
                  <a:fillRect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38988A42-FCA9-3A45-B019-EC84CC177F73}"/>
              </a:ext>
            </a:extLst>
          </p:cNvPr>
          <p:cNvSpPr>
            <a:spLocks noChangeAspect="1"/>
          </p:cNvSpPr>
          <p:nvPr/>
        </p:nvSpPr>
        <p:spPr>
          <a:xfrm>
            <a:off x="9855186" y="4598485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C7FB1A-703C-B041-AF53-88956598D6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914731" y="4692025"/>
                <a:ext cx="4083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C7FB1A-703C-B041-AF53-88956598D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4731" y="4692025"/>
                <a:ext cx="408345" cy="276999"/>
              </a:xfrm>
              <a:prstGeom prst="rect">
                <a:avLst/>
              </a:prstGeom>
              <a:blipFill>
                <a:blip r:embed="rId10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9526D6-8E75-9A4D-BD37-ADFC7E8AA38E}"/>
              </a:ext>
            </a:extLst>
          </p:cNvPr>
          <p:cNvCxnSpPr>
            <a:cxnSpLocks noChangeAspect="1"/>
            <a:stCxn id="10" idx="0"/>
            <a:endCxn id="8" idx="4"/>
          </p:cNvCxnSpPr>
          <p:nvPr/>
        </p:nvCxnSpPr>
        <p:spPr>
          <a:xfrm flipH="1" flipV="1">
            <a:off x="8723475" y="5830248"/>
            <a:ext cx="489" cy="484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7A68D1-F472-3C46-8793-1B3165FCA4DD}"/>
              </a:ext>
            </a:extLst>
          </p:cNvPr>
          <p:cNvCxnSpPr>
            <a:cxnSpLocks noChangeAspect="1"/>
            <a:stCxn id="15" idx="6"/>
            <a:endCxn id="10" idx="2"/>
          </p:cNvCxnSpPr>
          <p:nvPr/>
        </p:nvCxnSpPr>
        <p:spPr>
          <a:xfrm>
            <a:off x="7376934" y="6356140"/>
            <a:ext cx="1077716" cy="228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B31753-672E-F943-8E9D-B399D49AF5A0}"/>
              </a:ext>
            </a:extLst>
          </p:cNvPr>
          <p:cNvCxnSpPr>
            <a:cxnSpLocks noChangeAspect="1"/>
            <a:stCxn id="30" idx="2"/>
            <a:endCxn id="10" idx="7"/>
          </p:cNvCxnSpPr>
          <p:nvPr/>
        </p:nvCxnSpPr>
        <p:spPr>
          <a:xfrm flipH="1">
            <a:off x="8914397" y="4867081"/>
            <a:ext cx="940789" cy="1526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339E35-277A-1E4E-B961-E872A65D50D3}"/>
              </a:ext>
            </a:extLst>
          </p:cNvPr>
          <p:cNvCxnSpPr>
            <a:cxnSpLocks noChangeAspect="1"/>
            <a:stCxn id="162" idx="2"/>
            <a:endCxn id="30" idx="6"/>
          </p:cNvCxnSpPr>
          <p:nvPr/>
        </p:nvCxnSpPr>
        <p:spPr>
          <a:xfrm flipH="1" flipV="1">
            <a:off x="10392378" y="4867081"/>
            <a:ext cx="502158" cy="171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68B447C-FCDA-6B49-B904-EB015BE91AD4}"/>
              </a:ext>
            </a:extLst>
          </p:cNvPr>
          <p:cNvCxnSpPr>
            <a:cxnSpLocks noChangeAspect="1"/>
            <a:stCxn id="161" idx="2"/>
            <a:endCxn id="30" idx="7"/>
          </p:cNvCxnSpPr>
          <p:nvPr/>
        </p:nvCxnSpPr>
        <p:spPr>
          <a:xfrm flipH="1">
            <a:off x="10313708" y="4469136"/>
            <a:ext cx="579492" cy="208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BC53C7D-B381-364A-AA63-7F643965F9C6}"/>
              </a:ext>
            </a:extLst>
          </p:cNvPr>
          <p:cNvCxnSpPr>
            <a:cxnSpLocks noChangeAspect="1"/>
            <a:stCxn id="23" idx="7"/>
            <a:endCxn id="10" idx="3"/>
          </p:cNvCxnSpPr>
          <p:nvPr/>
        </p:nvCxnSpPr>
        <p:spPr>
          <a:xfrm flipV="1">
            <a:off x="7282527" y="6774717"/>
            <a:ext cx="1251003" cy="1478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048DC77-A415-814E-905E-9D9E80311A3F}"/>
              </a:ext>
            </a:extLst>
          </p:cNvPr>
          <p:cNvCxnSpPr>
            <a:cxnSpLocks noChangeAspect="1"/>
            <a:stCxn id="19" idx="1"/>
            <a:endCxn id="194" idx="5"/>
          </p:cNvCxnSpPr>
          <p:nvPr/>
        </p:nvCxnSpPr>
        <p:spPr>
          <a:xfrm flipH="1" flipV="1">
            <a:off x="9807535" y="7969582"/>
            <a:ext cx="416874" cy="331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D56BA6B-DD99-C344-A395-B70F464690CC}"/>
              </a:ext>
            </a:extLst>
          </p:cNvPr>
          <p:cNvCxnSpPr>
            <a:cxnSpLocks noChangeAspect="1"/>
            <a:stCxn id="101" idx="6"/>
            <a:endCxn id="15" idx="2"/>
          </p:cNvCxnSpPr>
          <p:nvPr/>
        </p:nvCxnSpPr>
        <p:spPr>
          <a:xfrm flipV="1">
            <a:off x="6073794" y="6356140"/>
            <a:ext cx="765948" cy="51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3C3F78B-B013-9D42-B9B9-9538FA2975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639201" y="6239743"/>
                <a:ext cx="275668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⍺</m:t>
                      </m:r>
                      <m:r>
                        <a:rPr lang="en-US" sz="1800" i="1" baseline="3000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800" baseline="30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3C3F78B-B013-9D42-B9B9-9538FA297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201" y="6239743"/>
                <a:ext cx="275668" cy="270652"/>
              </a:xfrm>
              <a:prstGeom prst="rect">
                <a:avLst/>
              </a:prstGeom>
              <a:blipFill>
                <a:blip r:embed="rId11"/>
                <a:stretch>
                  <a:fillRect l="-22727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AA68D94-59B8-F740-A7EC-0A6B49546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326339" y="4837907"/>
                <a:ext cx="110159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rgbClr val="00B050"/>
                    </a:solidFill>
                  </a:rPr>
                  <a:t>Gene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2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AA68D94-59B8-F740-A7EC-0A6B49546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339" y="4837907"/>
                <a:ext cx="1101595" cy="430887"/>
              </a:xfrm>
              <a:prstGeom prst="rect">
                <a:avLst/>
              </a:prstGeom>
              <a:blipFill>
                <a:blip r:embed="rId12"/>
                <a:stretch>
                  <a:fillRect l="-5682" t="-8571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F6D3274-42C2-0247-A3A8-713266D5A171}"/>
              </a:ext>
            </a:extLst>
          </p:cNvPr>
          <p:cNvSpPr txBox="1"/>
          <p:nvPr/>
        </p:nvSpPr>
        <p:spPr>
          <a:xfrm>
            <a:off x="4231214" y="2575220"/>
            <a:ext cx="789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LocationModelLinearDependentW</a:t>
            </a:r>
            <a:endParaRPr lang="en-US" sz="3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13BA571-F0BC-A74F-AFD1-0E73E7B42956}"/>
              </a:ext>
            </a:extLst>
          </p:cNvPr>
          <p:cNvSpPr>
            <a:spLocks noChangeAspect="1"/>
          </p:cNvSpPr>
          <p:nvPr/>
        </p:nvSpPr>
        <p:spPr>
          <a:xfrm>
            <a:off x="8401762" y="8154396"/>
            <a:ext cx="4856210" cy="14835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846BDA-D559-A14A-93D6-086BA9273C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844087" y="8829765"/>
                <a:ext cx="256965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dirty="0" smtClean="0">
                          <a:latin typeface="Cambria Math" panose="02040503050406030204" pitchFamily="18" charset="0"/>
                        </a:rPr>
                        <m:t>Co</m:t>
                      </m:r>
                      <m:r>
                        <a:rPr lang="en-US" sz="22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200" b="0" i="0" dirty="0" smtClean="0">
                          <a:latin typeface="Cambria Math" panose="02040503050406030204" pitchFamily="18" charset="0"/>
                        </a:rPr>
                        <m:t>located</m:t>
                      </m:r>
                      <m:r>
                        <a:rPr lang="en-US" sz="22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dirty="0" smtClean="0">
                          <a:latin typeface="Cambria Math" panose="02040503050406030204" pitchFamily="18" charset="0"/>
                        </a:rPr>
                        <m:t>cell</m:t>
                      </m:r>
                      <m:r>
                        <a:rPr lang="en-US" sz="22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dirty="0" smtClean="0">
                          <a:latin typeface="Cambria Math" panose="02040503050406030204" pitchFamily="18" charset="0"/>
                        </a:rPr>
                        <m:t>type</m:t>
                      </m:r>
                      <m:r>
                        <a:rPr lang="en-US" sz="22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dirty="0" smtClean="0">
                          <a:latin typeface="Cambria Math" panose="02040503050406030204" pitchFamily="18" charset="0"/>
                        </a:rPr>
                        <m:t>group</m:t>
                      </m:r>
                      <m:r>
                        <a:rPr lang="en-US" sz="22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846BDA-D559-A14A-93D6-086BA9273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4087" y="8829765"/>
                <a:ext cx="2569654" cy="769441"/>
              </a:xfrm>
              <a:prstGeom prst="rect">
                <a:avLst/>
              </a:prstGeom>
              <a:blipFill>
                <a:blip r:embed="rId13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>
            <a:extLst>
              <a:ext uri="{FF2B5EF4-FFF2-40B4-BE49-F238E27FC236}">
                <a16:creationId xmlns:a16="http://schemas.microsoft.com/office/drawing/2014/main" id="{DAF61458-18CE-6542-94E9-15215A5FC5E0}"/>
              </a:ext>
            </a:extLst>
          </p:cNvPr>
          <p:cNvSpPr>
            <a:spLocks noChangeAspect="1"/>
          </p:cNvSpPr>
          <p:nvPr/>
        </p:nvSpPr>
        <p:spPr>
          <a:xfrm>
            <a:off x="9279406" y="8975996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9D57A2E-FE40-FD4D-8510-7489B5503E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08278" y="9056131"/>
                <a:ext cx="490902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9D57A2E-FE40-FD4D-8510-7489B5503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278" y="9056131"/>
                <a:ext cx="490902" cy="299249"/>
              </a:xfrm>
              <a:prstGeom prst="rect">
                <a:avLst/>
              </a:prstGeom>
              <a:blipFill>
                <a:blip r:embed="rId14"/>
                <a:stretch>
                  <a:fillRect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C97C335-DD30-3B4B-BF67-58E43573BEE0}"/>
              </a:ext>
            </a:extLst>
          </p:cNvPr>
          <p:cNvCxnSpPr>
            <a:cxnSpLocks noChangeAspect="1"/>
            <a:stCxn id="55" idx="0"/>
            <a:endCxn id="194" idx="4"/>
          </p:cNvCxnSpPr>
          <p:nvPr/>
        </p:nvCxnSpPr>
        <p:spPr>
          <a:xfrm flipV="1">
            <a:off x="9548002" y="8048252"/>
            <a:ext cx="69607" cy="927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2F34554-E6F7-FF41-BC4F-48501BCE2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308070" y="9106093"/>
                <a:ext cx="4377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2F34554-E6F7-FF41-BC4F-48501BCE2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070" y="9106093"/>
                <a:ext cx="437779" cy="276999"/>
              </a:xfrm>
              <a:prstGeom prst="rect">
                <a:avLst/>
              </a:prstGeom>
              <a:blipFill>
                <a:blip r:embed="rId1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E5A6F149-4263-904C-8403-6E9C27943761}"/>
              </a:ext>
            </a:extLst>
          </p:cNvPr>
          <p:cNvSpPr>
            <a:spLocks noChangeAspect="1"/>
          </p:cNvSpPr>
          <p:nvPr/>
        </p:nvSpPr>
        <p:spPr>
          <a:xfrm>
            <a:off x="10238688" y="8975996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5A39431-56C1-7B46-A3CE-22A6E0D44679}"/>
              </a:ext>
            </a:extLst>
          </p:cNvPr>
          <p:cNvCxnSpPr>
            <a:cxnSpLocks noChangeAspect="1"/>
            <a:stCxn id="72" idx="2"/>
            <a:endCxn id="56" idx="3"/>
          </p:cNvCxnSpPr>
          <p:nvPr/>
        </p:nvCxnSpPr>
        <p:spPr>
          <a:xfrm flipH="1" flipV="1">
            <a:off x="9799180" y="9205756"/>
            <a:ext cx="439508" cy="38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9C01585-383D-D949-A0B4-70EF5F440BDA}"/>
              </a:ext>
            </a:extLst>
          </p:cNvPr>
          <p:cNvCxnSpPr>
            <a:cxnSpLocks noChangeAspect="1"/>
            <a:stCxn id="100" idx="6"/>
            <a:endCxn id="15" idx="2"/>
          </p:cNvCxnSpPr>
          <p:nvPr/>
        </p:nvCxnSpPr>
        <p:spPr>
          <a:xfrm>
            <a:off x="6072458" y="5838150"/>
            <a:ext cx="767284" cy="517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5DFCDEC-6650-3D45-AB8B-14685EDDCC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655156" y="5665807"/>
                <a:ext cx="275668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800" i="1" baseline="3000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800" baseline="300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5DFCDEC-6650-3D45-AB8B-14685EDDC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156" y="5665807"/>
                <a:ext cx="275668" cy="270652"/>
              </a:xfrm>
              <a:prstGeom prst="rect">
                <a:avLst/>
              </a:prstGeom>
              <a:blipFill>
                <a:blip r:embed="rId16"/>
                <a:stretch>
                  <a:fillRect l="-34783" r="-8696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298DDABE-53AF-E345-AD9B-A21AD58D31D3}"/>
              </a:ext>
            </a:extLst>
          </p:cNvPr>
          <p:cNvSpPr txBox="1">
            <a:spLocks noChangeAspect="1"/>
          </p:cNvSpPr>
          <p:nvPr/>
        </p:nvSpPr>
        <p:spPr>
          <a:xfrm>
            <a:off x="3146622" y="5676106"/>
            <a:ext cx="17120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Change in technology sensitivity 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277AB6C-2531-6F44-B63A-5B649C3F2985}"/>
              </a:ext>
            </a:extLst>
          </p:cNvPr>
          <p:cNvSpPr>
            <a:spLocks noChangeAspect="1"/>
          </p:cNvSpPr>
          <p:nvPr/>
        </p:nvSpPr>
        <p:spPr>
          <a:xfrm>
            <a:off x="6836391" y="5340003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22D0E13-2395-5647-AB0B-250101854D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974367" y="5406576"/>
                <a:ext cx="309738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22D0E13-2395-5647-AB0B-250101854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367" y="5406576"/>
                <a:ext cx="309738" cy="299569"/>
              </a:xfrm>
              <a:prstGeom prst="rect">
                <a:avLst/>
              </a:prstGeom>
              <a:blipFill>
                <a:blip r:embed="rId17"/>
                <a:stretch>
                  <a:fillRect l="-3846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825FDAB-4600-974F-94DC-F4E9D1788AFA}"/>
              </a:ext>
            </a:extLst>
          </p:cNvPr>
          <p:cNvCxnSpPr>
            <a:cxnSpLocks noChangeAspect="1"/>
            <a:stCxn id="102" idx="6"/>
            <a:endCxn id="78" idx="2"/>
          </p:cNvCxnSpPr>
          <p:nvPr/>
        </p:nvCxnSpPr>
        <p:spPr>
          <a:xfrm>
            <a:off x="6075636" y="5200988"/>
            <a:ext cx="760755" cy="407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310C485-496F-8547-A0E4-7F0390C583F7}"/>
              </a:ext>
            </a:extLst>
          </p:cNvPr>
          <p:cNvSpPr txBox="1">
            <a:spLocks noChangeAspect="1"/>
          </p:cNvSpPr>
          <p:nvPr/>
        </p:nvSpPr>
        <p:spPr>
          <a:xfrm>
            <a:off x="3151809" y="4784899"/>
            <a:ext cx="23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Variance using NB over-dispersion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9BC52CF-379C-954D-B19C-2B31BE6426B8}"/>
              </a:ext>
            </a:extLst>
          </p:cNvPr>
          <p:cNvCxnSpPr>
            <a:cxnSpLocks noChangeAspect="1"/>
            <a:stCxn id="78" idx="6"/>
            <a:endCxn id="8" idx="2"/>
          </p:cNvCxnSpPr>
          <p:nvPr/>
        </p:nvCxnSpPr>
        <p:spPr>
          <a:xfrm flipV="1">
            <a:off x="7373583" y="5561652"/>
            <a:ext cx="1081296" cy="46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9CC48F08-A894-E248-A4E2-0820ECC1B4EE}"/>
              </a:ext>
            </a:extLst>
          </p:cNvPr>
          <p:cNvSpPr>
            <a:spLocks noChangeAspect="1"/>
          </p:cNvSpPr>
          <p:nvPr/>
        </p:nvSpPr>
        <p:spPr>
          <a:xfrm>
            <a:off x="5535266" y="5569554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5AE73BA-56C6-8448-B788-3E3349092F56}"/>
              </a:ext>
            </a:extLst>
          </p:cNvPr>
          <p:cNvSpPr>
            <a:spLocks noChangeAspect="1"/>
          </p:cNvSpPr>
          <p:nvPr/>
        </p:nvSpPr>
        <p:spPr>
          <a:xfrm>
            <a:off x="5536602" y="6138588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C8E602E-AF43-944E-A8DF-1CD8969E4506}"/>
              </a:ext>
            </a:extLst>
          </p:cNvPr>
          <p:cNvSpPr>
            <a:spLocks noChangeAspect="1"/>
          </p:cNvSpPr>
          <p:nvPr/>
        </p:nvSpPr>
        <p:spPr>
          <a:xfrm>
            <a:off x="5538444" y="4932392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CB4AA52-D8A7-D449-B902-D28FB6970768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5043881" y="5200988"/>
            <a:ext cx="4945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6F2420D-5816-C344-964C-A130A74FC50F}"/>
              </a:ext>
            </a:extLst>
          </p:cNvPr>
          <p:cNvCxnSpPr>
            <a:cxnSpLocks/>
            <a:stCxn id="292" idx="3"/>
            <a:endCxn id="100" idx="2"/>
          </p:cNvCxnSpPr>
          <p:nvPr/>
        </p:nvCxnSpPr>
        <p:spPr>
          <a:xfrm flipV="1">
            <a:off x="5334660" y="5838150"/>
            <a:ext cx="200606" cy="423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5FA206B-7C97-D844-843A-BCEBAA67885B}"/>
              </a:ext>
            </a:extLst>
          </p:cNvPr>
          <p:cNvCxnSpPr>
            <a:cxnSpLocks/>
            <a:stCxn id="292" idx="3"/>
            <a:endCxn id="101" idx="2"/>
          </p:cNvCxnSpPr>
          <p:nvPr/>
        </p:nvCxnSpPr>
        <p:spPr>
          <a:xfrm>
            <a:off x="5334660" y="6261342"/>
            <a:ext cx="201942" cy="145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D06846E8-EC87-C64E-A58A-168BD78BA920}"/>
              </a:ext>
            </a:extLst>
          </p:cNvPr>
          <p:cNvSpPr>
            <a:spLocks noChangeAspect="1"/>
          </p:cNvSpPr>
          <p:nvPr/>
        </p:nvSpPr>
        <p:spPr>
          <a:xfrm>
            <a:off x="6824299" y="6813337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CBEB66A-4BAB-1648-B8C5-67B7E07266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948897" y="6902587"/>
                <a:ext cx="309738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CBEB66A-4BAB-1648-B8C5-67B7E0726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897" y="6902587"/>
                <a:ext cx="309738" cy="299569"/>
              </a:xfrm>
              <a:prstGeom prst="rect">
                <a:avLst/>
              </a:prstGeom>
              <a:blipFill>
                <a:blip r:embed="rId18"/>
                <a:stretch>
                  <a:fillRect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B473CA5-4A50-2D4C-8711-0EECDBB8D392}"/>
              </a:ext>
            </a:extLst>
          </p:cNvPr>
          <p:cNvCxnSpPr>
            <a:cxnSpLocks noChangeAspect="1"/>
            <a:stCxn id="141" idx="6"/>
            <a:endCxn id="10" idx="2"/>
          </p:cNvCxnSpPr>
          <p:nvPr/>
        </p:nvCxnSpPr>
        <p:spPr>
          <a:xfrm flipV="1">
            <a:off x="7361491" y="6584284"/>
            <a:ext cx="1093159" cy="497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667AD75-FF50-0C47-B861-97D10BF94D57}"/>
              </a:ext>
            </a:extLst>
          </p:cNvPr>
          <p:cNvCxnSpPr>
            <a:cxnSpLocks noChangeAspect="1"/>
            <a:stCxn id="149" idx="6"/>
            <a:endCxn id="141" idx="2"/>
          </p:cNvCxnSpPr>
          <p:nvPr/>
        </p:nvCxnSpPr>
        <p:spPr>
          <a:xfrm flipV="1">
            <a:off x="6073794" y="7081933"/>
            <a:ext cx="750505" cy="508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E1E0337-8560-6244-9A0B-3BB9E8D1F8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639201" y="7423038"/>
                <a:ext cx="275668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⍺</m:t>
                      </m:r>
                      <m:r>
                        <a:rPr lang="en-US" sz="1800" b="0" i="1" baseline="3000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800" baseline="300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E1E0337-8560-6244-9A0B-3BB9E8D1F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201" y="7423038"/>
                <a:ext cx="275668" cy="270652"/>
              </a:xfrm>
              <a:prstGeom prst="rect">
                <a:avLst/>
              </a:prstGeom>
              <a:blipFill>
                <a:blip r:embed="rId19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B77B13F-DE98-1648-B80D-CB3FF3A81E46}"/>
              </a:ext>
            </a:extLst>
          </p:cNvPr>
          <p:cNvCxnSpPr>
            <a:cxnSpLocks noChangeAspect="1"/>
            <a:stCxn id="148" idx="6"/>
            <a:endCxn id="141" idx="2"/>
          </p:cNvCxnSpPr>
          <p:nvPr/>
        </p:nvCxnSpPr>
        <p:spPr>
          <a:xfrm>
            <a:off x="6072458" y="7021445"/>
            <a:ext cx="751841" cy="60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61E709E-0B07-C743-951D-D8006D77D6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655156" y="6849102"/>
                <a:ext cx="275668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800" b="0" i="1" baseline="3000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800" baseline="300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61E709E-0B07-C743-951D-D8006D77D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156" y="6849102"/>
                <a:ext cx="275668" cy="270652"/>
              </a:xfrm>
              <a:prstGeom prst="rect">
                <a:avLst/>
              </a:prstGeom>
              <a:blipFill>
                <a:blip r:embed="rId20"/>
                <a:stretch>
                  <a:fillRect l="-21739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Oval 147">
            <a:extLst>
              <a:ext uri="{FF2B5EF4-FFF2-40B4-BE49-F238E27FC236}">
                <a16:creationId xmlns:a16="http://schemas.microsoft.com/office/drawing/2014/main" id="{87DBF9D5-9528-274C-98A1-B582BA2538FC}"/>
              </a:ext>
            </a:extLst>
          </p:cNvPr>
          <p:cNvSpPr>
            <a:spLocks noChangeAspect="1"/>
          </p:cNvSpPr>
          <p:nvPr/>
        </p:nvSpPr>
        <p:spPr>
          <a:xfrm>
            <a:off x="5535266" y="6752849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87527A8D-A641-4A45-BAFD-738CF8F03423}"/>
              </a:ext>
            </a:extLst>
          </p:cNvPr>
          <p:cNvSpPr>
            <a:spLocks noChangeAspect="1"/>
          </p:cNvSpPr>
          <p:nvPr/>
        </p:nvSpPr>
        <p:spPr>
          <a:xfrm>
            <a:off x="5536602" y="7321883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9293561-C7F5-CC48-9A78-C82A48188BEB}"/>
              </a:ext>
            </a:extLst>
          </p:cNvPr>
          <p:cNvCxnSpPr>
            <a:cxnSpLocks/>
          </p:cNvCxnSpPr>
          <p:nvPr/>
        </p:nvCxnSpPr>
        <p:spPr>
          <a:xfrm>
            <a:off x="5027644" y="7016074"/>
            <a:ext cx="4945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5004E6C-5EA2-5143-BCD1-1BA7886516C2}"/>
              </a:ext>
            </a:extLst>
          </p:cNvPr>
          <p:cNvCxnSpPr>
            <a:cxnSpLocks/>
          </p:cNvCxnSpPr>
          <p:nvPr/>
        </p:nvCxnSpPr>
        <p:spPr>
          <a:xfrm>
            <a:off x="5028448" y="7584688"/>
            <a:ext cx="4945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B6AA288-4A73-4846-80CF-EF5EF4C7B8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997135" y="4870729"/>
                <a:ext cx="275668" cy="281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⍺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1800" baseline="30000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B6AA288-4A73-4846-80CF-EF5EF4C7B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35" y="4870729"/>
                <a:ext cx="275668" cy="281937"/>
              </a:xfrm>
              <a:prstGeom prst="rect">
                <a:avLst/>
              </a:prstGeom>
              <a:blipFill>
                <a:blip r:embed="rId21"/>
                <a:stretch>
                  <a:fillRect l="-4348"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5822D1D-1B00-884C-9D2E-8A5DEB25EF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013090" y="4296793"/>
                <a:ext cx="275668" cy="281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1800" baseline="3000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5822D1D-1B00-884C-9D2E-8A5DEB25E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090" y="4296793"/>
                <a:ext cx="275668" cy="281937"/>
              </a:xfrm>
              <a:prstGeom prst="rect">
                <a:avLst/>
              </a:prstGeom>
              <a:blipFill>
                <a:blip r:embed="rId22"/>
                <a:stretch>
                  <a:fillRect l="-2608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Oval 160">
            <a:extLst>
              <a:ext uri="{FF2B5EF4-FFF2-40B4-BE49-F238E27FC236}">
                <a16:creationId xmlns:a16="http://schemas.microsoft.com/office/drawing/2014/main" id="{2E2D185A-F89B-C444-8BB5-A6EB76E0E065}"/>
              </a:ext>
            </a:extLst>
          </p:cNvPr>
          <p:cNvSpPr>
            <a:spLocks noChangeAspect="1"/>
          </p:cNvSpPr>
          <p:nvPr/>
        </p:nvSpPr>
        <p:spPr>
          <a:xfrm>
            <a:off x="10893200" y="4200540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EA18687B-EC3B-AD40-8569-550808B6A661}"/>
              </a:ext>
            </a:extLst>
          </p:cNvPr>
          <p:cNvSpPr>
            <a:spLocks noChangeAspect="1"/>
          </p:cNvSpPr>
          <p:nvPr/>
        </p:nvSpPr>
        <p:spPr>
          <a:xfrm>
            <a:off x="10894536" y="4769574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80D0AF6-85D2-634C-90D5-DBF2EA5ECB82}"/>
              </a:ext>
            </a:extLst>
          </p:cNvPr>
          <p:cNvCxnSpPr>
            <a:cxnSpLocks/>
          </p:cNvCxnSpPr>
          <p:nvPr/>
        </p:nvCxnSpPr>
        <p:spPr>
          <a:xfrm flipH="1">
            <a:off x="11430392" y="4464754"/>
            <a:ext cx="4284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A2DB2D1-C5F7-B34A-9A5A-747F50A3F90E}"/>
              </a:ext>
            </a:extLst>
          </p:cNvPr>
          <p:cNvCxnSpPr>
            <a:cxnSpLocks/>
          </p:cNvCxnSpPr>
          <p:nvPr/>
        </p:nvCxnSpPr>
        <p:spPr>
          <a:xfrm flipH="1">
            <a:off x="11430392" y="5054228"/>
            <a:ext cx="4284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DA876301-688C-4342-9385-D4A0A5BDE646}"/>
              </a:ext>
            </a:extLst>
          </p:cNvPr>
          <p:cNvSpPr txBox="1">
            <a:spLocks noChangeAspect="1"/>
          </p:cNvSpPr>
          <p:nvPr/>
        </p:nvSpPr>
        <p:spPr>
          <a:xfrm>
            <a:off x="3437731" y="6837642"/>
            <a:ext cx="1635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Additive</a:t>
            </a:r>
          </a:p>
          <a:p>
            <a:r>
              <a:rPr lang="en-US" sz="2200" dirty="0"/>
              <a:t>background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8892203-566D-D74D-B165-4437378A096C}"/>
              </a:ext>
            </a:extLst>
          </p:cNvPr>
          <p:cNvSpPr txBox="1">
            <a:spLocks noChangeAspect="1"/>
          </p:cNvSpPr>
          <p:nvPr/>
        </p:nvSpPr>
        <p:spPr>
          <a:xfrm>
            <a:off x="11886260" y="4375206"/>
            <a:ext cx="1635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Additive</a:t>
            </a:r>
          </a:p>
          <a:p>
            <a:r>
              <a:rPr lang="en-US" sz="2200" dirty="0"/>
              <a:t>background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C2327FC-C4FA-2540-B403-93A0F34C8AFA}"/>
              </a:ext>
            </a:extLst>
          </p:cNvPr>
          <p:cNvCxnSpPr>
            <a:cxnSpLocks/>
          </p:cNvCxnSpPr>
          <p:nvPr/>
        </p:nvCxnSpPr>
        <p:spPr>
          <a:xfrm flipV="1">
            <a:off x="10507284" y="9513188"/>
            <a:ext cx="0" cy="320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1914E620-AB7A-BF41-BF01-83960B40BC9B}"/>
              </a:ext>
            </a:extLst>
          </p:cNvPr>
          <p:cNvSpPr>
            <a:spLocks noChangeAspect="1"/>
          </p:cNvSpPr>
          <p:nvPr/>
        </p:nvSpPr>
        <p:spPr>
          <a:xfrm>
            <a:off x="9349013" y="7511060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A1695661-D165-EE47-B137-79B2390E19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85126" y="7591308"/>
                <a:ext cx="490902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A1695661-D165-EE47-B137-79B2390E1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126" y="7591308"/>
                <a:ext cx="490902" cy="299249"/>
              </a:xfrm>
              <a:prstGeom prst="rect">
                <a:avLst/>
              </a:prstGeom>
              <a:blipFill>
                <a:blip r:embed="rId23"/>
                <a:stretch>
                  <a:fillRect r="-25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3A013147-FEE3-F44C-BD3A-B208B8C40DA9}"/>
              </a:ext>
            </a:extLst>
          </p:cNvPr>
          <p:cNvCxnSpPr>
            <a:cxnSpLocks noChangeAspect="1"/>
            <a:stCxn id="194" idx="1"/>
            <a:endCxn id="10" idx="5"/>
          </p:cNvCxnSpPr>
          <p:nvPr/>
        </p:nvCxnSpPr>
        <p:spPr>
          <a:xfrm flipH="1" flipV="1">
            <a:off x="8914397" y="6774717"/>
            <a:ext cx="513286" cy="815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B98ABFA2-A538-8F4F-8042-738C6A9A749C}"/>
              </a:ext>
            </a:extLst>
          </p:cNvPr>
          <p:cNvSpPr txBox="1">
            <a:spLocks noChangeAspect="1"/>
          </p:cNvSpPr>
          <p:nvPr/>
        </p:nvSpPr>
        <p:spPr>
          <a:xfrm>
            <a:off x="3432081" y="8114506"/>
            <a:ext cx="2863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Expression signatures of reference cell types</a:t>
            </a: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236C27A1-3721-E44A-B1BC-68937BFED347}"/>
              </a:ext>
            </a:extLst>
          </p:cNvPr>
          <p:cNvSpPr>
            <a:spLocks noChangeAspect="1"/>
          </p:cNvSpPr>
          <p:nvPr/>
        </p:nvSpPr>
        <p:spPr>
          <a:xfrm>
            <a:off x="9842442" y="5907147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E05B2DC-846D-CB49-8184-B0D17BD2230B}"/>
              </a:ext>
            </a:extLst>
          </p:cNvPr>
          <p:cNvCxnSpPr>
            <a:cxnSpLocks noChangeAspect="1"/>
            <a:stCxn id="215" idx="1"/>
            <a:endCxn id="211" idx="6"/>
          </p:cNvCxnSpPr>
          <p:nvPr/>
        </p:nvCxnSpPr>
        <p:spPr>
          <a:xfrm flipH="1">
            <a:off x="10379634" y="5992544"/>
            <a:ext cx="590864" cy="183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B4F1A6C1-D2D7-5044-8FD8-99890614A3B8}"/>
              </a:ext>
            </a:extLst>
          </p:cNvPr>
          <p:cNvCxnSpPr>
            <a:cxnSpLocks noChangeAspect="1"/>
            <a:endCxn id="211" idx="7"/>
          </p:cNvCxnSpPr>
          <p:nvPr/>
        </p:nvCxnSpPr>
        <p:spPr>
          <a:xfrm flipH="1">
            <a:off x="10300964" y="5648742"/>
            <a:ext cx="693153" cy="337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0CF769DC-D38B-B149-98C7-EAAC9E80C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970498" y="5857218"/>
                <a:ext cx="275668" cy="27065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1800" baseline="30000" dirty="0"/>
              </a:p>
            </p:txBody>
          </p:sp>
        </mc:Choice>
        <mc:Fallback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0CF769DC-D38B-B149-98C7-EAAC9E80C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0498" y="5857218"/>
                <a:ext cx="275668" cy="270652"/>
              </a:xfrm>
              <a:prstGeom prst="rect">
                <a:avLst/>
              </a:prstGeom>
              <a:blipFill>
                <a:blip r:embed="rId24"/>
                <a:stretch>
                  <a:fillRect l="-22727"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" name="TextBox 220">
            <a:extLst>
              <a:ext uri="{FF2B5EF4-FFF2-40B4-BE49-F238E27FC236}">
                <a16:creationId xmlns:a16="http://schemas.microsoft.com/office/drawing/2014/main" id="{4FCC0396-4CB4-0842-A109-2210AA0743CA}"/>
              </a:ext>
            </a:extLst>
          </p:cNvPr>
          <p:cNvSpPr txBox="1">
            <a:spLocks noChangeAspect="1"/>
          </p:cNvSpPr>
          <p:nvPr/>
        </p:nvSpPr>
        <p:spPr>
          <a:xfrm>
            <a:off x="11445678" y="5458927"/>
            <a:ext cx="1635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Cells per location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D6C91935-3F03-BB4A-99BE-7789F9CE0C53}"/>
              </a:ext>
            </a:extLst>
          </p:cNvPr>
          <p:cNvSpPr>
            <a:spLocks noChangeAspect="1"/>
          </p:cNvSpPr>
          <p:nvPr/>
        </p:nvSpPr>
        <p:spPr>
          <a:xfrm>
            <a:off x="10095473" y="6568814"/>
            <a:ext cx="537192" cy="5371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02B4579A-C54A-B141-8C30-D3E584F581E0}"/>
              </a:ext>
            </a:extLst>
          </p:cNvPr>
          <p:cNvCxnSpPr>
            <a:cxnSpLocks noChangeAspect="1"/>
            <a:stCxn id="262" idx="1"/>
            <a:endCxn id="223" idx="7"/>
          </p:cNvCxnSpPr>
          <p:nvPr/>
        </p:nvCxnSpPr>
        <p:spPr>
          <a:xfrm flipH="1">
            <a:off x="10553995" y="6630516"/>
            <a:ext cx="416503" cy="16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BE797AD2-A23B-1343-97B6-71DAA9CDCCC4}"/>
              </a:ext>
            </a:extLst>
          </p:cNvPr>
          <p:cNvSpPr txBox="1">
            <a:spLocks noChangeAspect="1"/>
          </p:cNvSpPr>
          <p:nvPr/>
        </p:nvSpPr>
        <p:spPr>
          <a:xfrm>
            <a:off x="11445678" y="6208845"/>
            <a:ext cx="2272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Cell type groups r per location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1EDA0B40-0195-E240-87C7-52051B74BD6F}"/>
              </a:ext>
            </a:extLst>
          </p:cNvPr>
          <p:cNvCxnSpPr>
            <a:cxnSpLocks/>
            <a:stCxn id="248" idx="1"/>
            <a:endCxn id="195" idx="3"/>
          </p:cNvCxnSpPr>
          <p:nvPr/>
        </p:nvCxnSpPr>
        <p:spPr>
          <a:xfrm flipH="1">
            <a:off x="9876028" y="7359883"/>
            <a:ext cx="1065585" cy="381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BABCD529-5E4B-624E-9E86-2309C2157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941613" y="7221383"/>
                <a:ext cx="333439" cy="2769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BABCD529-5E4B-624E-9E86-2309C2157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613" y="7221383"/>
                <a:ext cx="333439" cy="276999"/>
              </a:xfrm>
              <a:prstGeom prst="rect">
                <a:avLst/>
              </a:prstGeom>
              <a:blipFill>
                <a:blip r:embed="rId25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C800A8E8-AA4A-A54C-B82B-73F5C9672C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152127" y="6673317"/>
                <a:ext cx="4377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C800A8E8-AA4A-A54C-B82B-73F5C9672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127" y="6673317"/>
                <a:ext cx="437779" cy="276999"/>
              </a:xfrm>
              <a:prstGeom prst="rect">
                <a:avLst/>
              </a:prstGeom>
              <a:blipFill>
                <a:blip r:embed="rId2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73762C47-6F24-BC4D-9101-151149A7A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970498" y="6488297"/>
                <a:ext cx="275668" cy="284437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73762C47-6F24-BC4D-9101-151149A7A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0498" y="6488297"/>
                <a:ext cx="275668" cy="284437"/>
              </a:xfrm>
              <a:prstGeom prst="rect">
                <a:avLst/>
              </a:prstGeom>
              <a:blipFill>
                <a:blip r:embed="rId27"/>
                <a:stretch>
                  <a:fillRect l="-9091" t="-1739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8DFE6F1F-61B5-794E-8EDD-43DAD45C69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970498" y="7780412"/>
                <a:ext cx="275668" cy="2769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8DFE6F1F-61B5-794E-8EDD-43DAD45C6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0498" y="7780412"/>
                <a:ext cx="275668" cy="276999"/>
              </a:xfrm>
              <a:prstGeom prst="rect">
                <a:avLst/>
              </a:prstGeom>
              <a:blipFill>
                <a:blip r:embed="rId28"/>
                <a:stretch>
                  <a:fillRect l="-909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276B6E08-BC27-5442-A3F8-75AB2F66C916}"/>
              </a:ext>
            </a:extLst>
          </p:cNvPr>
          <p:cNvCxnSpPr>
            <a:cxnSpLocks/>
            <a:stCxn id="270" idx="1"/>
            <a:endCxn id="19" idx="7"/>
          </p:cNvCxnSpPr>
          <p:nvPr/>
        </p:nvCxnSpPr>
        <p:spPr>
          <a:xfrm flipH="1">
            <a:off x="10604261" y="7918912"/>
            <a:ext cx="366237" cy="381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9538036B-1B8D-4E4F-9202-101B71EB476C}"/>
              </a:ext>
            </a:extLst>
          </p:cNvPr>
          <p:cNvCxnSpPr>
            <a:cxnSpLocks/>
            <a:stCxn id="211" idx="3"/>
            <a:endCxn id="19" idx="0"/>
          </p:cNvCxnSpPr>
          <p:nvPr/>
        </p:nvCxnSpPr>
        <p:spPr>
          <a:xfrm>
            <a:off x="9921112" y="6365669"/>
            <a:ext cx="493223" cy="1856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C157EA58-A795-344E-AF22-7E7880C605C7}"/>
              </a:ext>
            </a:extLst>
          </p:cNvPr>
          <p:cNvCxnSpPr>
            <a:cxnSpLocks/>
            <a:stCxn id="223" idx="4"/>
            <a:endCxn id="19" idx="0"/>
          </p:cNvCxnSpPr>
          <p:nvPr/>
        </p:nvCxnSpPr>
        <p:spPr>
          <a:xfrm>
            <a:off x="10364069" y="7106006"/>
            <a:ext cx="50266" cy="111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7F56EFBB-663E-0747-9173-3A3BFEF2E6DD}"/>
              </a:ext>
            </a:extLst>
          </p:cNvPr>
          <p:cNvSpPr txBox="1">
            <a:spLocks noChangeAspect="1"/>
          </p:cNvSpPr>
          <p:nvPr/>
        </p:nvSpPr>
        <p:spPr>
          <a:xfrm>
            <a:off x="11445678" y="7709447"/>
            <a:ext cx="3342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Number of combinations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19D32FB3-A9E8-924A-9828-1D937F8CD5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445678" y="6937006"/>
                <a:ext cx="3345852" cy="79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Strength of the co-location prior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19D32FB3-A9E8-924A-9828-1D937F8CD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5678" y="6937006"/>
                <a:ext cx="3345852" cy="796500"/>
              </a:xfrm>
              <a:prstGeom prst="rect">
                <a:avLst/>
              </a:prstGeom>
              <a:blipFill>
                <a:blip r:embed="rId29"/>
                <a:stretch>
                  <a:fillRect l="-1887" t="-4688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8" name="TextBox 287">
            <a:extLst>
              <a:ext uri="{FF2B5EF4-FFF2-40B4-BE49-F238E27FC236}">
                <a16:creationId xmlns:a16="http://schemas.microsoft.com/office/drawing/2014/main" id="{BA652964-3591-2740-B46E-8E27BB01724B}"/>
              </a:ext>
            </a:extLst>
          </p:cNvPr>
          <p:cNvSpPr txBox="1">
            <a:spLocks noChangeAspect="1"/>
          </p:cNvSpPr>
          <p:nvPr/>
        </p:nvSpPr>
        <p:spPr>
          <a:xfrm>
            <a:off x="10734650" y="9861398"/>
            <a:ext cx="26408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Number of cell types per group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7DFE5FCC-D7D5-6D4A-A8F2-CD6B092DC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586276" y="6122842"/>
                <a:ext cx="748384" cy="276999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7DFE5FCC-D7D5-6D4A-A8F2-CD6B092DC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276" y="6122842"/>
                <a:ext cx="748384" cy="276999"/>
              </a:xfrm>
              <a:prstGeom prst="rect">
                <a:avLst/>
              </a:prstGeom>
              <a:blipFill>
                <a:blip r:embed="rId30"/>
                <a:stretch>
                  <a:fillRect l="-3333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1EFD2AA3-7CAA-EC49-AC6A-AA4A85819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410168" y="9947975"/>
                <a:ext cx="275668" cy="2769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1EFD2AA3-7CAA-EC49-AC6A-AA4A85819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168" y="9947975"/>
                <a:ext cx="275668" cy="276999"/>
              </a:xfrm>
              <a:prstGeom prst="rect">
                <a:avLst/>
              </a:prstGeom>
              <a:blipFill>
                <a:blip r:embed="rId32"/>
                <a:stretch>
                  <a:fillRect l="-434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015DFBF2-9934-6D41-BE3F-6B556BDEB52A}"/>
              </a:ext>
            </a:extLst>
          </p:cNvPr>
          <p:cNvCxnSpPr>
            <a:cxnSpLocks/>
            <a:stCxn id="304" idx="0"/>
            <a:endCxn id="55" idx="4"/>
          </p:cNvCxnSpPr>
          <p:nvPr/>
        </p:nvCxnSpPr>
        <p:spPr>
          <a:xfrm flipV="1">
            <a:off x="9548002" y="9513188"/>
            <a:ext cx="0" cy="434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E1E18EED-8FE2-EC44-93C0-D6D5845A448E}"/>
              </a:ext>
            </a:extLst>
          </p:cNvPr>
          <p:cNvSpPr txBox="1">
            <a:spLocks noChangeAspect="1"/>
          </p:cNvSpPr>
          <p:nvPr/>
        </p:nvSpPr>
        <p:spPr>
          <a:xfrm>
            <a:off x="8629244" y="10211240"/>
            <a:ext cx="2003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Number of</a:t>
            </a:r>
          </a:p>
          <a:p>
            <a:r>
              <a:rPr lang="en-US" sz="2200" dirty="0"/>
              <a:t>combinations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997DF8-4D38-B94A-B0C7-7E00F7C392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859940" y="5998102"/>
                <a:ext cx="4909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997DF8-4D38-B94A-B0C7-7E00F7C39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940" y="5998102"/>
                <a:ext cx="490902" cy="276999"/>
              </a:xfrm>
              <a:prstGeom prst="rect">
                <a:avLst/>
              </a:prstGeom>
              <a:blipFill>
                <a:blip r:embed="rId3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F2A1C09-2498-8B49-8089-D918491427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955517" y="5498565"/>
                <a:ext cx="305631" cy="284437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F2A1C09-2498-8B49-8089-D91849142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5517" y="5498565"/>
                <a:ext cx="305631" cy="284437"/>
              </a:xfrm>
              <a:prstGeom prst="rect">
                <a:avLst/>
              </a:prstGeom>
              <a:blipFill>
                <a:blip r:embed="rId34"/>
                <a:stretch>
                  <a:fillRect l="-4000" t="-17391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A96F87D-F49E-B546-8166-DD440B1CC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224409" y="9845141"/>
                <a:ext cx="552431" cy="286425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acc>
                        <m:accPr>
                          <m:chr m:val="̂"/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sz="18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A96F87D-F49E-B546-8166-DD440B1CC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4409" y="9845141"/>
                <a:ext cx="552431" cy="286425"/>
              </a:xfrm>
              <a:prstGeom prst="rect">
                <a:avLst/>
              </a:prstGeom>
              <a:blipFill>
                <a:blip r:embed="rId35"/>
                <a:stretch>
                  <a:fillRect t="-16667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CE89D72-2CDC-8D48-9A5F-AC91357D2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684903" y="5053350"/>
                <a:ext cx="275668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800" baseline="300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CE89D72-2CDC-8D48-9A5F-AC91357D2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903" y="5053350"/>
                <a:ext cx="275668" cy="270652"/>
              </a:xfrm>
              <a:prstGeom prst="rect">
                <a:avLst/>
              </a:prstGeom>
              <a:blipFill>
                <a:blip r:embed="rId36"/>
                <a:stretch>
                  <a:fillRect l="-36364" r="-9091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D9070765-2332-B748-90E4-A7FAE4E111CC}"/>
              </a:ext>
            </a:extLst>
          </p:cNvPr>
          <p:cNvGrpSpPr/>
          <p:nvPr/>
        </p:nvGrpSpPr>
        <p:grpSpPr>
          <a:xfrm>
            <a:off x="5487370" y="11123780"/>
            <a:ext cx="7205563" cy="769441"/>
            <a:chOff x="3928368" y="11154560"/>
            <a:chExt cx="7205563" cy="76944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B0F8024-5899-DC43-BD81-B1EA3A143E42}"/>
                </a:ext>
              </a:extLst>
            </p:cNvPr>
            <p:cNvGrpSpPr/>
            <p:nvPr/>
          </p:nvGrpSpPr>
          <p:grpSpPr>
            <a:xfrm>
              <a:off x="3928368" y="11306798"/>
              <a:ext cx="2316164" cy="464964"/>
              <a:chOff x="5683032" y="11279852"/>
              <a:chExt cx="2316164" cy="464964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3382757-DC27-D642-955C-3C89D02BB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3032" y="11279852"/>
                <a:ext cx="464964" cy="464964"/>
              </a:xfrm>
              <a:prstGeom prst="ellipse">
                <a:avLst/>
              </a:prstGeom>
              <a:solidFill>
                <a:schemeClr val="bg2">
                  <a:lumMod val="50000"/>
                  <a:alpha val="56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1D1A72D-709C-784B-B537-4DF8303D7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186005" y="11296891"/>
                <a:ext cx="181319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Observed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05322B4-670C-054E-98CF-5B7BFCE784C7}"/>
                </a:ext>
              </a:extLst>
            </p:cNvPr>
            <p:cNvGrpSpPr/>
            <p:nvPr/>
          </p:nvGrpSpPr>
          <p:grpSpPr>
            <a:xfrm>
              <a:off x="5952331" y="11154560"/>
              <a:ext cx="2381828" cy="769441"/>
              <a:chOff x="7706995" y="11113272"/>
              <a:chExt cx="2381828" cy="769441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B720DAB-BBBA-1145-8AB7-FB67B76CA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275632" y="11113272"/>
                <a:ext cx="181319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Unobserved variable</a:t>
                </a: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9BF83545-0987-DA4D-B079-17A8F9678B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6995" y="11227737"/>
                <a:ext cx="538627" cy="538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="" xmlns:ask="http://schemas.microsoft.com/office/drawing/2018/sketchyshapes" sd="1219033472">
                      <a:custGeom>
                        <a:avLst/>
                        <a:gdLst>
                          <a:gd name="connsiteX0" fmla="*/ 0 w 636975"/>
                          <a:gd name="connsiteY0" fmla="*/ 318488 h 636975"/>
                          <a:gd name="connsiteX1" fmla="*/ 318488 w 636975"/>
                          <a:gd name="connsiteY1" fmla="*/ 0 h 636975"/>
                          <a:gd name="connsiteX2" fmla="*/ 636976 w 636975"/>
                          <a:gd name="connsiteY2" fmla="*/ 318488 h 636975"/>
                          <a:gd name="connsiteX3" fmla="*/ 318488 w 636975"/>
                          <a:gd name="connsiteY3" fmla="*/ 636976 h 636975"/>
                          <a:gd name="connsiteX4" fmla="*/ 0 w 636975"/>
                          <a:gd name="connsiteY4" fmla="*/ 318488 h 6369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36975" h="636975" extrusionOk="0">
                            <a:moveTo>
                              <a:pt x="0" y="318488"/>
                            </a:moveTo>
                            <a:cubicBezTo>
                              <a:pt x="-44217" y="115318"/>
                              <a:pt x="124534" y="6778"/>
                              <a:pt x="318488" y="0"/>
                            </a:cubicBezTo>
                            <a:cubicBezTo>
                              <a:pt x="536421" y="8850"/>
                              <a:pt x="599021" y="143799"/>
                              <a:pt x="636976" y="318488"/>
                            </a:cubicBezTo>
                            <a:cubicBezTo>
                              <a:pt x="607394" y="523273"/>
                              <a:pt x="487332" y="675955"/>
                              <a:pt x="318488" y="636976"/>
                            </a:cubicBezTo>
                            <a:cubicBezTo>
                              <a:pt x="125128" y="627421"/>
                              <a:pt x="15360" y="501723"/>
                              <a:pt x="0" y="318488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1C21657-2B61-E543-A46A-5E5508559E9B}"/>
                </a:ext>
              </a:extLst>
            </p:cNvPr>
            <p:cNvGrpSpPr/>
            <p:nvPr/>
          </p:nvGrpSpPr>
          <p:grpSpPr>
            <a:xfrm>
              <a:off x="8314531" y="11154560"/>
              <a:ext cx="2819400" cy="769441"/>
              <a:chOff x="8314531" y="11154324"/>
              <a:chExt cx="2819400" cy="769441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E164E21-9FE6-2040-A9B3-77596083CB4A}"/>
                  </a:ext>
                </a:extLst>
              </p:cNvPr>
              <p:cNvGrpSpPr/>
              <p:nvPr/>
            </p:nvGrpSpPr>
            <p:grpSpPr>
              <a:xfrm>
                <a:off x="8314531" y="11162930"/>
                <a:ext cx="899892" cy="752228"/>
                <a:chOff x="8314531" y="11162506"/>
                <a:chExt cx="899892" cy="752228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90" name="TextBox 289">
                      <a:extLst>
                        <a:ext uri="{FF2B5EF4-FFF2-40B4-BE49-F238E27FC236}">
                          <a16:creationId xmlns:a16="http://schemas.microsoft.com/office/drawing/2014/main" id="{5368CDF9-91EF-B941-97A7-E261148F2D7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8314531" y="11570088"/>
                      <a:ext cx="899892" cy="344646"/>
                    </a:xfrm>
                    <a:prstGeom prst="rect">
                      <a:avLst/>
                    </a:prstGeom>
                    <a:solidFill>
                      <a:schemeClr val="bg2">
                        <a:lumMod val="10000"/>
                      </a:schemeClr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𝑁𝑎𝑚𝑒</m:t>
                            </m:r>
                          </m:oMath>
                        </m:oMathPara>
                      </a14:m>
                      <a:endParaRPr lang="en-US" sz="22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90" name="TextBox 289">
                      <a:extLst>
                        <a:ext uri="{FF2B5EF4-FFF2-40B4-BE49-F238E27FC236}">
                          <a16:creationId xmlns:a16="http://schemas.microsoft.com/office/drawing/2014/main" id="{5368CDF9-91EF-B941-97A7-E261148F2D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14531" y="11570088"/>
                      <a:ext cx="899892" cy="344646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r="-1389" b="-3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19299760-10A5-7C42-82CA-854D0BBF158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8314531" y="11162506"/>
                      <a:ext cx="899892" cy="34464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𝑁𝑎𝑚𝑒</m:t>
                            </m:r>
                          </m:oMath>
                        </m:oMathPara>
                      </a14:m>
                      <a:endParaRPr lang="en-US" sz="2200" dirty="0"/>
                    </a:p>
                  </p:txBody>
                </p:sp>
              </mc:Choice>
              <mc:Fallback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19299760-10A5-7C42-82CA-854D0BBF158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14531" y="11162506"/>
                      <a:ext cx="899892" cy="344646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r="-1389" b="-3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796C60E-109E-C24C-862C-67349EB5FF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253577" y="11154324"/>
                <a:ext cx="188035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Hyper-parameter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5740813"/>
      </p:ext>
    </p:extLst>
  </p:cSld>
  <p:clrMapOvr>
    <a:masterClrMapping/>
  </p:clrMapOvr>
</p:sld>
</file>

<file path=ppt/theme/theme1.xml><?xml version="1.0" encoding="utf-8"?>
<a:theme xmlns:a="http://schemas.openxmlformats.org/drawingml/2006/main" name="Sanger 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001 - Presentation template" id="{C8CE2A04-3A6B-F742-BCA8-98FD7F70AAC5}" vid="{85B53DF1-BC04-BB4C-B8D2-4C50B886071F}"/>
    </a:ext>
  </a:extLst>
</a:theme>
</file>

<file path=ppt/theme/theme2.xml><?xml version="1.0" encoding="utf-8"?>
<a:theme xmlns:a="http://schemas.openxmlformats.org/drawingml/2006/main" name="DNA Yello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001 - Presentation template" id="{C8CE2A04-3A6B-F742-BCA8-98FD7F70AAC5}" vid="{DE19FEC0-4776-634D-81D8-447D43F9885A}"/>
    </a:ext>
  </a:extLst>
</a:theme>
</file>

<file path=ppt/theme/theme3.xml><?xml version="1.0" encoding="utf-8"?>
<a:theme xmlns:a="http://schemas.openxmlformats.org/drawingml/2006/main" name="DNA R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001 - Presentation template" id="{C8CE2A04-3A6B-F742-BCA8-98FD7F70AAC5}" vid="{DE19FEC0-4776-634D-81D8-447D43F9885A}"/>
    </a:ext>
  </a:extLst>
</a:theme>
</file>

<file path=ppt/theme/theme4.xml><?xml version="1.0" encoding="utf-8"?>
<a:theme xmlns:a="http://schemas.openxmlformats.org/drawingml/2006/main" name="Gradi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58172</TotalTime>
  <Words>104</Words>
  <Application>Microsoft Macintosh PowerPoint</Application>
  <PresentationFormat>Custom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Helvetica Neue</vt:lpstr>
      <vt:lpstr>HelveticaNeueLT Pro 35 Th</vt:lpstr>
      <vt:lpstr>HelveticaNeueLT Pro 45 Lt</vt:lpstr>
      <vt:lpstr>Sanger Blue</vt:lpstr>
      <vt:lpstr>DNA Yellow</vt:lpstr>
      <vt:lpstr>DNA Red</vt:lpstr>
      <vt:lpstr>Gradients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evera si odit  asped magnam,  odioritaspis  molorro</dc:title>
  <dc:creator>Squad</dc:creator>
  <cp:lastModifiedBy>Vitalii Kleshchevnikov</cp:lastModifiedBy>
  <cp:revision>849</cp:revision>
  <cp:lastPrinted>2019-06-10T17:11:45Z</cp:lastPrinted>
  <dcterms:created xsi:type="dcterms:W3CDTF">2018-01-03T10:30:03Z</dcterms:created>
  <dcterms:modified xsi:type="dcterms:W3CDTF">2020-11-09T16:24:38Z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2018-01-03T00:00:00Z</vt:filetime>
  </property>
  <property fmtid="{D5CDD505-2E9C-101B-9397-08002B2CF9AE}" pid="3" name="Creator">
    <vt:lpwstr>Adobe InDesign CC 13.0 (Macintosh)</vt:lpwstr>
  </property>
  <property fmtid="{D5CDD505-2E9C-101B-9397-08002B2CF9AE}" pid="4" name="LastSaved">
    <vt:filetime>2018-01-03T00:00:00Z</vt:filetime>
  </property>
</Properties>
</file>