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80" r:id="rId2"/>
    <p:sldMasterId id="2147483702" r:id="rId3"/>
    <p:sldMasterId id="2147483720" r:id="rId4"/>
  </p:sldMasterIdLst>
  <p:notesMasterIdLst>
    <p:notesMasterId r:id="rId6"/>
  </p:notesMasterIdLst>
  <p:handoutMasterIdLst>
    <p:handoutMasterId r:id="rId7"/>
  </p:handoutMasterIdLst>
  <p:sldIdLst>
    <p:sldId id="544" r:id="rId5"/>
  </p:sldIdLst>
  <p:sldSz cx="18000663" cy="14400213"/>
  <p:notesSz cx="20104100" cy="11309350"/>
  <p:defaultTextStyle>
    <a:defPPr>
      <a:defRPr lang="en-US"/>
    </a:defPPr>
    <a:lvl1pPr marL="0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AFE"/>
    <a:srgbClr val="9C2222"/>
    <a:srgbClr val="B6BBB5"/>
    <a:srgbClr val="FBC02D"/>
    <a:srgbClr val="4DB6AC"/>
    <a:srgbClr val="01579B"/>
    <a:srgbClr val="EA80FC"/>
    <a:srgbClr val="FD8230"/>
    <a:srgbClr val="23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8"/>
    <p:restoredTop sz="92889"/>
  </p:normalViewPr>
  <p:slideViewPr>
    <p:cSldViewPr>
      <p:cViewPr>
        <p:scale>
          <a:sx n="130" d="100"/>
          <a:sy n="130" d="100"/>
        </p:scale>
        <p:origin x="-376" y="-3264"/>
      </p:cViewPr>
      <p:guideLst>
        <p:guide orient="horz" pos="4536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616" y="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93F5-270A-CA42-BA13-5BAC9409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02B7-B1BF-424D-814E-7353C3A0E58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6038" y="1414463"/>
            <a:ext cx="477202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9BBA-A9BD-6344-AA98-520E3FE7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92361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666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3397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04692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04" y="1118"/>
            <a:ext cx="8998859" cy="14397985"/>
          </a:xfrm>
          <a:prstGeom prst="rect">
            <a:avLst/>
          </a:prstGeom>
        </p:spPr>
      </p:pic>
      <p:sp>
        <p:nvSpPr>
          <p:cNvPr id="66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  <p:pic>
        <p:nvPicPr>
          <p:cNvPr id="205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46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2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2092729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783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hole pa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226706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95337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6000947" y="0"/>
            <a:ext cx="11999718" cy="120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8"/>
          <a:stretch/>
        </p:blipFill>
        <p:spPr bwMode="auto">
          <a:xfrm>
            <a:off x="6000947" y="0"/>
            <a:ext cx="11999718" cy="118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werpont-slide-title_cell_dark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035040" cy="1442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11" y="13256864"/>
            <a:ext cx="2865730" cy="9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48373" y="3773345"/>
            <a:ext cx="12600464" cy="128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040" y="2184639"/>
            <a:ext cx="15300564" cy="1439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50040" y="8086787"/>
            <a:ext cx="8834701" cy="129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35549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39" y="640009"/>
            <a:ext cx="16050591" cy="16000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63477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3155-A673-6E46-8E68-7A9AC6F2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2356703"/>
            <a:ext cx="13500497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46414-FFE7-9445-A29A-8C7019D9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4929-0A82-F647-B46E-0777BF8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DC8-F42C-4442-8164-FB0FA9723E3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BA96-4EE8-5A48-A1C0-05E0F398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6A5E-B50D-EB40-9221-6AAD063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A7B-579F-5246-8862-96EB334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5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4343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0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7875428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2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54640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2817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3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076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37135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13991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133831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163220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967339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938853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84387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92886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5127527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30212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40181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339091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0907312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7439428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33516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6781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6200073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56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solidFill>
                    <a:schemeClr val="bg1"/>
                  </a:solidFill>
                </a:ln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1871179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62914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51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6823241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25074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0515787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20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443671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314556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 flip="none" rotWithShape="1"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01762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245305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5731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735467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69677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0157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93382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053593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5999668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82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41" r:id="rId2"/>
    <p:sldLayoutId id="2147483668" r:id="rId3"/>
    <p:sldLayoutId id="2147483669" r:id="rId4"/>
    <p:sldLayoutId id="2147483670" r:id="rId5"/>
    <p:sldLayoutId id="2147483694" r:id="rId6"/>
    <p:sldLayoutId id="2147483671" r:id="rId7"/>
    <p:sldLayoutId id="2147483672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96" r:id="rId14"/>
    <p:sldLayoutId id="2147483697" r:id="rId15"/>
    <p:sldLayoutId id="2147483698" r:id="rId16"/>
    <p:sldLayoutId id="2147483751" r:id="rId17"/>
    <p:sldLayoutId id="2147483678" r:id="rId18"/>
    <p:sldLayoutId id="2147483747" r:id="rId19"/>
    <p:sldLayoutId id="2147483748" r:id="rId20"/>
    <p:sldLayoutId id="2147483749" r:id="rId21"/>
    <p:sldLayoutId id="2147483750" r:id="rId22"/>
    <p:sldLayoutId id="2147483764" r:id="rId23"/>
    <p:sldLayoutId id="2147483679" r:id="rId24"/>
    <p:sldLayoutId id="2147483763" r:id="rId25"/>
    <p:sldLayoutId id="2147483765" r:id="rId26"/>
    <p:sldLayoutId id="2147483766" r:id="rId27"/>
    <p:sldLayoutId id="2147483767" r:id="rId28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42" r:id="rId2"/>
    <p:sldLayoutId id="2147483682" r:id="rId3"/>
    <p:sldLayoutId id="2147483683" r:id="rId4"/>
    <p:sldLayoutId id="2147483684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9" r:id="rId14"/>
    <p:sldLayoutId id="2147483700" r:id="rId15"/>
    <p:sldLayoutId id="2147483701" r:id="rId16"/>
    <p:sldLayoutId id="2147483692" r:id="rId17"/>
    <p:sldLayoutId id="2147483752" r:id="rId18"/>
    <p:sldLayoutId id="2147483754" r:id="rId19"/>
    <p:sldLayoutId id="2147483755" r:id="rId20"/>
    <p:sldLayoutId id="2147483756" r:id="rId21"/>
    <p:sldLayoutId id="2147483757" r:id="rId22"/>
    <p:sldLayoutId id="2147483693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18" r:id="rId22"/>
    <p:sldLayoutId id="2147483719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32" r:id="rId3"/>
    <p:sldLayoutId id="2147483733" r:id="rId4"/>
    <p:sldLayoutId id="2147483735" r:id="rId5"/>
    <p:sldLayoutId id="2147483745" r:id="rId6"/>
    <p:sldLayoutId id="2147483736" r:id="rId7"/>
    <p:sldLayoutId id="2147483737" r:id="rId8"/>
    <p:sldLayoutId id="2147483738" r:id="rId9"/>
    <p:sldLayoutId id="2147483746" r:id="rId10"/>
    <p:sldLayoutId id="2147483739" r:id="rId11"/>
    <p:sldLayoutId id="2147483740" r:id="rId12"/>
  </p:sldLayoutIdLst>
  <p:hf hdr="0" ftr="0" dt="0"/>
  <p:txStyles>
    <p:titleStyle>
      <a:lvl1pPr algn="ctr" defTabSz="41569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87" indent="-155887" algn="l" defTabSz="41569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54" indent="-129905" algn="l" defTabSz="4156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22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7470" indent="-103924" algn="l" defTabSz="415698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35319" indent="-103924" algn="l" defTabSz="415698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68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016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865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714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49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698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546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395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244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093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941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79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21" Type="http://schemas.openxmlformats.org/officeDocument/2006/relationships/image" Target="../media/image29.png"/><Relationship Id="rId34" Type="http://schemas.openxmlformats.org/officeDocument/2006/relationships/image" Target="../media/image3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3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2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B03462-E690-5E41-8589-378E0CEF0B4B}"/>
              </a:ext>
            </a:extLst>
          </p:cNvPr>
          <p:cNvSpPr>
            <a:spLocks noChangeAspect="1"/>
          </p:cNvSpPr>
          <p:nvPr/>
        </p:nvSpPr>
        <p:spPr>
          <a:xfrm>
            <a:off x="6340282" y="4860639"/>
            <a:ext cx="2804876" cy="40257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FDEA-2683-E041-B09D-0281EC19AC5C}"/>
              </a:ext>
            </a:extLst>
          </p:cNvPr>
          <p:cNvSpPr>
            <a:spLocks noChangeAspect="1"/>
          </p:cNvSpPr>
          <p:nvPr/>
        </p:nvSpPr>
        <p:spPr>
          <a:xfrm>
            <a:off x="8323068" y="4417243"/>
            <a:ext cx="2442325" cy="44039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76756-0204-5C46-9F87-C2DE08DD8842}"/>
              </a:ext>
            </a:extLst>
          </p:cNvPr>
          <p:cNvSpPr>
            <a:spLocks noChangeAspect="1"/>
          </p:cNvSpPr>
          <p:nvPr/>
        </p:nvSpPr>
        <p:spPr>
          <a:xfrm>
            <a:off x="6621751" y="7461515"/>
            <a:ext cx="3442828" cy="243597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EC938-D439-604D-8C01-8CB055FCE72F}"/>
              </a:ext>
            </a:extLst>
          </p:cNvPr>
          <p:cNvSpPr>
            <a:spLocks noChangeAspect="1"/>
          </p:cNvSpPr>
          <p:nvPr/>
        </p:nvSpPr>
        <p:spPr>
          <a:xfrm>
            <a:off x="8454879" y="5293056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6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25119-74E7-C940-B802-665ACDA51A2B}"/>
              </a:ext>
            </a:extLst>
          </p:cNvPr>
          <p:cNvSpPr>
            <a:spLocks noChangeAspect="1"/>
          </p:cNvSpPr>
          <p:nvPr/>
        </p:nvSpPr>
        <p:spPr>
          <a:xfrm>
            <a:off x="8454650" y="6314970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blipFill>
                <a:blip r:embed="rId3"/>
                <a:stretch>
                  <a:fillRect l="-2564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blipFill>
                <a:blip r:embed="rId4"/>
                <a:stretch>
                  <a:fillRect l="-5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6F9B4B0-42D0-F747-99D9-6C398C69DBA6}"/>
              </a:ext>
            </a:extLst>
          </p:cNvPr>
          <p:cNvSpPr>
            <a:spLocks noChangeAspect="1"/>
          </p:cNvSpPr>
          <p:nvPr/>
        </p:nvSpPr>
        <p:spPr>
          <a:xfrm>
            <a:off x="6839742" y="608754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blipFill>
                <a:blip r:embed="rId5"/>
                <a:stretch>
                  <a:fillRect l="-15385" r="-115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991D4E6-5CC6-0B48-BC80-9DE9A3DC3F1E}"/>
              </a:ext>
            </a:extLst>
          </p:cNvPr>
          <p:cNvSpPr>
            <a:spLocks noChangeAspect="1"/>
          </p:cNvSpPr>
          <p:nvPr/>
        </p:nvSpPr>
        <p:spPr>
          <a:xfrm>
            <a:off x="10145739" y="822195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blipFill>
                <a:blip r:embed="rId8"/>
                <a:stretch>
                  <a:fillRect l="-4348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3A20E2-87F1-B548-80AF-1202A9D15084}"/>
              </a:ext>
            </a:extLst>
          </p:cNvPr>
          <p:cNvSpPr>
            <a:spLocks noChangeAspect="1"/>
          </p:cNvSpPr>
          <p:nvPr/>
        </p:nvSpPr>
        <p:spPr>
          <a:xfrm>
            <a:off x="6824005" y="8174917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blipFill>
                <a:blip r:embed="rId9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8988A42-FCA9-3A45-B019-EC84CC177F73}"/>
              </a:ext>
            </a:extLst>
          </p:cNvPr>
          <p:cNvSpPr>
            <a:spLocks noChangeAspect="1"/>
          </p:cNvSpPr>
          <p:nvPr/>
        </p:nvSpPr>
        <p:spPr>
          <a:xfrm>
            <a:off x="9855186" y="4598485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526D6-8E75-9A4D-BD37-ADFC7E8AA38E}"/>
              </a:ext>
            </a:extLst>
          </p:cNvPr>
          <p:cNvCxnSpPr>
            <a:cxnSpLocks noChangeAspect="1"/>
            <a:stCxn id="10" idx="0"/>
            <a:endCxn id="8" idx="4"/>
          </p:cNvCxnSpPr>
          <p:nvPr/>
        </p:nvCxnSpPr>
        <p:spPr>
          <a:xfrm flipH="1" flipV="1">
            <a:off x="8723475" y="5830248"/>
            <a:ext cx="489" cy="4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A68D1-F472-3C46-8793-1B3165FCA4DD}"/>
              </a:ext>
            </a:extLst>
          </p:cNvPr>
          <p:cNvCxnSpPr>
            <a:cxnSpLocks noChangeAspect="1"/>
            <a:stCxn id="15" idx="6"/>
            <a:endCxn id="10" idx="2"/>
          </p:cNvCxnSpPr>
          <p:nvPr/>
        </p:nvCxnSpPr>
        <p:spPr>
          <a:xfrm>
            <a:off x="7376934" y="6356140"/>
            <a:ext cx="1077716" cy="22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31753-672E-F943-8E9D-B399D49AF5A0}"/>
              </a:ext>
            </a:extLst>
          </p:cNvPr>
          <p:cNvCxnSpPr>
            <a:cxnSpLocks noChangeAspect="1"/>
            <a:stCxn id="30" idx="2"/>
            <a:endCxn id="10" idx="7"/>
          </p:cNvCxnSpPr>
          <p:nvPr/>
        </p:nvCxnSpPr>
        <p:spPr>
          <a:xfrm flipH="1">
            <a:off x="8914397" y="4867081"/>
            <a:ext cx="940789" cy="152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339E35-277A-1E4E-B961-E872A65D50D3}"/>
              </a:ext>
            </a:extLst>
          </p:cNvPr>
          <p:cNvCxnSpPr>
            <a:cxnSpLocks noChangeAspect="1"/>
            <a:stCxn id="162" idx="2"/>
            <a:endCxn id="30" idx="6"/>
          </p:cNvCxnSpPr>
          <p:nvPr/>
        </p:nvCxnSpPr>
        <p:spPr>
          <a:xfrm flipH="1" flipV="1">
            <a:off x="10392378" y="4867081"/>
            <a:ext cx="502158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8B447C-FCDA-6B49-B904-EB015BE91AD4}"/>
              </a:ext>
            </a:extLst>
          </p:cNvPr>
          <p:cNvCxnSpPr>
            <a:cxnSpLocks noChangeAspect="1"/>
            <a:stCxn id="161" idx="2"/>
            <a:endCxn id="30" idx="7"/>
          </p:cNvCxnSpPr>
          <p:nvPr/>
        </p:nvCxnSpPr>
        <p:spPr>
          <a:xfrm flipH="1">
            <a:off x="10313708" y="4469136"/>
            <a:ext cx="579492" cy="208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C53C7D-B381-364A-AA63-7F643965F9C6}"/>
              </a:ext>
            </a:extLst>
          </p:cNvPr>
          <p:cNvCxnSpPr>
            <a:cxnSpLocks noChangeAspect="1"/>
            <a:stCxn id="23" idx="7"/>
            <a:endCxn id="10" idx="3"/>
          </p:cNvCxnSpPr>
          <p:nvPr/>
        </p:nvCxnSpPr>
        <p:spPr>
          <a:xfrm flipV="1">
            <a:off x="7282527" y="6774717"/>
            <a:ext cx="1251003" cy="147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48DC77-A415-814E-905E-9D9E80311A3F}"/>
              </a:ext>
            </a:extLst>
          </p:cNvPr>
          <p:cNvCxnSpPr>
            <a:cxnSpLocks noChangeAspect="1"/>
            <a:stCxn id="19" idx="1"/>
            <a:endCxn id="194" idx="5"/>
          </p:cNvCxnSpPr>
          <p:nvPr/>
        </p:nvCxnSpPr>
        <p:spPr>
          <a:xfrm flipH="1" flipV="1">
            <a:off x="9807535" y="7969582"/>
            <a:ext cx="416874" cy="33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56BA6B-DD99-C344-A395-B70F464690CC}"/>
              </a:ext>
            </a:extLst>
          </p:cNvPr>
          <p:cNvCxnSpPr>
            <a:cxnSpLocks noChangeAspect="1"/>
            <a:stCxn id="101" idx="6"/>
            <a:endCxn id="15" idx="2"/>
          </p:cNvCxnSpPr>
          <p:nvPr/>
        </p:nvCxnSpPr>
        <p:spPr>
          <a:xfrm flipV="1">
            <a:off x="6073794" y="6356140"/>
            <a:ext cx="765948" cy="5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blipFill>
                <a:blip r:embed="rId11"/>
                <a:stretch>
                  <a:fillRect l="-22727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Gene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blipFill>
                <a:blip r:embed="rId12"/>
                <a:stretch>
                  <a:fillRect l="-568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6D3274-42C2-0247-A3A8-713266D5A171}"/>
              </a:ext>
            </a:extLst>
          </p:cNvPr>
          <p:cNvSpPr txBox="1"/>
          <p:nvPr/>
        </p:nvSpPr>
        <p:spPr>
          <a:xfrm>
            <a:off x="4231214" y="2575220"/>
            <a:ext cx="78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LocationModelLinearDependentW</a:t>
            </a:r>
            <a:endParaRPr lang="en-US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3BA571-F0BC-A74F-AFD1-0E73E7B42956}"/>
              </a:ext>
            </a:extLst>
          </p:cNvPr>
          <p:cNvSpPr>
            <a:spLocks noChangeAspect="1"/>
          </p:cNvSpPr>
          <p:nvPr/>
        </p:nvSpPr>
        <p:spPr>
          <a:xfrm>
            <a:off x="8401762" y="8154396"/>
            <a:ext cx="4856210" cy="148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located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2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blipFill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AF61458-18CE-6542-94E9-15215A5FC5E0}"/>
              </a:ext>
            </a:extLst>
          </p:cNvPr>
          <p:cNvSpPr>
            <a:spLocks noChangeAspect="1"/>
          </p:cNvSpPr>
          <p:nvPr/>
        </p:nvSpPr>
        <p:spPr>
          <a:xfrm>
            <a:off x="9279406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blipFill>
                <a:blip r:embed="rId1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97C335-DD30-3B4B-BF67-58E43573BEE0}"/>
              </a:ext>
            </a:extLst>
          </p:cNvPr>
          <p:cNvCxnSpPr>
            <a:cxnSpLocks noChangeAspect="1"/>
            <a:stCxn id="55" idx="0"/>
            <a:endCxn id="194" idx="4"/>
          </p:cNvCxnSpPr>
          <p:nvPr/>
        </p:nvCxnSpPr>
        <p:spPr>
          <a:xfrm flipV="1">
            <a:off x="9548002" y="8048252"/>
            <a:ext cx="69607" cy="92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blipFill>
                <a:blip r:embed="rId1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5A6F149-4263-904C-8403-6E9C27943761}"/>
              </a:ext>
            </a:extLst>
          </p:cNvPr>
          <p:cNvSpPr>
            <a:spLocks noChangeAspect="1"/>
          </p:cNvSpPr>
          <p:nvPr/>
        </p:nvSpPr>
        <p:spPr>
          <a:xfrm>
            <a:off x="10238688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A39431-56C1-7B46-A3CE-22A6E0D44679}"/>
              </a:ext>
            </a:extLst>
          </p:cNvPr>
          <p:cNvCxnSpPr>
            <a:cxnSpLocks noChangeAspect="1"/>
            <a:stCxn id="72" idx="2"/>
            <a:endCxn id="56" idx="3"/>
          </p:cNvCxnSpPr>
          <p:nvPr/>
        </p:nvCxnSpPr>
        <p:spPr>
          <a:xfrm flipH="1" flipV="1">
            <a:off x="9799180" y="9205756"/>
            <a:ext cx="439508" cy="3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C01585-383D-D949-A0B4-70EF5F440BDA}"/>
              </a:ext>
            </a:extLst>
          </p:cNvPr>
          <p:cNvCxnSpPr>
            <a:cxnSpLocks noChangeAspect="1"/>
            <a:stCxn id="100" idx="6"/>
            <a:endCxn id="15" idx="2"/>
          </p:cNvCxnSpPr>
          <p:nvPr/>
        </p:nvCxnSpPr>
        <p:spPr>
          <a:xfrm>
            <a:off x="6072458" y="5838150"/>
            <a:ext cx="767284" cy="51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blipFill>
                <a:blip r:embed="rId16"/>
                <a:stretch>
                  <a:fillRect l="-34783" r="-869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298DDABE-53AF-E345-AD9B-A21AD58D31D3}"/>
              </a:ext>
            </a:extLst>
          </p:cNvPr>
          <p:cNvSpPr txBox="1">
            <a:spLocks noChangeAspect="1"/>
          </p:cNvSpPr>
          <p:nvPr/>
        </p:nvSpPr>
        <p:spPr>
          <a:xfrm>
            <a:off x="3146622" y="5676106"/>
            <a:ext cx="1712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Change in technology sensitivity 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77AB6C-2531-6F44-B63A-5B649C3F2985}"/>
              </a:ext>
            </a:extLst>
          </p:cNvPr>
          <p:cNvSpPr>
            <a:spLocks noChangeAspect="1"/>
          </p:cNvSpPr>
          <p:nvPr/>
        </p:nvSpPr>
        <p:spPr>
          <a:xfrm>
            <a:off x="6836391" y="534000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4640" y="5444576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⍺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40" y="5444576"/>
                <a:ext cx="309738" cy="299569"/>
              </a:xfrm>
              <a:prstGeom prst="rect">
                <a:avLst/>
              </a:prstGeom>
              <a:blipFill>
                <a:blip r:embed="rId17"/>
                <a:stretch>
                  <a:fillRect l="-8000" r="-4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825FDAB-4600-974F-94DC-F4E9D1788AFA}"/>
              </a:ext>
            </a:extLst>
          </p:cNvPr>
          <p:cNvCxnSpPr>
            <a:cxnSpLocks noChangeAspect="1"/>
            <a:stCxn id="102" idx="6"/>
            <a:endCxn id="78" idx="2"/>
          </p:cNvCxnSpPr>
          <p:nvPr/>
        </p:nvCxnSpPr>
        <p:spPr>
          <a:xfrm>
            <a:off x="6075636" y="5200988"/>
            <a:ext cx="760755" cy="40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10C485-496F-8547-A0E4-7F0390C583F7}"/>
              </a:ext>
            </a:extLst>
          </p:cNvPr>
          <p:cNvSpPr txBox="1">
            <a:spLocks noChangeAspect="1"/>
          </p:cNvSpPr>
          <p:nvPr/>
        </p:nvSpPr>
        <p:spPr>
          <a:xfrm>
            <a:off x="3151809" y="4784899"/>
            <a:ext cx="23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Variance using NB over-dispersion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BC52CF-379C-954D-B19C-2B31BE6426B8}"/>
              </a:ext>
            </a:extLst>
          </p:cNvPr>
          <p:cNvCxnSpPr>
            <a:cxnSpLocks noChangeAspect="1"/>
            <a:stCxn id="78" idx="6"/>
            <a:endCxn id="8" idx="2"/>
          </p:cNvCxnSpPr>
          <p:nvPr/>
        </p:nvCxnSpPr>
        <p:spPr>
          <a:xfrm flipV="1">
            <a:off x="7373583" y="5561652"/>
            <a:ext cx="1081296" cy="4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9CC48F08-A894-E248-A4E2-0820ECC1B4EE}"/>
              </a:ext>
            </a:extLst>
          </p:cNvPr>
          <p:cNvSpPr>
            <a:spLocks noChangeAspect="1"/>
          </p:cNvSpPr>
          <p:nvPr/>
        </p:nvSpPr>
        <p:spPr>
          <a:xfrm>
            <a:off x="5535266" y="556955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AE73BA-56C6-8448-B788-3E3349092F56}"/>
              </a:ext>
            </a:extLst>
          </p:cNvPr>
          <p:cNvSpPr>
            <a:spLocks noChangeAspect="1"/>
          </p:cNvSpPr>
          <p:nvPr/>
        </p:nvSpPr>
        <p:spPr>
          <a:xfrm>
            <a:off x="5536602" y="6138588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C8E602E-AF43-944E-A8DF-1CD8969E4506}"/>
              </a:ext>
            </a:extLst>
          </p:cNvPr>
          <p:cNvSpPr>
            <a:spLocks noChangeAspect="1"/>
          </p:cNvSpPr>
          <p:nvPr/>
        </p:nvSpPr>
        <p:spPr>
          <a:xfrm>
            <a:off x="5538444" y="4932392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CB4AA52-D8A7-D449-B902-D28FB6970768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5043881" y="52009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F2420D-5816-C344-964C-A130A74FC50F}"/>
              </a:ext>
            </a:extLst>
          </p:cNvPr>
          <p:cNvCxnSpPr>
            <a:cxnSpLocks/>
            <a:stCxn id="292" idx="3"/>
            <a:endCxn id="100" idx="2"/>
          </p:cNvCxnSpPr>
          <p:nvPr/>
        </p:nvCxnSpPr>
        <p:spPr>
          <a:xfrm flipV="1">
            <a:off x="5334660" y="5838150"/>
            <a:ext cx="200606" cy="4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5FA206B-7C97-D844-843A-BCEBAA67885B}"/>
              </a:ext>
            </a:extLst>
          </p:cNvPr>
          <p:cNvCxnSpPr>
            <a:cxnSpLocks/>
            <a:stCxn id="292" idx="3"/>
            <a:endCxn id="101" idx="2"/>
          </p:cNvCxnSpPr>
          <p:nvPr/>
        </p:nvCxnSpPr>
        <p:spPr>
          <a:xfrm>
            <a:off x="5334660" y="6261342"/>
            <a:ext cx="201942" cy="14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6846E8-EC87-C64E-A58A-168BD78BA920}"/>
              </a:ext>
            </a:extLst>
          </p:cNvPr>
          <p:cNvSpPr>
            <a:spLocks noChangeAspect="1"/>
          </p:cNvSpPr>
          <p:nvPr/>
        </p:nvSpPr>
        <p:spPr>
          <a:xfrm>
            <a:off x="6824299" y="681333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blipFill>
                <a:blip r:embed="rId18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473CA5-4A50-2D4C-8711-0EECDBB8D392}"/>
              </a:ext>
            </a:extLst>
          </p:cNvPr>
          <p:cNvCxnSpPr>
            <a:cxnSpLocks noChangeAspect="1"/>
            <a:stCxn id="141" idx="6"/>
            <a:endCxn id="10" idx="2"/>
          </p:cNvCxnSpPr>
          <p:nvPr/>
        </p:nvCxnSpPr>
        <p:spPr>
          <a:xfrm flipV="1">
            <a:off x="7361491" y="6584284"/>
            <a:ext cx="1093159" cy="49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667AD75-FF50-0C47-B861-97D10BF94D57}"/>
              </a:ext>
            </a:extLst>
          </p:cNvPr>
          <p:cNvCxnSpPr>
            <a:cxnSpLocks noChangeAspect="1"/>
            <a:stCxn id="149" idx="6"/>
            <a:endCxn id="141" idx="2"/>
          </p:cNvCxnSpPr>
          <p:nvPr/>
        </p:nvCxnSpPr>
        <p:spPr>
          <a:xfrm flipV="1">
            <a:off x="6073794" y="7081933"/>
            <a:ext cx="750505" cy="50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blipFill>
                <a:blip r:embed="rId19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B77B13F-DE98-1648-B80D-CB3FF3A81E46}"/>
              </a:ext>
            </a:extLst>
          </p:cNvPr>
          <p:cNvCxnSpPr>
            <a:cxnSpLocks noChangeAspect="1"/>
            <a:stCxn id="148" idx="6"/>
            <a:endCxn id="141" idx="2"/>
          </p:cNvCxnSpPr>
          <p:nvPr/>
        </p:nvCxnSpPr>
        <p:spPr>
          <a:xfrm>
            <a:off x="6072458" y="7021445"/>
            <a:ext cx="751841" cy="6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blipFill>
                <a:blip r:embed="rId20"/>
                <a:stretch>
                  <a:fillRect l="-2173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87DBF9D5-9528-274C-98A1-B582BA2538FC}"/>
              </a:ext>
            </a:extLst>
          </p:cNvPr>
          <p:cNvSpPr>
            <a:spLocks noChangeAspect="1"/>
          </p:cNvSpPr>
          <p:nvPr/>
        </p:nvSpPr>
        <p:spPr>
          <a:xfrm>
            <a:off x="5535266" y="6752849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7527A8D-A641-4A45-BAFD-738CF8F03423}"/>
              </a:ext>
            </a:extLst>
          </p:cNvPr>
          <p:cNvSpPr>
            <a:spLocks noChangeAspect="1"/>
          </p:cNvSpPr>
          <p:nvPr/>
        </p:nvSpPr>
        <p:spPr>
          <a:xfrm>
            <a:off x="5536602" y="732188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9293561-C7F5-CC48-9A78-C82A48188BEB}"/>
              </a:ext>
            </a:extLst>
          </p:cNvPr>
          <p:cNvCxnSpPr>
            <a:cxnSpLocks/>
          </p:cNvCxnSpPr>
          <p:nvPr/>
        </p:nvCxnSpPr>
        <p:spPr>
          <a:xfrm>
            <a:off x="5027644" y="7016074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004E6C-5EA2-5143-BCD1-1BA7886516C2}"/>
              </a:ext>
            </a:extLst>
          </p:cNvPr>
          <p:cNvCxnSpPr>
            <a:cxnSpLocks/>
          </p:cNvCxnSpPr>
          <p:nvPr/>
        </p:nvCxnSpPr>
        <p:spPr>
          <a:xfrm>
            <a:off x="5028448" y="75846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025581" y="4882182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1" y="4882182"/>
                <a:ext cx="275668" cy="281937"/>
              </a:xfrm>
              <a:prstGeom prst="rect">
                <a:avLst/>
              </a:prstGeom>
              <a:blipFill>
                <a:blip r:embed="rId21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blipFill>
                <a:blip r:embed="rId22"/>
                <a:stretch>
                  <a:fillRect l="-260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2E2D185A-F89B-C444-8BB5-A6EB76E0E065}"/>
              </a:ext>
            </a:extLst>
          </p:cNvPr>
          <p:cNvSpPr>
            <a:spLocks noChangeAspect="1"/>
          </p:cNvSpPr>
          <p:nvPr/>
        </p:nvSpPr>
        <p:spPr>
          <a:xfrm>
            <a:off x="10893200" y="420054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A18687B-EC3B-AD40-8569-550808B6A661}"/>
              </a:ext>
            </a:extLst>
          </p:cNvPr>
          <p:cNvSpPr>
            <a:spLocks noChangeAspect="1"/>
          </p:cNvSpPr>
          <p:nvPr/>
        </p:nvSpPr>
        <p:spPr>
          <a:xfrm>
            <a:off x="10894536" y="476957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0D0AF6-85D2-634C-90D5-DBF2EA5ECB82}"/>
              </a:ext>
            </a:extLst>
          </p:cNvPr>
          <p:cNvCxnSpPr>
            <a:cxnSpLocks/>
          </p:cNvCxnSpPr>
          <p:nvPr/>
        </p:nvCxnSpPr>
        <p:spPr>
          <a:xfrm flipH="1">
            <a:off x="11430392" y="4464754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A2DB2D1-C5F7-B34A-9A5A-747F50A3F90E}"/>
              </a:ext>
            </a:extLst>
          </p:cNvPr>
          <p:cNvCxnSpPr>
            <a:cxnSpLocks/>
          </p:cNvCxnSpPr>
          <p:nvPr/>
        </p:nvCxnSpPr>
        <p:spPr>
          <a:xfrm flipH="1">
            <a:off x="11430392" y="5054228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876301-688C-4342-9385-D4A0A5BDE646}"/>
              </a:ext>
            </a:extLst>
          </p:cNvPr>
          <p:cNvSpPr txBox="1">
            <a:spLocks noChangeAspect="1"/>
          </p:cNvSpPr>
          <p:nvPr/>
        </p:nvSpPr>
        <p:spPr>
          <a:xfrm>
            <a:off x="3437731" y="6837642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8892203-566D-D74D-B165-4437378A096C}"/>
              </a:ext>
            </a:extLst>
          </p:cNvPr>
          <p:cNvSpPr txBox="1">
            <a:spLocks noChangeAspect="1"/>
          </p:cNvSpPr>
          <p:nvPr/>
        </p:nvSpPr>
        <p:spPr>
          <a:xfrm>
            <a:off x="11886260" y="4375206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C2327FC-C4FA-2540-B403-93A0F34C8AFA}"/>
              </a:ext>
            </a:extLst>
          </p:cNvPr>
          <p:cNvCxnSpPr>
            <a:cxnSpLocks/>
          </p:cNvCxnSpPr>
          <p:nvPr/>
        </p:nvCxnSpPr>
        <p:spPr>
          <a:xfrm flipV="1">
            <a:off x="10507284" y="9513188"/>
            <a:ext cx="0" cy="32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914E620-AB7A-BF41-BF01-83960B40BC9B}"/>
              </a:ext>
            </a:extLst>
          </p:cNvPr>
          <p:cNvSpPr>
            <a:spLocks noChangeAspect="1"/>
          </p:cNvSpPr>
          <p:nvPr/>
        </p:nvSpPr>
        <p:spPr>
          <a:xfrm>
            <a:off x="9349013" y="751106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blipFill>
                <a:blip r:embed="rId23"/>
                <a:stretch>
                  <a:fillRect r="-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013147-FEE3-F44C-BD3A-B208B8C40DA9}"/>
              </a:ext>
            </a:extLst>
          </p:cNvPr>
          <p:cNvCxnSpPr>
            <a:cxnSpLocks noChangeAspect="1"/>
            <a:stCxn id="194" idx="1"/>
            <a:endCxn id="10" idx="5"/>
          </p:cNvCxnSpPr>
          <p:nvPr/>
        </p:nvCxnSpPr>
        <p:spPr>
          <a:xfrm flipH="1" flipV="1">
            <a:off x="8914397" y="6774717"/>
            <a:ext cx="513286" cy="81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98ABFA2-A538-8F4F-8042-738C6A9A749C}"/>
              </a:ext>
            </a:extLst>
          </p:cNvPr>
          <p:cNvSpPr txBox="1">
            <a:spLocks noChangeAspect="1"/>
          </p:cNvSpPr>
          <p:nvPr/>
        </p:nvSpPr>
        <p:spPr>
          <a:xfrm>
            <a:off x="3432081" y="8114506"/>
            <a:ext cx="286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Expression signatures of reference cell types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36C27A1-3721-E44A-B1BC-68937BFED347}"/>
              </a:ext>
            </a:extLst>
          </p:cNvPr>
          <p:cNvSpPr>
            <a:spLocks noChangeAspect="1"/>
          </p:cNvSpPr>
          <p:nvPr/>
        </p:nvSpPr>
        <p:spPr>
          <a:xfrm>
            <a:off x="9842442" y="590714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E05B2DC-846D-CB49-8184-B0D17BD2230B}"/>
              </a:ext>
            </a:extLst>
          </p:cNvPr>
          <p:cNvCxnSpPr>
            <a:cxnSpLocks noChangeAspect="1"/>
            <a:stCxn id="215" idx="1"/>
            <a:endCxn id="211" idx="6"/>
          </p:cNvCxnSpPr>
          <p:nvPr/>
        </p:nvCxnSpPr>
        <p:spPr>
          <a:xfrm flipH="1">
            <a:off x="10379634" y="5992544"/>
            <a:ext cx="590864" cy="18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F1A6C1-D2D7-5044-8FD8-99890614A3B8}"/>
              </a:ext>
            </a:extLst>
          </p:cNvPr>
          <p:cNvCxnSpPr>
            <a:cxnSpLocks noChangeAspect="1"/>
            <a:endCxn id="211" idx="7"/>
          </p:cNvCxnSpPr>
          <p:nvPr/>
        </p:nvCxnSpPr>
        <p:spPr>
          <a:xfrm flipH="1">
            <a:off x="10300964" y="5648742"/>
            <a:ext cx="693153" cy="33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5857218"/>
                <a:ext cx="275668" cy="2706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5857218"/>
                <a:ext cx="275668" cy="270652"/>
              </a:xfrm>
              <a:prstGeom prst="rect">
                <a:avLst/>
              </a:prstGeom>
              <a:blipFill>
                <a:blip r:embed="rId24"/>
                <a:stretch>
                  <a:fillRect l="-22727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4FCC0396-4CB4-0842-A109-2210AA0743CA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5458927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 per location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6C91935-3F03-BB4A-99BE-7789F9CE0C53}"/>
              </a:ext>
            </a:extLst>
          </p:cNvPr>
          <p:cNvSpPr>
            <a:spLocks noChangeAspect="1"/>
          </p:cNvSpPr>
          <p:nvPr/>
        </p:nvSpPr>
        <p:spPr>
          <a:xfrm>
            <a:off x="10095473" y="656881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2B4579A-C54A-B141-8C30-D3E584F581E0}"/>
              </a:ext>
            </a:extLst>
          </p:cNvPr>
          <p:cNvCxnSpPr>
            <a:cxnSpLocks noChangeAspect="1"/>
            <a:stCxn id="262" idx="1"/>
            <a:endCxn id="223" idx="7"/>
          </p:cNvCxnSpPr>
          <p:nvPr/>
        </p:nvCxnSpPr>
        <p:spPr>
          <a:xfrm flipH="1">
            <a:off x="10553995" y="6630516"/>
            <a:ext cx="416503" cy="1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E797AD2-A23B-1343-97B6-71DAA9CDCCC4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6208845"/>
            <a:ext cx="227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 type groups r per location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DA0B40-0195-E240-87C7-52051B74BD6F}"/>
              </a:ext>
            </a:extLst>
          </p:cNvPr>
          <p:cNvCxnSpPr>
            <a:cxnSpLocks/>
            <a:stCxn id="248" idx="1"/>
            <a:endCxn id="195" idx="3"/>
          </p:cNvCxnSpPr>
          <p:nvPr/>
        </p:nvCxnSpPr>
        <p:spPr>
          <a:xfrm flipH="1">
            <a:off x="9876028" y="7359883"/>
            <a:ext cx="1065585" cy="38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41613" y="7221383"/>
                <a:ext cx="333439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13" y="7221383"/>
                <a:ext cx="333439" cy="276999"/>
              </a:xfrm>
              <a:prstGeom prst="rect">
                <a:avLst/>
              </a:prstGeom>
              <a:blipFill>
                <a:blip r:embed="rId25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blipFill>
                <a:blip r:embed="rId2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6488297"/>
                <a:ext cx="275668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6488297"/>
                <a:ext cx="275668" cy="284437"/>
              </a:xfrm>
              <a:prstGeom prst="rect">
                <a:avLst/>
              </a:prstGeom>
              <a:blipFill>
                <a:blip r:embed="rId27"/>
                <a:stretch>
                  <a:fillRect l="-9091" t="-173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7780412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7780412"/>
                <a:ext cx="275668" cy="276999"/>
              </a:xfrm>
              <a:prstGeom prst="rect">
                <a:avLst/>
              </a:prstGeom>
              <a:blipFill>
                <a:blip r:embed="rId28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76B6E08-BC27-5442-A3F8-75AB2F66C916}"/>
              </a:ext>
            </a:extLst>
          </p:cNvPr>
          <p:cNvCxnSpPr>
            <a:cxnSpLocks/>
            <a:stCxn id="270" idx="1"/>
            <a:endCxn id="19" idx="7"/>
          </p:cNvCxnSpPr>
          <p:nvPr/>
        </p:nvCxnSpPr>
        <p:spPr>
          <a:xfrm flipH="1">
            <a:off x="10604261" y="7918912"/>
            <a:ext cx="366237" cy="38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38036B-1B8D-4E4F-9202-101B71EB476C}"/>
              </a:ext>
            </a:extLst>
          </p:cNvPr>
          <p:cNvCxnSpPr>
            <a:cxnSpLocks/>
            <a:stCxn id="211" idx="3"/>
            <a:endCxn id="19" idx="0"/>
          </p:cNvCxnSpPr>
          <p:nvPr/>
        </p:nvCxnSpPr>
        <p:spPr>
          <a:xfrm>
            <a:off x="9921112" y="6365669"/>
            <a:ext cx="493223" cy="18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157EA58-A795-344E-AF22-7E7880C605C7}"/>
              </a:ext>
            </a:extLst>
          </p:cNvPr>
          <p:cNvCxnSpPr>
            <a:cxnSpLocks/>
            <a:stCxn id="223" idx="4"/>
            <a:endCxn id="19" idx="0"/>
          </p:cNvCxnSpPr>
          <p:nvPr/>
        </p:nvCxnSpPr>
        <p:spPr>
          <a:xfrm>
            <a:off x="10364069" y="7106006"/>
            <a:ext cx="50266" cy="1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7F56EFBB-663E-0747-9173-3A3BFEF2E6DD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7709447"/>
            <a:ext cx="33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Strength of the co-location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blipFill>
                <a:blip r:embed="rId29"/>
                <a:stretch>
                  <a:fillRect l="-1887" t="-4688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Box 287">
            <a:extLst>
              <a:ext uri="{FF2B5EF4-FFF2-40B4-BE49-F238E27FC236}">
                <a16:creationId xmlns:a16="http://schemas.microsoft.com/office/drawing/2014/main" id="{BA652964-3591-2740-B46E-8E27BB01724B}"/>
              </a:ext>
            </a:extLst>
          </p:cNvPr>
          <p:cNvSpPr txBox="1">
            <a:spLocks noChangeAspect="1"/>
          </p:cNvSpPr>
          <p:nvPr/>
        </p:nvSpPr>
        <p:spPr>
          <a:xfrm>
            <a:off x="10734650" y="9861398"/>
            <a:ext cx="2640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cell types per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blipFill>
                <a:blip r:embed="rId30"/>
                <a:stretch>
                  <a:fillRect l="-3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blipFill>
                <a:blip r:embed="rId32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15DFBF2-9934-6D41-BE3F-6B556BDEB52A}"/>
              </a:ext>
            </a:extLst>
          </p:cNvPr>
          <p:cNvCxnSpPr>
            <a:cxnSpLocks/>
            <a:stCxn id="304" idx="0"/>
            <a:endCxn id="55" idx="4"/>
          </p:cNvCxnSpPr>
          <p:nvPr/>
        </p:nvCxnSpPr>
        <p:spPr>
          <a:xfrm flipV="1">
            <a:off x="9548002" y="9513188"/>
            <a:ext cx="0" cy="434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1E18EED-8FE2-EC44-93C0-D6D5845A448E}"/>
              </a:ext>
            </a:extLst>
          </p:cNvPr>
          <p:cNvSpPr txBox="1">
            <a:spLocks noChangeAspect="1"/>
          </p:cNvSpPr>
          <p:nvPr/>
        </p:nvSpPr>
        <p:spPr>
          <a:xfrm>
            <a:off x="8629244" y="10211240"/>
            <a:ext cx="2003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</a:t>
            </a:r>
          </a:p>
          <a:p>
            <a:r>
              <a:rPr lang="en-US" sz="2200" dirty="0"/>
              <a:t>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blipFill>
                <a:blip r:embed="rId3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55517" y="5498565"/>
                <a:ext cx="305631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517" y="5498565"/>
                <a:ext cx="305631" cy="284437"/>
              </a:xfrm>
              <a:prstGeom prst="rect">
                <a:avLst/>
              </a:prstGeom>
              <a:blipFill>
                <a:blip r:embed="rId34"/>
                <a:stretch>
                  <a:fillRect l="-4000" t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blipFill>
                <a:blip r:embed="rId35"/>
                <a:stretch>
                  <a:fillRect t="-1666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blipFill>
                <a:blip r:embed="rId36"/>
                <a:stretch>
                  <a:fillRect l="-36364" r="-909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9070765-2332-B748-90E4-A7FAE4E111CC}"/>
              </a:ext>
            </a:extLst>
          </p:cNvPr>
          <p:cNvGrpSpPr/>
          <p:nvPr/>
        </p:nvGrpSpPr>
        <p:grpSpPr>
          <a:xfrm>
            <a:off x="5487370" y="11123780"/>
            <a:ext cx="7205563" cy="769441"/>
            <a:chOff x="3928368" y="11154560"/>
            <a:chExt cx="7205563" cy="7694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0F8024-5899-DC43-BD81-B1EA3A143E42}"/>
                </a:ext>
              </a:extLst>
            </p:cNvPr>
            <p:cNvGrpSpPr/>
            <p:nvPr/>
          </p:nvGrpSpPr>
          <p:grpSpPr>
            <a:xfrm>
              <a:off x="3928368" y="11306798"/>
              <a:ext cx="2316164" cy="464964"/>
              <a:chOff x="5683032" y="11279852"/>
              <a:chExt cx="2316164" cy="46496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382757-DC27-D642-955C-3C89D02BB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3032" y="11279852"/>
                <a:ext cx="464964" cy="464964"/>
              </a:xfrm>
              <a:prstGeom prst="ellipse">
                <a:avLst/>
              </a:prstGeom>
              <a:solidFill>
                <a:schemeClr val="bg2">
                  <a:lumMod val="50000"/>
                  <a:alpha val="5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1D1A72D-709C-784B-B537-4DF8303D7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86005" y="11296891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Observed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5322B4-670C-054E-98CF-5B7BFCE784C7}"/>
                </a:ext>
              </a:extLst>
            </p:cNvPr>
            <p:cNvGrpSpPr/>
            <p:nvPr/>
          </p:nvGrpSpPr>
          <p:grpSpPr>
            <a:xfrm>
              <a:off x="5952331" y="11154560"/>
              <a:ext cx="2381828" cy="769441"/>
              <a:chOff x="7706995" y="11113272"/>
              <a:chExt cx="2381828" cy="76944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B720DAB-BBBA-1145-8AB7-FB67B76CA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75632" y="11113272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Unobserved variable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BF83545-0987-DA4D-B079-17A8F9678B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6995" y="11227737"/>
                <a:ext cx="538627" cy="538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custGeom>
                        <a:avLst/>
                        <a:gdLst>
                          <a:gd name="connsiteX0" fmla="*/ 0 w 636975"/>
                          <a:gd name="connsiteY0" fmla="*/ 318488 h 636975"/>
                          <a:gd name="connsiteX1" fmla="*/ 318488 w 636975"/>
                          <a:gd name="connsiteY1" fmla="*/ 0 h 636975"/>
                          <a:gd name="connsiteX2" fmla="*/ 636976 w 636975"/>
                          <a:gd name="connsiteY2" fmla="*/ 318488 h 636975"/>
                          <a:gd name="connsiteX3" fmla="*/ 318488 w 636975"/>
                          <a:gd name="connsiteY3" fmla="*/ 636976 h 636975"/>
                          <a:gd name="connsiteX4" fmla="*/ 0 w 636975"/>
                          <a:gd name="connsiteY4" fmla="*/ 318488 h 636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6975" h="636975" extrusionOk="0">
                            <a:moveTo>
                              <a:pt x="0" y="318488"/>
                            </a:moveTo>
                            <a:cubicBezTo>
                              <a:pt x="-44217" y="115318"/>
                              <a:pt x="124534" y="6778"/>
                              <a:pt x="318488" y="0"/>
                            </a:cubicBezTo>
                            <a:cubicBezTo>
                              <a:pt x="536421" y="8850"/>
                              <a:pt x="599021" y="143799"/>
                              <a:pt x="636976" y="318488"/>
                            </a:cubicBezTo>
                            <a:cubicBezTo>
                              <a:pt x="607394" y="523273"/>
                              <a:pt x="487332" y="675955"/>
                              <a:pt x="318488" y="636976"/>
                            </a:cubicBezTo>
                            <a:cubicBezTo>
                              <a:pt x="125128" y="627421"/>
                              <a:pt x="15360" y="501723"/>
                              <a:pt x="0" y="3184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C21657-2B61-E543-A46A-5E5508559E9B}"/>
                </a:ext>
              </a:extLst>
            </p:cNvPr>
            <p:cNvGrpSpPr/>
            <p:nvPr/>
          </p:nvGrpSpPr>
          <p:grpSpPr>
            <a:xfrm>
              <a:off x="8314531" y="11154560"/>
              <a:ext cx="2819400" cy="769441"/>
              <a:chOff x="8314531" y="11154324"/>
              <a:chExt cx="2819400" cy="76944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164E21-9FE6-2040-A9B3-77596083CB4A}"/>
                  </a:ext>
                </a:extLst>
              </p:cNvPr>
              <p:cNvGrpSpPr/>
              <p:nvPr/>
            </p:nvGrpSpPr>
            <p:grpSpPr>
              <a:xfrm>
                <a:off x="8314531" y="11162930"/>
                <a:ext cx="899892" cy="752228"/>
                <a:chOff x="8314531" y="11162506"/>
                <a:chExt cx="899892" cy="75222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796C60E-109E-C24C-862C-67349EB5F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53577" y="11154324"/>
                <a:ext cx="18803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Hyper-parameter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740813"/>
      </p:ext>
    </p:extLst>
  </p:cSld>
  <p:clrMapOvr>
    <a:masterClrMapping/>
  </p:clrMapOvr>
</p:sld>
</file>

<file path=ppt/theme/theme1.xml><?xml version="1.0" encoding="utf-8"?>
<a:theme xmlns:a="http://schemas.openxmlformats.org/drawingml/2006/main" name="Sang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85B53DF1-BC04-BB4C-B8D2-4C50B886071F}"/>
    </a:ext>
  </a:extLst>
</a:theme>
</file>

<file path=ppt/theme/theme2.xml><?xml version="1.0" encoding="utf-8"?>
<a:theme xmlns:a="http://schemas.openxmlformats.org/drawingml/2006/main" name="DNA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3.xml><?xml version="1.0" encoding="utf-8"?>
<a:theme xmlns:a="http://schemas.openxmlformats.org/drawingml/2006/main" name="DNA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4.xml><?xml version="1.0" encoding="utf-8"?>
<a:theme xmlns:a="http://schemas.openxmlformats.org/drawingml/2006/main" name="Gradi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61353</TotalTime>
  <Words>104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HelveticaNeueLT Pro 35 Th</vt:lpstr>
      <vt:lpstr>HelveticaNeueLT Pro 45 Lt</vt:lpstr>
      <vt:lpstr>Sanger Blue</vt:lpstr>
      <vt:lpstr>DNA Yellow</vt:lpstr>
      <vt:lpstr>DNA Red</vt:lpstr>
      <vt:lpstr>Gradients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evera si odit  asped magnam,  odioritaspis  molorro</dc:title>
  <dc:creator>Squad</dc:creator>
  <cp:lastModifiedBy>Vitalii Kleshchevnikov</cp:lastModifiedBy>
  <cp:revision>850</cp:revision>
  <cp:lastPrinted>2019-06-10T17:11:45Z</cp:lastPrinted>
  <dcterms:created xsi:type="dcterms:W3CDTF">2018-01-03T10:30:03Z</dcterms:created>
  <dcterms:modified xsi:type="dcterms:W3CDTF">2020-11-11T21:25:50Z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2018-01-03T00:00:00Z</vt:filetime>
  </property>
</Properties>
</file>