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80" r:id="rId2"/>
    <p:sldMasterId id="2147483702" r:id="rId3"/>
    <p:sldMasterId id="2147483720" r:id="rId4"/>
  </p:sldMasterIdLst>
  <p:notesMasterIdLst>
    <p:notesMasterId r:id="rId6"/>
  </p:notesMasterIdLst>
  <p:handoutMasterIdLst>
    <p:handoutMasterId r:id="rId7"/>
  </p:handoutMasterIdLst>
  <p:sldIdLst>
    <p:sldId id="544" r:id="rId5"/>
  </p:sldIdLst>
  <p:sldSz cx="18000663" cy="14400213"/>
  <p:notesSz cx="20104100" cy="11309350"/>
  <p:defaultTextStyle>
    <a:defPPr>
      <a:defRPr lang="en-US"/>
    </a:defPPr>
    <a:lvl1pPr marL="0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AFE"/>
    <a:srgbClr val="9C2222"/>
    <a:srgbClr val="B6BBB5"/>
    <a:srgbClr val="FBC02D"/>
    <a:srgbClr val="4DB6AC"/>
    <a:srgbClr val="01579B"/>
    <a:srgbClr val="EA80FC"/>
    <a:srgbClr val="FD8230"/>
    <a:srgbClr val="23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1"/>
    <p:restoredTop sz="92889"/>
  </p:normalViewPr>
  <p:slideViewPr>
    <p:cSldViewPr>
      <p:cViewPr>
        <p:scale>
          <a:sx n="139" d="100"/>
          <a:sy n="139" d="100"/>
        </p:scale>
        <p:origin x="-1648" y="-3312"/>
      </p:cViewPr>
      <p:guideLst>
        <p:guide orient="horz" pos="4536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616" y="2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93F5-270A-CA42-BA13-5BAC9409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02B7-B1BF-424D-814E-7353C3A0E584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6038" y="1414463"/>
            <a:ext cx="477202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9BBA-A9BD-6344-AA98-520E3FE7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923612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6662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3397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04692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04" y="1118"/>
            <a:ext cx="8998859" cy="14397985"/>
          </a:xfrm>
          <a:prstGeom prst="rect">
            <a:avLst/>
          </a:prstGeom>
        </p:spPr>
      </p:pic>
      <p:sp>
        <p:nvSpPr>
          <p:cNvPr id="66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  <p:pic>
        <p:nvPicPr>
          <p:cNvPr id="205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46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2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2092729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783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hole pa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2267063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95337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6000947" y="0"/>
            <a:ext cx="11999718" cy="120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8"/>
          <a:stretch/>
        </p:blipFill>
        <p:spPr bwMode="auto">
          <a:xfrm>
            <a:off x="6000947" y="0"/>
            <a:ext cx="11999718" cy="118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werpont-slide-title_cell_dark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035040" cy="1442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11" y="13256864"/>
            <a:ext cx="2865730" cy="9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48373" y="3773345"/>
            <a:ext cx="12600464" cy="12814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040" y="2184639"/>
            <a:ext cx="15300564" cy="1439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50040" y="8086787"/>
            <a:ext cx="8834701" cy="129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35549"/>
      </p:ext>
    </p:extLst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039" y="640009"/>
            <a:ext cx="16050591" cy="16000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863477"/>
      </p:ext>
    </p:extLst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3155-A673-6E46-8E68-7A9AC6F2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2356703"/>
            <a:ext cx="13500497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46414-FFE7-9445-A29A-8C7019D9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4929-0A82-F647-B46E-0777BF8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DC8-F42C-4442-8164-FB0FA9723E3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BA96-4EE8-5A48-A1C0-05E0F398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6A5E-B50D-EB40-9221-6AAD063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A7B-579F-5246-8862-96EB334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65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43436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0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7875428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2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54640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2817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83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0763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37135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13991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133831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163220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967339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938853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84387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92886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5127527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0830212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4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40181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339091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0907312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7439428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335160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6781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6200073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56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solidFill>
                    <a:schemeClr val="bg1"/>
                  </a:solidFill>
                </a:ln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1871179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62914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51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6823241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25074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0515787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2406522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520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443671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314556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 flip="none" rotWithShape="1"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01762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245305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57316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0394866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735467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69677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0157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93382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053593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5999668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821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41" r:id="rId2"/>
    <p:sldLayoutId id="2147483668" r:id="rId3"/>
    <p:sldLayoutId id="2147483669" r:id="rId4"/>
    <p:sldLayoutId id="2147483670" r:id="rId5"/>
    <p:sldLayoutId id="2147483694" r:id="rId6"/>
    <p:sldLayoutId id="2147483671" r:id="rId7"/>
    <p:sldLayoutId id="2147483672" r:id="rId8"/>
    <p:sldLayoutId id="2147483677" r:id="rId9"/>
    <p:sldLayoutId id="2147483673" r:id="rId10"/>
    <p:sldLayoutId id="2147483674" r:id="rId11"/>
    <p:sldLayoutId id="2147483675" r:id="rId12"/>
    <p:sldLayoutId id="2147483676" r:id="rId13"/>
    <p:sldLayoutId id="2147483696" r:id="rId14"/>
    <p:sldLayoutId id="2147483697" r:id="rId15"/>
    <p:sldLayoutId id="2147483698" r:id="rId16"/>
    <p:sldLayoutId id="2147483751" r:id="rId17"/>
    <p:sldLayoutId id="2147483678" r:id="rId18"/>
    <p:sldLayoutId id="2147483747" r:id="rId19"/>
    <p:sldLayoutId id="2147483748" r:id="rId20"/>
    <p:sldLayoutId id="2147483749" r:id="rId21"/>
    <p:sldLayoutId id="2147483750" r:id="rId22"/>
    <p:sldLayoutId id="2147483764" r:id="rId23"/>
    <p:sldLayoutId id="2147483679" r:id="rId24"/>
    <p:sldLayoutId id="2147483763" r:id="rId25"/>
    <p:sldLayoutId id="2147483765" r:id="rId26"/>
    <p:sldLayoutId id="2147483766" r:id="rId27"/>
    <p:sldLayoutId id="2147483767" r:id="rId28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42" r:id="rId2"/>
    <p:sldLayoutId id="2147483682" r:id="rId3"/>
    <p:sldLayoutId id="2147483683" r:id="rId4"/>
    <p:sldLayoutId id="2147483684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9" r:id="rId14"/>
    <p:sldLayoutId id="2147483700" r:id="rId15"/>
    <p:sldLayoutId id="2147483701" r:id="rId16"/>
    <p:sldLayoutId id="2147483692" r:id="rId17"/>
    <p:sldLayoutId id="2147483752" r:id="rId18"/>
    <p:sldLayoutId id="2147483754" r:id="rId19"/>
    <p:sldLayoutId id="2147483755" r:id="rId20"/>
    <p:sldLayoutId id="2147483756" r:id="rId21"/>
    <p:sldLayoutId id="2147483757" r:id="rId22"/>
    <p:sldLayoutId id="2147483693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18" r:id="rId22"/>
    <p:sldLayoutId id="2147483719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4" r:id="rId2"/>
    <p:sldLayoutId id="2147483732" r:id="rId3"/>
    <p:sldLayoutId id="2147483733" r:id="rId4"/>
    <p:sldLayoutId id="2147483735" r:id="rId5"/>
    <p:sldLayoutId id="2147483745" r:id="rId6"/>
    <p:sldLayoutId id="2147483736" r:id="rId7"/>
    <p:sldLayoutId id="2147483737" r:id="rId8"/>
    <p:sldLayoutId id="2147483738" r:id="rId9"/>
    <p:sldLayoutId id="2147483746" r:id="rId10"/>
    <p:sldLayoutId id="2147483739" r:id="rId11"/>
    <p:sldLayoutId id="2147483740" r:id="rId12"/>
  </p:sldLayoutIdLst>
  <p:hf hdr="0" ftr="0" dt="0"/>
  <p:txStyles>
    <p:titleStyle>
      <a:lvl1pPr algn="ctr" defTabSz="41569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87" indent="-155887" algn="l" defTabSz="41569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754" indent="-129905" algn="l" defTabSz="4156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22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7470" indent="-103924" algn="l" defTabSz="415698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35319" indent="-103924" algn="l" defTabSz="415698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168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016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865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714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49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698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546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395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244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093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941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79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B03462-E690-5E41-8589-378E0CEF0B4B}"/>
              </a:ext>
            </a:extLst>
          </p:cNvPr>
          <p:cNvSpPr>
            <a:spLocks noChangeAspect="1"/>
          </p:cNvSpPr>
          <p:nvPr/>
        </p:nvSpPr>
        <p:spPr>
          <a:xfrm>
            <a:off x="6340282" y="4860639"/>
            <a:ext cx="2804876" cy="40257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FDEA-2683-E041-B09D-0281EC19AC5C}"/>
              </a:ext>
            </a:extLst>
          </p:cNvPr>
          <p:cNvSpPr>
            <a:spLocks noChangeAspect="1"/>
          </p:cNvSpPr>
          <p:nvPr/>
        </p:nvSpPr>
        <p:spPr>
          <a:xfrm>
            <a:off x="8323068" y="4417243"/>
            <a:ext cx="2442325" cy="44039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76756-0204-5C46-9F87-C2DE08DD8842}"/>
              </a:ext>
            </a:extLst>
          </p:cNvPr>
          <p:cNvSpPr>
            <a:spLocks noChangeAspect="1"/>
          </p:cNvSpPr>
          <p:nvPr/>
        </p:nvSpPr>
        <p:spPr>
          <a:xfrm>
            <a:off x="6621751" y="7461515"/>
            <a:ext cx="3442828" cy="243597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EC938-D439-604D-8C01-8CB055FCE72F}"/>
              </a:ext>
            </a:extLst>
          </p:cNvPr>
          <p:cNvSpPr>
            <a:spLocks noChangeAspect="1"/>
          </p:cNvSpPr>
          <p:nvPr/>
        </p:nvSpPr>
        <p:spPr>
          <a:xfrm>
            <a:off x="8454879" y="5293056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6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25119-74E7-C940-B802-665ACDA51A2B}"/>
              </a:ext>
            </a:extLst>
          </p:cNvPr>
          <p:cNvSpPr>
            <a:spLocks noChangeAspect="1"/>
          </p:cNvSpPr>
          <p:nvPr/>
        </p:nvSpPr>
        <p:spPr>
          <a:xfrm>
            <a:off x="8454650" y="6314970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88446" y="6363883"/>
                <a:ext cx="481593" cy="366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𝑠𝑔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446" y="6363883"/>
                <a:ext cx="481593" cy="366062"/>
              </a:xfrm>
              <a:prstGeom prst="rect">
                <a:avLst/>
              </a:prstGeom>
              <a:blipFill>
                <a:blip r:embed="rId3"/>
                <a:stretch>
                  <a:fillRect l="-7692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14856" y="5363373"/>
                <a:ext cx="485475" cy="366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𝑠𝑔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56" y="5363373"/>
                <a:ext cx="485475" cy="366062"/>
              </a:xfrm>
              <a:prstGeom prst="rect">
                <a:avLst/>
              </a:prstGeom>
              <a:blipFill>
                <a:blip r:embed="rId4"/>
                <a:stretch>
                  <a:fillRect l="-7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6F9B4B0-42D0-F747-99D9-6C398C69DBA6}"/>
              </a:ext>
            </a:extLst>
          </p:cNvPr>
          <p:cNvSpPr>
            <a:spLocks noChangeAspect="1"/>
          </p:cNvSpPr>
          <p:nvPr/>
        </p:nvSpPr>
        <p:spPr>
          <a:xfrm>
            <a:off x="6839742" y="608754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4340" y="6176794"/>
                <a:ext cx="309738" cy="366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40" y="6176794"/>
                <a:ext cx="309738" cy="366062"/>
              </a:xfrm>
              <a:prstGeom prst="rect">
                <a:avLst/>
              </a:prstGeom>
              <a:blipFill>
                <a:blip r:embed="rId5"/>
                <a:stretch>
                  <a:fillRect l="-15385" r="-346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991D4E6-5CC6-0B48-BC80-9DE9A3DC3F1E}"/>
              </a:ext>
            </a:extLst>
          </p:cNvPr>
          <p:cNvSpPr>
            <a:spLocks noChangeAspect="1"/>
          </p:cNvSpPr>
          <p:nvPr/>
        </p:nvSpPr>
        <p:spPr>
          <a:xfrm>
            <a:off x="10145739" y="822195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85829" y="8314976"/>
                <a:ext cx="49090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829" y="8314976"/>
                <a:ext cx="490902" cy="33855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m:rPr>
                          <m:sty m:val="p"/>
                        </m:rPr>
                        <a:rPr lang="en-US" sz="2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ogram</m:t>
                      </m:r>
                      <m:r>
                        <a:rPr lang="en-US" sz="2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blipFill>
                <a:blip r:embed="rId8"/>
                <a:stretch>
                  <a:fillRect l="-4348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3A20E2-87F1-B548-80AF-1202A9D15084}"/>
              </a:ext>
            </a:extLst>
          </p:cNvPr>
          <p:cNvSpPr>
            <a:spLocks noChangeAspect="1"/>
          </p:cNvSpPr>
          <p:nvPr/>
        </p:nvSpPr>
        <p:spPr>
          <a:xfrm>
            <a:off x="6824005" y="8174917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846941" y="8235355"/>
                <a:ext cx="564589" cy="36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𝑓𝑔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41" y="8235355"/>
                <a:ext cx="564589" cy="365678"/>
              </a:xfrm>
              <a:prstGeom prst="rect">
                <a:avLst/>
              </a:prstGeom>
              <a:blipFill>
                <a:blip r:embed="rId9"/>
                <a:stretch>
                  <a:fillRect l="-4348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8988A42-FCA9-3A45-B019-EC84CC177F73}"/>
              </a:ext>
            </a:extLst>
          </p:cNvPr>
          <p:cNvSpPr>
            <a:spLocks noChangeAspect="1"/>
          </p:cNvSpPr>
          <p:nvPr/>
        </p:nvSpPr>
        <p:spPr>
          <a:xfrm>
            <a:off x="9855186" y="4598485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946735" y="4692025"/>
                <a:ext cx="40834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735" y="4692025"/>
                <a:ext cx="408345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526D6-8E75-9A4D-BD37-ADFC7E8AA38E}"/>
              </a:ext>
            </a:extLst>
          </p:cNvPr>
          <p:cNvCxnSpPr>
            <a:cxnSpLocks noChangeAspect="1"/>
            <a:stCxn id="10" idx="0"/>
            <a:endCxn id="8" idx="4"/>
          </p:cNvCxnSpPr>
          <p:nvPr/>
        </p:nvCxnSpPr>
        <p:spPr>
          <a:xfrm flipH="1" flipV="1">
            <a:off x="8723475" y="5830248"/>
            <a:ext cx="489" cy="4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A68D1-F472-3C46-8793-1B3165FCA4DD}"/>
              </a:ext>
            </a:extLst>
          </p:cNvPr>
          <p:cNvCxnSpPr>
            <a:cxnSpLocks noChangeAspect="1"/>
            <a:stCxn id="15" idx="6"/>
            <a:endCxn id="10" idx="2"/>
          </p:cNvCxnSpPr>
          <p:nvPr/>
        </p:nvCxnSpPr>
        <p:spPr>
          <a:xfrm>
            <a:off x="7376934" y="6356140"/>
            <a:ext cx="1077716" cy="22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31753-672E-F943-8E9D-B399D49AF5A0}"/>
              </a:ext>
            </a:extLst>
          </p:cNvPr>
          <p:cNvCxnSpPr>
            <a:cxnSpLocks noChangeAspect="1"/>
            <a:stCxn id="30" idx="2"/>
            <a:endCxn id="10" idx="7"/>
          </p:cNvCxnSpPr>
          <p:nvPr/>
        </p:nvCxnSpPr>
        <p:spPr>
          <a:xfrm flipH="1">
            <a:off x="8914397" y="4867081"/>
            <a:ext cx="940789" cy="152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339E35-277A-1E4E-B961-E872A65D50D3}"/>
              </a:ext>
            </a:extLst>
          </p:cNvPr>
          <p:cNvCxnSpPr>
            <a:cxnSpLocks noChangeAspect="1"/>
            <a:stCxn id="162" idx="2"/>
            <a:endCxn id="30" idx="6"/>
          </p:cNvCxnSpPr>
          <p:nvPr/>
        </p:nvCxnSpPr>
        <p:spPr>
          <a:xfrm flipH="1" flipV="1">
            <a:off x="10392378" y="4867081"/>
            <a:ext cx="781957" cy="4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8B447C-FCDA-6B49-B904-EB015BE91AD4}"/>
              </a:ext>
            </a:extLst>
          </p:cNvPr>
          <p:cNvCxnSpPr>
            <a:cxnSpLocks noChangeAspect="1"/>
            <a:stCxn id="161" idx="2"/>
            <a:endCxn id="30" idx="7"/>
          </p:cNvCxnSpPr>
          <p:nvPr/>
        </p:nvCxnSpPr>
        <p:spPr>
          <a:xfrm flipH="1">
            <a:off x="10313708" y="4341952"/>
            <a:ext cx="859291" cy="335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C53C7D-B381-364A-AA63-7F643965F9C6}"/>
              </a:ext>
            </a:extLst>
          </p:cNvPr>
          <p:cNvCxnSpPr>
            <a:cxnSpLocks noChangeAspect="1"/>
            <a:stCxn id="23" idx="7"/>
            <a:endCxn id="10" idx="3"/>
          </p:cNvCxnSpPr>
          <p:nvPr/>
        </p:nvCxnSpPr>
        <p:spPr>
          <a:xfrm flipV="1">
            <a:off x="7282527" y="6774717"/>
            <a:ext cx="1251003" cy="147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48DC77-A415-814E-905E-9D9E80311A3F}"/>
              </a:ext>
            </a:extLst>
          </p:cNvPr>
          <p:cNvCxnSpPr>
            <a:cxnSpLocks noChangeAspect="1"/>
            <a:stCxn id="19" idx="1"/>
            <a:endCxn id="194" idx="5"/>
          </p:cNvCxnSpPr>
          <p:nvPr/>
        </p:nvCxnSpPr>
        <p:spPr>
          <a:xfrm flipH="1" flipV="1">
            <a:off x="9807535" y="7969582"/>
            <a:ext cx="416874" cy="33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56BA6B-DD99-C344-A395-B70F464690CC}"/>
              </a:ext>
            </a:extLst>
          </p:cNvPr>
          <p:cNvCxnSpPr>
            <a:cxnSpLocks noChangeAspect="1"/>
            <a:stCxn id="101" idx="6"/>
            <a:endCxn id="15" idx="2"/>
          </p:cNvCxnSpPr>
          <p:nvPr/>
        </p:nvCxnSpPr>
        <p:spPr>
          <a:xfrm flipV="1">
            <a:off x="6073794" y="6356140"/>
            <a:ext cx="765948" cy="5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6239743"/>
                <a:ext cx="27566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6239743"/>
                <a:ext cx="275668" cy="338554"/>
              </a:xfrm>
              <a:prstGeom prst="rect">
                <a:avLst/>
              </a:prstGeom>
              <a:blipFill>
                <a:blip r:embed="rId11"/>
                <a:stretch>
                  <a:fillRect l="-27273"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</a:rPr>
                  <a:t>Gene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blipFill>
                <a:blip r:embed="rId12"/>
                <a:stretch>
                  <a:fillRect l="-5682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FF162F58-C944-F04B-8AD7-364997FF6F71}"/>
              </a:ext>
            </a:extLst>
          </p:cNvPr>
          <p:cNvSpPr>
            <a:spLocks noChangeAspect="1"/>
          </p:cNvSpPr>
          <p:nvPr/>
        </p:nvSpPr>
        <p:spPr>
          <a:xfrm>
            <a:off x="8493804" y="6351311"/>
            <a:ext cx="460319" cy="460319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D3274-42C2-0247-A3A8-713266D5A171}"/>
              </a:ext>
            </a:extLst>
          </p:cNvPr>
          <p:cNvSpPr txBox="1"/>
          <p:nvPr/>
        </p:nvSpPr>
        <p:spPr>
          <a:xfrm>
            <a:off x="4231215" y="2575220"/>
            <a:ext cx="548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CoLocationModelNB4V2</a:t>
            </a:r>
            <a:endParaRPr lang="en-US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3BA571-F0BC-A74F-AFD1-0E73E7B42956}"/>
              </a:ext>
            </a:extLst>
          </p:cNvPr>
          <p:cNvSpPr>
            <a:spLocks noChangeAspect="1"/>
          </p:cNvSpPr>
          <p:nvPr/>
        </p:nvSpPr>
        <p:spPr>
          <a:xfrm>
            <a:off x="8401762" y="8154396"/>
            <a:ext cx="5185824" cy="1483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850276" y="8865292"/>
                <a:ext cx="287795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located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program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combination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276" y="8865292"/>
                <a:ext cx="2877953" cy="769441"/>
              </a:xfrm>
              <a:prstGeom prst="rect">
                <a:avLst/>
              </a:prstGeom>
              <a:blipFill>
                <a:blip r:embed="rId13"/>
                <a:stretch>
                  <a:fillRect r="-877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AF61458-18CE-6542-94E9-15215A5FC5E0}"/>
              </a:ext>
            </a:extLst>
          </p:cNvPr>
          <p:cNvSpPr>
            <a:spLocks noChangeAspect="1"/>
          </p:cNvSpPr>
          <p:nvPr/>
        </p:nvSpPr>
        <p:spPr>
          <a:xfrm>
            <a:off x="9279406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08278" y="9056131"/>
                <a:ext cx="490902" cy="36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278" y="9056131"/>
                <a:ext cx="490902" cy="365613"/>
              </a:xfrm>
              <a:prstGeom prst="rect">
                <a:avLst/>
              </a:prstGeom>
              <a:blipFill>
                <a:blip r:embed="rId14"/>
                <a:stretch>
                  <a:fillRect l="-2500" r="-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97C335-DD30-3B4B-BF67-58E43573BEE0}"/>
              </a:ext>
            </a:extLst>
          </p:cNvPr>
          <p:cNvCxnSpPr>
            <a:cxnSpLocks noChangeAspect="1"/>
            <a:stCxn id="55" idx="0"/>
            <a:endCxn id="194" idx="4"/>
          </p:cNvCxnSpPr>
          <p:nvPr/>
        </p:nvCxnSpPr>
        <p:spPr>
          <a:xfrm flipV="1">
            <a:off x="9548002" y="8048252"/>
            <a:ext cx="69607" cy="92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96871" y="9036294"/>
                <a:ext cx="437779" cy="396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871" y="9036294"/>
                <a:ext cx="437779" cy="396583"/>
              </a:xfrm>
              <a:prstGeom prst="rect">
                <a:avLst/>
              </a:prstGeom>
              <a:blipFill>
                <a:blip r:embed="rId15"/>
                <a:stretch>
                  <a:fillRect l="-14286" t="-3125" r="-8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E5A6F149-4263-904C-8403-6E9C27943761}"/>
              </a:ext>
            </a:extLst>
          </p:cNvPr>
          <p:cNvSpPr>
            <a:spLocks noChangeAspect="1"/>
          </p:cNvSpPr>
          <p:nvPr/>
        </p:nvSpPr>
        <p:spPr>
          <a:xfrm>
            <a:off x="10238688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A39431-56C1-7B46-A3CE-22A6E0D44679}"/>
              </a:ext>
            </a:extLst>
          </p:cNvPr>
          <p:cNvCxnSpPr>
            <a:cxnSpLocks noChangeAspect="1"/>
            <a:stCxn id="72" idx="2"/>
            <a:endCxn id="56" idx="3"/>
          </p:cNvCxnSpPr>
          <p:nvPr/>
        </p:nvCxnSpPr>
        <p:spPr>
          <a:xfrm flipH="1" flipV="1">
            <a:off x="9799180" y="9238938"/>
            <a:ext cx="439508" cy="5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C01585-383D-D949-A0B4-70EF5F440BDA}"/>
              </a:ext>
            </a:extLst>
          </p:cNvPr>
          <p:cNvCxnSpPr>
            <a:cxnSpLocks noChangeAspect="1"/>
            <a:stCxn id="100" idx="6"/>
            <a:endCxn id="15" idx="2"/>
          </p:cNvCxnSpPr>
          <p:nvPr/>
        </p:nvCxnSpPr>
        <p:spPr>
          <a:xfrm>
            <a:off x="6072458" y="5838150"/>
            <a:ext cx="767284" cy="51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5665807"/>
                <a:ext cx="27566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5665807"/>
                <a:ext cx="275668" cy="338554"/>
              </a:xfrm>
              <a:prstGeom prst="rect">
                <a:avLst/>
              </a:prstGeom>
              <a:blipFill>
                <a:blip r:embed="rId16"/>
                <a:stretch>
                  <a:fillRect l="-43478" r="-30435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298DDABE-53AF-E345-AD9B-A21AD58D31D3}"/>
              </a:ext>
            </a:extLst>
          </p:cNvPr>
          <p:cNvSpPr txBox="1">
            <a:spLocks noChangeAspect="1"/>
          </p:cNvSpPr>
          <p:nvPr/>
        </p:nvSpPr>
        <p:spPr>
          <a:xfrm>
            <a:off x="3221109" y="5728418"/>
            <a:ext cx="142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Change in level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77AB6C-2531-6F44-B63A-5B649C3F2985}"/>
              </a:ext>
            </a:extLst>
          </p:cNvPr>
          <p:cNvSpPr>
            <a:spLocks noChangeAspect="1"/>
          </p:cNvSpPr>
          <p:nvPr/>
        </p:nvSpPr>
        <p:spPr>
          <a:xfrm>
            <a:off x="6836391" y="534000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74367" y="5406576"/>
                <a:ext cx="309738" cy="366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367" y="5406576"/>
                <a:ext cx="309738" cy="366062"/>
              </a:xfrm>
              <a:prstGeom prst="rect">
                <a:avLst/>
              </a:prstGeom>
              <a:blipFill>
                <a:blip r:embed="rId17"/>
                <a:stretch>
                  <a:fillRect l="-11538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825FDAB-4600-974F-94DC-F4E9D1788AFA}"/>
              </a:ext>
            </a:extLst>
          </p:cNvPr>
          <p:cNvCxnSpPr>
            <a:cxnSpLocks noChangeAspect="1"/>
            <a:stCxn id="102" idx="6"/>
            <a:endCxn id="78" idx="2"/>
          </p:cNvCxnSpPr>
          <p:nvPr/>
        </p:nvCxnSpPr>
        <p:spPr>
          <a:xfrm>
            <a:off x="6075636" y="5200988"/>
            <a:ext cx="760755" cy="40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C7BF2E-8BD0-7A44-BA85-5F7357A54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703129" y="5012987"/>
                <a:ext cx="27566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C7BF2E-8BD0-7A44-BA85-5F7357A54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29" y="5012987"/>
                <a:ext cx="275668" cy="338554"/>
              </a:xfrm>
              <a:prstGeom prst="rect">
                <a:avLst/>
              </a:prstGeom>
              <a:blipFill>
                <a:blip r:embed="rId18"/>
                <a:stretch>
                  <a:fillRect l="-26087" r="-869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9310C485-496F-8547-A0E4-7F0390C583F7}"/>
              </a:ext>
            </a:extLst>
          </p:cNvPr>
          <p:cNvSpPr txBox="1">
            <a:spLocks noChangeAspect="1"/>
          </p:cNvSpPr>
          <p:nvPr/>
        </p:nvSpPr>
        <p:spPr>
          <a:xfrm>
            <a:off x="3435481" y="4786579"/>
            <a:ext cx="13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Over-</a:t>
            </a:r>
          </a:p>
          <a:p>
            <a:r>
              <a:rPr lang="en-US" sz="2200" dirty="0"/>
              <a:t>dispersion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BC52CF-379C-954D-B19C-2B31BE6426B8}"/>
              </a:ext>
            </a:extLst>
          </p:cNvPr>
          <p:cNvCxnSpPr>
            <a:cxnSpLocks noChangeAspect="1"/>
            <a:stCxn id="78" idx="6"/>
            <a:endCxn id="8" idx="2"/>
          </p:cNvCxnSpPr>
          <p:nvPr/>
        </p:nvCxnSpPr>
        <p:spPr>
          <a:xfrm flipV="1">
            <a:off x="7373583" y="5561652"/>
            <a:ext cx="1081296" cy="4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3382757-DC27-D642-955C-3C89D02BBD2A}"/>
              </a:ext>
            </a:extLst>
          </p:cNvPr>
          <p:cNvSpPr>
            <a:spLocks noChangeAspect="1"/>
          </p:cNvSpPr>
          <p:nvPr/>
        </p:nvSpPr>
        <p:spPr>
          <a:xfrm>
            <a:off x="5683032" y="11276270"/>
            <a:ext cx="464964" cy="464964"/>
          </a:xfrm>
          <a:prstGeom prst="ellipse">
            <a:avLst/>
          </a:prstGeom>
          <a:solidFill>
            <a:schemeClr val="bg2">
              <a:lumMod val="5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D1A72D-709C-784B-B537-4DF8303D7845}"/>
              </a:ext>
            </a:extLst>
          </p:cNvPr>
          <p:cNvSpPr txBox="1">
            <a:spLocks noChangeAspect="1"/>
          </p:cNvSpPr>
          <p:nvPr/>
        </p:nvSpPr>
        <p:spPr>
          <a:xfrm>
            <a:off x="6356484" y="11326524"/>
            <a:ext cx="181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Observed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20DAB-BBBA-1145-8AB7-FB67B76CAF88}"/>
              </a:ext>
            </a:extLst>
          </p:cNvPr>
          <p:cNvSpPr txBox="1">
            <a:spLocks noChangeAspect="1"/>
          </p:cNvSpPr>
          <p:nvPr/>
        </p:nvSpPr>
        <p:spPr>
          <a:xfrm>
            <a:off x="8767538" y="11283857"/>
            <a:ext cx="181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Deterministic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DC50F1-ABDC-AF4F-B0E1-309BC23517D4}"/>
              </a:ext>
            </a:extLst>
          </p:cNvPr>
          <p:cNvSpPr txBox="1">
            <a:spLocks noChangeAspect="1"/>
          </p:cNvSpPr>
          <p:nvPr/>
        </p:nvSpPr>
        <p:spPr>
          <a:xfrm>
            <a:off x="11296558" y="11326524"/>
            <a:ext cx="181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Parameter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970646-84A3-8A46-AF8F-9D098B78FE3E}"/>
              </a:ext>
            </a:extLst>
          </p:cNvPr>
          <p:cNvSpPr>
            <a:spLocks noChangeAspect="1"/>
          </p:cNvSpPr>
          <p:nvPr/>
        </p:nvSpPr>
        <p:spPr>
          <a:xfrm>
            <a:off x="10595124" y="11307142"/>
            <a:ext cx="464964" cy="4649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CC48F08-A894-E248-A4E2-0820ECC1B4EE}"/>
              </a:ext>
            </a:extLst>
          </p:cNvPr>
          <p:cNvSpPr>
            <a:spLocks noChangeAspect="1"/>
          </p:cNvSpPr>
          <p:nvPr/>
        </p:nvSpPr>
        <p:spPr>
          <a:xfrm>
            <a:off x="5535266" y="556955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AE73BA-56C6-8448-B788-3E3349092F56}"/>
              </a:ext>
            </a:extLst>
          </p:cNvPr>
          <p:cNvSpPr>
            <a:spLocks noChangeAspect="1"/>
          </p:cNvSpPr>
          <p:nvPr/>
        </p:nvSpPr>
        <p:spPr>
          <a:xfrm>
            <a:off x="5536602" y="6138588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C8E602E-AF43-944E-A8DF-1CD8969E4506}"/>
              </a:ext>
            </a:extLst>
          </p:cNvPr>
          <p:cNvSpPr>
            <a:spLocks noChangeAspect="1"/>
          </p:cNvSpPr>
          <p:nvPr/>
        </p:nvSpPr>
        <p:spPr>
          <a:xfrm>
            <a:off x="5538444" y="4932392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CB4AA52-D8A7-D449-B902-D28FB6970768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5043881" y="52009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F2420D-5816-C344-964C-A130A74FC50F}"/>
              </a:ext>
            </a:extLst>
          </p:cNvPr>
          <p:cNvCxnSpPr>
            <a:cxnSpLocks/>
            <a:stCxn id="292" idx="3"/>
            <a:endCxn id="100" idx="2"/>
          </p:cNvCxnSpPr>
          <p:nvPr/>
        </p:nvCxnSpPr>
        <p:spPr>
          <a:xfrm flipV="1">
            <a:off x="5335063" y="5838150"/>
            <a:ext cx="200203" cy="286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5FA206B-7C97-D844-843A-BCEBAA67885B}"/>
              </a:ext>
            </a:extLst>
          </p:cNvPr>
          <p:cNvCxnSpPr>
            <a:cxnSpLocks/>
            <a:stCxn id="292" idx="3"/>
            <a:endCxn id="101" idx="2"/>
          </p:cNvCxnSpPr>
          <p:nvPr/>
        </p:nvCxnSpPr>
        <p:spPr>
          <a:xfrm>
            <a:off x="5335063" y="6125008"/>
            <a:ext cx="201539" cy="2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6846E8-EC87-C64E-A58A-168BD78BA920}"/>
              </a:ext>
            </a:extLst>
          </p:cNvPr>
          <p:cNvSpPr>
            <a:spLocks noChangeAspect="1"/>
          </p:cNvSpPr>
          <p:nvPr/>
        </p:nvSpPr>
        <p:spPr>
          <a:xfrm>
            <a:off x="6824299" y="681333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48897" y="6902587"/>
                <a:ext cx="309738" cy="366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97" y="6902587"/>
                <a:ext cx="309738" cy="366062"/>
              </a:xfrm>
              <a:prstGeom prst="rect">
                <a:avLst/>
              </a:prstGeom>
              <a:blipFill>
                <a:blip r:embed="rId19"/>
                <a:stretch>
                  <a:fillRect l="-7692" r="-769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473CA5-4A50-2D4C-8711-0EECDBB8D392}"/>
              </a:ext>
            </a:extLst>
          </p:cNvPr>
          <p:cNvCxnSpPr>
            <a:cxnSpLocks noChangeAspect="1"/>
            <a:stCxn id="141" idx="6"/>
            <a:endCxn id="10" idx="2"/>
          </p:cNvCxnSpPr>
          <p:nvPr/>
        </p:nvCxnSpPr>
        <p:spPr>
          <a:xfrm flipV="1">
            <a:off x="7361491" y="6584284"/>
            <a:ext cx="1093159" cy="49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667AD75-FF50-0C47-B861-97D10BF94D57}"/>
              </a:ext>
            </a:extLst>
          </p:cNvPr>
          <p:cNvCxnSpPr>
            <a:cxnSpLocks noChangeAspect="1"/>
            <a:stCxn id="149" idx="6"/>
            <a:endCxn id="141" idx="2"/>
          </p:cNvCxnSpPr>
          <p:nvPr/>
        </p:nvCxnSpPr>
        <p:spPr>
          <a:xfrm flipV="1">
            <a:off x="6073794" y="7081933"/>
            <a:ext cx="750505" cy="508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7423038"/>
                <a:ext cx="27566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7423038"/>
                <a:ext cx="275668" cy="338554"/>
              </a:xfrm>
              <a:prstGeom prst="rect">
                <a:avLst/>
              </a:prstGeom>
              <a:blipFill>
                <a:blip r:embed="rId20"/>
                <a:stretch>
                  <a:fillRect l="-22727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B77B13F-DE98-1648-B80D-CB3FF3A81E46}"/>
              </a:ext>
            </a:extLst>
          </p:cNvPr>
          <p:cNvCxnSpPr>
            <a:cxnSpLocks noChangeAspect="1"/>
            <a:stCxn id="148" idx="6"/>
            <a:endCxn id="141" idx="2"/>
          </p:cNvCxnSpPr>
          <p:nvPr/>
        </p:nvCxnSpPr>
        <p:spPr>
          <a:xfrm>
            <a:off x="6072458" y="7021445"/>
            <a:ext cx="751841" cy="6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6849102"/>
                <a:ext cx="27566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6849102"/>
                <a:ext cx="275668" cy="338554"/>
              </a:xfrm>
              <a:prstGeom prst="rect">
                <a:avLst/>
              </a:prstGeom>
              <a:blipFill>
                <a:blip r:embed="rId21"/>
                <a:stretch>
                  <a:fillRect l="-39130" r="-8696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87DBF9D5-9528-274C-98A1-B582BA2538FC}"/>
              </a:ext>
            </a:extLst>
          </p:cNvPr>
          <p:cNvSpPr>
            <a:spLocks noChangeAspect="1"/>
          </p:cNvSpPr>
          <p:nvPr/>
        </p:nvSpPr>
        <p:spPr>
          <a:xfrm>
            <a:off x="5535266" y="6752849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7527A8D-A641-4A45-BAFD-738CF8F03423}"/>
              </a:ext>
            </a:extLst>
          </p:cNvPr>
          <p:cNvSpPr>
            <a:spLocks noChangeAspect="1"/>
          </p:cNvSpPr>
          <p:nvPr/>
        </p:nvSpPr>
        <p:spPr>
          <a:xfrm>
            <a:off x="5536602" y="732188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9293561-C7F5-CC48-9A78-C82A48188BEB}"/>
              </a:ext>
            </a:extLst>
          </p:cNvPr>
          <p:cNvCxnSpPr>
            <a:cxnSpLocks/>
          </p:cNvCxnSpPr>
          <p:nvPr/>
        </p:nvCxnSpPr>
        <p:spPr>
          <a:xfrm>
            <a:off x="5027644" y="7016074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004E6C-5EA2-5143-BCD1-1BA7886516C2}"/>
              </a:ext>
            </a:extLst>
          </p:cNvPr>
          <p:cNvCxnSpPr>
            <a:cxnSpLocks/>
          </p:cNvCxnSpPr>
          <p:nvPr/>
        </p:nvCxnSpPr>
        <p:spPr>
          <a:xfrm>
            <a:off x="5028448" y="75846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9BF83545-0987-DA4D-B079-17A8F9678B3A}"/>
              </a:ext>
            </a:extLst>
          </p:cNvPr>
          <p:cNvSpPr>
            <a:spLocks noChangeAspect="1"/>
          </p:cNvSpPr>
          <p:nvPr/>
        </p:nvSpPr>
        <p:spPr>
          <a:xfrm>
            <a:off x="8058043" y="11227737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7B1E6F3-15EF-9243-8347-AB2BD195B203}"/>
              </a:ext>
            </a:extLst>
          </p:cNvPr>
          <p:cNvSpPr>
            <a:spLocks noChangeAspect="1"/>
          </p:cNvSpPr>
          <p:nvPr/>
        </p:nvSpPr>
        <p:spPr>
          <a:xfrm>
            <a:off x="8097197" y="11264078"/>
            <a:ext cx="460319" cy="460319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276934" y="4743545"/>
                <a:ext cx="27566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934" y="4743545"/>
                <a:ext cx="275668" cy="338554"/>
              </a:xfrm>
              <a:prstGeom prst="rect">
                <a:avLst/>
              </a:prstGeom>
              <a:blipFill>
                <a:blip r:embed="rId22"/>
                <a:stretch>
                  <a:fillRect l="-22727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292889" y="4169609"/>
                <a:ext cx="27566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200" baseline="30000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889" y="4169609"/>
                <a:ext cx="275668" cy="338554"/>
              </a:xfrm>
              <a:prstGeom prst="rect">
                <a:avLst/>
              </a:prstGeom>
              <a:blipFill>
                <a:blip r:embed="rId21"/>
                <a:stretch>
                  <a:fillRect l="-39130" r="-8696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2E2D185A-F89B-C444-8BB5-A6EB76E0E065}"/>
              </a:ext>
            </a:extLst>
          </p:cNvPr>
          <p:cNvSpPr>
            <a:spLocks noChangeAspect="1"/>
          </p:cNvSpPr>
          <p:nvPr/>
        </p:nvSpPr>
        <p:spPr>
          <a:xfrm>
            <a:off x="11172999" y="407335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A18687B-EC3B-AD40-8569-550808B6A661}"/>
              </a:ext>
            </a:extLst>
          </p:cNvPr>
          <p:cNvSpPr>
            <a:spLocks noChangeAspect="1"/>
          </p:cNvSpPr>
          <p:nvPr/>
        </p:nvSpPr>
        <p:spPr>
          <a:xfrm>
            <a:off x="11174335" y="464239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0D0AF6-85D2-634C-90D5-DBF2EA5ECB82}"/>
              </a:ext>
            </a:extLst>
          </p:cNvPr>
          <p:cNvCxnSpPr>
            <a:cxnSpLocks/>
          </p:cNvCxnSpPr>
          <p:nvPr/>
        </p:nvCxnSpPr>
        <p:spPr>
          <a:xfrm flipH="1">
            <a:off x="11710191" y="4337570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A2DB2D1-C5F7-B34A-9A5A-747F50A3F90E}"/>
              </a:ext>
            </a:extLst>
          </p:cNvPr>
          <p:cNvCxnSpPr>
            <a:cxnSpLocks/>
          </p:cNvCxnSpPr>
          <p:nvPr/>
        </p:nvCxnSpPr>
        <p:spPr>
          <a:xfrm flipH="1">
            <a:off x="11710191" y="4927044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A876301-688C-4342-9385-D4A0A5BDE646}"/>
              </a:ext>
            </a:extLst>
          </p:cNvPr>
          <p:cNvSpPr txBox="1">
            <a:spLocks noChangeAspect="1"/>
          </p:cNvSpPr>
          <p:nvPr/>
        </p:nvSpPr>
        <p:spPr>
          <a:xfrm>
            <a:off x="3443978" y="6837642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8892203-566D-D74D-B165-4437378A096C}"/>
              </a:ext>
            </a:extLst>
          </p:cNvPr>
          <p:cNvSpPr txBox="1">
            <a:spLocks noChangeAspect="1"/>
          </p:cNvSpPr>
          <p:nvPr/>
        </p:nvSpPr>
        <p:spPr>
          <a:xfrm>
            <a:off x="12653247" y="4237484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CDAB3DA-9E4C-2E48-ABA1-0643E34B26CF}"/>
              </a:ext>
            </a:extLst>
          </p:cNvPr>
          <p:cNvCxnSpPr/>
          <p:nvPr/>
        </p:nvCxnSpPr>
        <p:spPr>
          <a:xfrm flipV="1">
            <a:off x="10643620" y="9486893"/>
            <a:ext cx="0" cy="32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0DFF8EB-367C-D64C-AC14-73294940F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553083" y="9776514"/>
                <a:ext cx="437779" cy="3517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b="1" i="1" u="sng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u="sng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200" b="1" i="1" u="sng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200" b="1" i="1" u="sng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b="1" i="1" u="sng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u="sng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𝒑𝒆𝒓</m:t>
                          </m:r>
                          <m:r>
                            <a:rPr lang="en-US" sz="2200" b="1" i="1" u="sng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u="sng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m:rPr>
                              <m:nor/>
                            </m:rPr>
                            <a:rPr lang="en-GB" b="1" u="sng"/>
                            <m:t>−</m:t>
                          </m:r>
                          <m:r>
                            <m:rPr>
                              <m:nor/>
                            </m:rPr>
                            <a:rPr lang="en-GB" b="1" u="sng"/>
                            <m:t>mean</m:t>
                          </m:r>
                        </m:sup>
                      </m:sSubSup>
                    </m:oMath>
                  </m:oMathPara>
                </a14:m>
                <a:endParaRPr lang="en-US" sz="2200" b="1" u="sng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0DFF8EB-367C-D64C-AC14-73294940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083" y="9776514"/>
                <a:ext cx="437779" cy="351763"/>
              </a:xfrm>
              <a:prstGeom prst="rect">
                <a:avLst/>
              </a:prstGeom>
              <a:blipFill>
                <a:blip r:embed="rId23"/>
                <a:stretch>
                  <a:fillRect l="-20000" t="-3448" r="-288571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C2327FC-C4FA-2540-B403-93A0F34C8AFA}"/>
              </a:ext>
            </a:extLst>
          </p:cNvPr>
          <p:cNvCxnSpPr>
            <a:cxnSpLocks/>
          </p:cNvCxnSpPr>
          <p:nvPr/>
        </p:nvCxnSpPr>
        <p:spPr>
          <a:xfrm flipV="1">
            <a:off x="10404682" y="9495502"/>
            <a:ext cx="0" cy="32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C3D97EE-3E8B-8B42-95FA-BF3FDB7D6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76213" y="9777280"/>
                <a:ext cx="4377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C3D97EE-3E8B-8B42-95FA-BF3FDB7D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213" y="9777280"/>
                <a:ext cx="437779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1914E620-AB7A-BF41-BF01-83960B40BC9B}"/>
              </a:ext>
            </a:extLst>
          </p:cNvPr>
          <p:cNvSpPr>
            <a:spLocks noChangeAspect="1"/>
          </p:cNvSpPr>
          <p:nvPr/>
        </p:nvSpPr>
        <p:spPr>
          <a:xfrm>
            <a:off x="9349013" y="751106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85126" y="7591308"/>
                <a:ext cx="49090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26" y="7591308"/>
                <a:ext cx="490902" cy="338554"/>
              </a:xfrm>
              <a:prstGeom prst="rect">
                <a:avLst/>
              </a:prstGeom>
              <a:blipFill>
                <a:blip r:embed="rId25"/>
                <a:stretch>
                  <a:fillRect l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A013147-FEE3-F44C-BD3A-B208B8C40DA9}"/>
              </a:ext>
            </a:extLst>
          </p:cNvPr>
          <p:cNvCxnSpPr>
            <a:cxnSpLocks noChangeAspect="1"/>
            <a:stCxn id="194" idx="1"/>
            <a:endCxn id="10" idx="5"/>
          </p:cNvCxnSpPr>
          <p:nvPr/>
        </p:nvCxnSpPr>
        <p:spPr>
          <a:xfrm flipH="1" flipV="1">
            <a:off x="8914397" y="6774717"/>
            <a:ext cx="513286" cy="81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98ABFA2-A538-8F4F-8042-738C6A9A749C}"/>
              </a:ext>
            </a:extLst>
          </p:cNvPr>
          <p:cNvSpPr txBox="1">
            <a:spLocks noChangeAspect="1"/>
          </p:cNvSpPr>
          <p:nvPr/>
        </p:nvSpPr>
        <p:spPr>
          <a:xfrm>
            <a:off x="4914169" y="8059652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Regulatory</a:t>
            </a:r>
          </a:p>
          <a:p>
            <a:r>
              <a:rPr lang="en-US" sz="2200" dirty="0"/>
              <a:t>programs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36C27A1-3721-E44A-B1BC-68937BFED347}"/>
              </a:ext>
            </a:extLst>
          </p:cNvPr>
          <p:cNvSpPr>
            <a:spLocks noChangeAspect="1"/>
          </p:cNvSpPr>
          <p:nvPr/>
        </p:nvSpPr>
        <p:spPr>
          <a:xfrm>
            <a:off x="9842442" y="590714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E05B2DC-846D-CB49-8184-B0D17BD2230B}"/>
              </a:ext>
            </a:extLst>
          </p:cNvPr>
          <p:cNvCxnSpPr>
            <a:cxnSpLocks noChangeAspect="1"/>
            <a:stCxn id="215" idx="1"/>
            <a:endCxn id="211" idx="6"/>
          </p:cNvCxnSpPr>
          <p:nvPr/>
        </p:nvCxnSpPr>
        <p:spPr>
          <a:xfrm flipH="1">
            <a:off x="10379634" y="6029541"/>
            <a:ext cx="609278" cy="14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F1A6C1-D2D7-5044-8FD8-99890614A3B8}"/>
              </a:ext>
            </a:extLst>
          </p:cNvPr>
          <p:cNvCxnSpPr>
            <a:cxnSpLocks noChangeAspect="1"/>
            <a:stCxn id="216" idx="1"/>
            <a:endCxn id="211" idx="7"/>
          </p:cNvCxnSpPr>
          <p:nvPr/>
        </p:nvCxnSpPr>
        <p:spPr>
          <a:xfrm flipH="1">
            <a:off x="10300964" y="5685931"/>
            <a:ext cx="693153" cy="299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88912" y="5857218"/>
                <a:ext cx="275668" cy="344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𝑐𝑒𝑙𝑙𝑠</m:t>
                          </m:r>
                        </m:sup>
                      </m:sSup>
                    </m:oMath>
                  </m:oMathPara>
                </a14:m>
                <a:endParaRPr lang="en-US" sz="2200" baseline="300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912" y="5857218"/>
                <a:ext cx="275668" cy="344646"/>
              </a:xfrm>
              <a:prstGeom prst="rect">
                <a:avLst/>
              </a:prstGeom>
              <a:blipFill>
                <a:blip r:embed="rId26"/>
                <a:stretch>
                  <a:fillRect l="-17391" r="-1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C43321E-7E41-F342-8EB6-66C9329B7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94117" y="5510242"/>
                <a:ext cx="275668" cy="351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𝒄𝒆𝒍𝒍𝒔</m:t>
                          </m:r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𝒎𝒆𝒂𝒏</m:t>
                          </m:r>
                        </m:sup>
                      </m:sSup>
                    </m:oMath>
                  </m:oMathPara>
                </a14:m>
                <a:endParaRPr lang="en-US" sz="2200" b="1" u="sng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C43321E-7E41-F342-8EB6-66C9329B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117" y="5510242"/>
                <a:ext cx="275668" cy="351378"/>
              </a:xfrm>
              <a:prstGeom prst="rect">
                <a:avLst/>
              </a:prstGeom>
              <a:blipFill>
                <a:blip r:embed="rId27"/>
                <a:stretch>
                  <a:fillRect l="-36364" r="-41818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>
            <a:extLst>
              <a:ext uri="{FF2B5EF4-FFF2-40B4-BE49-F238E27FC236}">
                <a16:creationId xmlns:a16="http://schemas.microsoft.com/office/drawing/2014/main" id="{4FCC0396-4CB4-0842-A109-2210AA0743CA}"/>
              </a:ext>
            </a:extLst>
          </p:cNvPr>
          <p:cNvSpPr txBox="1">
            <a:spLocks noChangeAspect="1"/>
          </p:cNvSpPr>
          <p:nvPr/>
        </p:nvSpPr>
        <p:spPr>
          <a:xfrm>
            <a:off x="12653247" y="5436312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Cells per location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6C91935-3F03-BB4A-99BE-7789F9CE0C53}"/>
              </a:ext>
            </a:extLst>
          </p:cNvPr>
          <p:cNvSpPr>
            <a:spLocks noChangeAspect="1"/>
          </p:cNvSpPr>
          <p:nvPr/>
        </p:nvSpPr>
        <p:spPr>
          <a:xfrm>
            <a:off x="10095473" y="656881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45EA9D4-2813-034B-B99C-C183BF461330}"/>
              </a:ext>
            </a:extLst>
          </p:cNvPr>
          <p:cNvCxnSpPr>
            <a:cxnSpLocks noChangeAspect="1"/>
            <a:stCxn id="261" idx="1"/>
            <a:endCxn id="223" idx="6"/>
          </p:cNvCxnSpPr>
          <p:nvPr/>
        </p:nvCxnSpPr>
        <p:spPr>
          <a:xfrm flipH="1" flipV="1">
            <a:off x="10632665" y="6837410"/>
            <a:ext cx="345923" cy="7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2B4579A-C54A-B141-8C30-D3E584F581E0}"/>
              </a:ext>
            </a:extLst>
          </p:cNvPr>
          <p:cNvCxnSpPr>
            <a:cxnSpLocks noChangeAspect="1"/>
            <a:stCxn id="262" idx="1"/>
            <a:endCxn id="223" idx="7"/>
          </p:cNvCxnSpPr>
          <p:nvPr/>
        </p:nvCxnSpPr>
        <p:spPr>
          <a:xfrm flipH="1">
            <a:off x="10553995" y="6501225"/>
            <a:ext cx="429798" cy="146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BE797AD2-A23B-1343-97B6-71DAA9CDCCC4}"/>
              </a:ext>
            </a:extLst>
          </p:cNvPr>
          <p:cNvSpPr txBox="1">
            <a:spLocks noChangeAspect="1"/>
          </p:cNvSpPr>
          <p:nvPr/>
        </p:nvSpPr>
        <p:spPr>
          <a:xfrm>
            <a:off x="12636186" y="6242430"/>
            <a:ext cx="1876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Combinations r per location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EDA0B40-0195-E240-87C7-52051B74BD6F}"/>
              </a:ext>
            </a:extLst>
          </p:cNvPr>
          <p:cNvCxnSpPr>
            <a:cxnSpLocks/>
            <a:stCxn id="248" idx="1"/>
            <a:endCxn id="195" idx="3"/>
          </p:cNvCxnSpPr>
          <p:nvPr/>
        </p:nvCxnSpPr>
        <p:spPr>
          <a:xfrm flipH="1">
            <a:off x="9876028" y="7478678"/>
            <a:ext cx="1079291" cy="281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55319" y="7309401"/>
                <a:ext cx="4377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u="sng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u="sng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200" b="1" i="1" u="sng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p>
                      </m:sSup>
                    </m:oMath>
                  </m:oMathPara>
                </a14:m>
                <a:endParaRPr lang="en-US" sz="2200" b="1" u="sng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319" y="7309401"/>
                <a:ext cx="437779" cy="338554"/>
              </a:xfrm>
              <a:prstGeom prst="rect">
                <a:avLst/>
              </a:prstGeom>
              <a:blipFill>
                <a:blip r:embed="rId2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C5FF7C22-452A-F941-9AC1-5003BDFC0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913910" y="6010757"/>
                <a:ext cx="437779" cy="347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𝑐𝑒</m:t>
                          </m:r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C5FF7C22-452A-F941-9AC1-5003BDFC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910" y="6010757"/>
                <a:ext cx="437779" cy="347403"/>
              </a:xfrm>
              <a:prstGeom prst="rect">
                <a:avLst/>
              </a:prstGeom>
              <a:blipFill>
                <a:blip r:embed="rId29"/>
                <a:stretch>
                  <a:fillRect l="-22857" r="-857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52127" y="6673317"/>
                <a:ext cx="43777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127" y="6673317"/>
                <a:ext cx="437779" cy="338554"/>
              </a:xfrm>
              <a:prstGeom prst="rect">
                <a:avLst/>
              </a:prstGeom>
              <a:blipFill>
                <a:blip r:embed="rId30"/>
                <a:stretch>
                  <a:fillRect l="-19444" r="-11111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FF56C1F1-D2F9-B04E-84D6-BF91B18CE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8588" y="6672512"/>
                <a:ext cx="275668" cy="344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𝑐𝑜𝑚𝑏</m:t>
                          </m:r>
                        </m:sup>
                      </m:sSup>
                    </m:oMath>
                  </m:oMathPara>
                </a14:m>
                <a:endParaRPr lang="en-US" sz="2200" baseline="30000" dirty="0"/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FF56C1F1-D2F9-B04E-84D6-BF91B18CE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588" y="6672512"/>
                <a:ext cx="275668" cy="344646"/>
              </a:xfrm>
              <a:prstGeom prst="rect">
                <a:avLst/>
              </a:prstGeom>
              <a:blipFill>
                <a:blip r:embed="rId31"/>
                <a:stretch>
                  <a:fillRect l="-22727" r="-1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83793" y="6325536"/>
                <a:ext cx="275668" cy="351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𝒄𝒐𝒎𝒃</m:t>
                          </m:r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𝒎𝒆𝒂𝒏</m:t>
                          </m:r>
                        </m:sup>
                      </m:sSup>
                    </m:oMath>
                  </m:oMathPara>
                </a14:m>
                <a:endParaRPr lang="en-US" sz="2200" b="1" u="sng" dirty="0"/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793" y="6325536"/>
                <a:ext cx="275668" cy="351378"/>
              </a:xfrm>
              <a:prstGeom prst="rect">
                <a:avLst/>
              </a:prstGeom>
              <a:blipFill>
                <a:blip r:embed="rId32"/>
                <a:stretch>
                  <a:fillRect l="-30435" r="-41739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55319" y="7780412"/>
                <a:ext cx="275668" cy="344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 sz="2200" b="1" u="sng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319" y="7780412"/>
                <a:ext cx="275668" cy="344646"/>
              </a:xfrm>
              <a:prstGeom prst="rect">
                <a:avLst/>
              </a:prstGeom>
              <a:blipFill>
                <a:blip r:embed="rId33"/>
                <a:stretch>
                  <a:fillRect l="-36364" r="-3636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76B6E08-BC27-5442-A3F8-75AB2F66C916}"/>
              </a:ext>
            </a:extLst>
          </p:cNvPr>
          <p:cNvCxnSpPr>
            <a:cxnSpLocks/>
            <a:stCxn id="270" idx="1"/>
            <a:endCxn id="19" idx="7"/>
          </p:cNvCxnSpPr>
          <p:nvPr/>
        </p:nvCxnSpPr>
        <p:spPr>
          <a:xfrm flipH="1">
            <a:off x="10604261" y="7952735"/>
            <a:ext cx="351058" cy="347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38036B-1B8D-4E4F-9202-101B71EB476C}"/>
              </a:ext>
            </a:extLst>
          </p:cNvPr>
          <p:cNvCxnSpPr>
            <a:cxnSpLocks/>
            <a:stCxn id="211" idx="3"/>
            <a:endCxn id="19" idx="0"/>
          </p:cNvCxnSpPr>
          <p:nvPr/>
        </p:nvCxnSpPr>
        <p:spPr>
          <a:xfrm>
            <a:off x="9921112" y="6365669"/>
            <a:ext cx="493223" cy="185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157EA58-A795-344E-AF22-7E7880C605C7}"/>
              </a:ext>
            </a:extLst>
          </p:cNvPr>
          <p:cNvCxnSpPr>
            <a:cxnSpLocks/>
            <a:stCxn id="223" idx="4"/>
            <a:endCxn id="19" idx="0"/>
          </p:cNvCxnSpPr>
          <p:nvPr/>
        </p:nvCxnSpPr>
        <p:spPr>
          <a:xfrm>
            <a:off x="10364069" y="7106006"/>
            <a:ext cx="50266" cy="1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7F56EFBB-663E-0747-9173-3A3BFEF2E6DD}"/>
              </a:ext>
            </a:extLst>
          </p:cNvPr>
          <p:cNvSpPr txBox="1">
            <a:spLocks noChangeAspect="1"/>
          </p:cNvSpPr>
          <p:nvPr/>
        </p:nvSpPr>
        <p:spPr>
          <a:xfrm>
            <a:off x="11448747" y="7709447"/>
            <a:ext cx="33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combinations 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9D32FB3-A9E8-924A-9828-1D937F8CD522}"/>
              </a:ext>
            </a:extLst>
          </p:cNvPr>
          <p:cNvSpPr txBox="1">
            <a:spLocks noChangeAspect="1"/>
          </p:cNvSpPr>
          <p:nvPr/>
        </p:nvSpPr>
        <p:spPr>
          <a:xfrm>
            <a:off x="11448747" y="7261705"/>
            <a:ext cx="463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Strength of the co-location prior on w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A652964-3591-2740-B46E-8E27BB01724B}"/>
              </a:ext>
            </a:extLst>
          </p:cNvPr>
          <p:cNvSpPr txBox="1">
            <a:spLocks noChangeAspect="1"/>
          </p:cNvSpPr>
          <p:nvPr/>
        </p:nvSpPr>
        <p:spPr>
          <a:xfrm>
            <a:off x="10425056" y="10118053"/>
            <a:ext cx="334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factors per combination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5368CDF9-91EF-B941-97A7-E261148F2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982304" y="11342122"/>
                <a:ext cx="275668" cy="344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u="sng" smtClean="0">
                          <a:latin typeface="Cambria Math" panose="02040503050406030204" pitchFamily="18" charset="0"/>
                        </a:rPr>
                        <m:t>𝑵𝒂𝒎𝒆</m:t>
                      </m:r>
                    </m:oMath>
                  </m:oMathPara>
                </a14:m>
                <a:endParaRPr lang="en-US" sz="2200" b="1" u="sng" dirty="0"/>
              </a:p>
            </p:txBody>
          </p:sp>
        </mc:Choice>
        <mc:Fallback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5368CDF9-91EF-B941-97A7-E261148F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304" y="11342122"/>
                <a:ext cx="275668" cy="344646"/>
              </a:xfrm>
              <a:prstGeom prst="rect">
                <a:avLst/>
              </a:prstGeom>
              <a:blipFill>
                <a:blip r:embed="rId34"/>
                <a:stretch>
                  <a:fillRect l="-30435" r="-208696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TextBox 290">
            <a:extLst>
              <a:ext uri="{FF2B5EF4-FFF2-40B4-BE49-F238E27FC236}">
                <a16:creationId xmlns:a16="http://schemas.microsoft.com/office/drawing/2014/main" id="{61CA5090-FF69-B446-AF80-07F09CCB6645}"/>
              </a:ext>
            </a:extLst>
          </p:cNvPr>
          <p:cNvSpPr txBox="1">
            <a:spLocks noChangeAspect="1"/>
          </p:cNvSpPr>
          <p:nvPr/>
        </p:nvSpPr>
        <p:spPr>
          <a:xfrm>
            <a:off x="13999437" y="11283857"/>
            <a:ext cx="181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40517" y="5955731"/>
                <a:ext cx="79454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1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200" b="1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200" b="1" u="sng" dirty="0"/>
                  <a:t>, z</a:t>
                </a:r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517" y="5955731"/>
                <a:ext cx="794546" cy="338554"/>
              </a:xfrm>
              <a:prstGeom prst="rect">
                <a:avLst/>
              </a:prstGeom>
              <a:blipFill>
                <a:blip r:embed="rId35"/>
                <a:stretch>
                  <a:fillRect l="-12698" t="-21429" r="-9524" b="-4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410168" y="9947975"/>
                <a:ext cx="275668" cy="344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sz="2200" b="1" i="1" u="sng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 sz="2200" b="1" u="sng" dirty="0"/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68" y="9947975"/>
                <a:ext cx="275668" cy="344646"/>
              </a:xfrm>
              <a:prstGeom prst="rect">
                <a:avLst/>
              </a:prstGeom>
              <a:blipFill>
                <a:blip r:embed="rId36"/>
                <a:stretch>
                  <a:fillRect l="-30435" r="-3043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15DFBF2-9934-6D41-BE3F-6B556BDEB52A}"/>
              </a:ext>
            </a:extLst>
          </p:cNvPr>
          <p:cNvCxnSpPr>
            <a:cxnSpLocks/>
            <a:stCxn id="304" idx="0"/>
            <a:endCxn id="55" idx="4"/>
          </p:cNvCxnSpPr>
          <p:nvPr/>
        </p:nvCxnSpPr>
        <p:spPr>
          <a:xfrm flipV="1">
            <a:off x="9548002" y="9513188"/>
            <a:ext cx="0" cy="434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1E18EED-8FE2-EC44-93C0-D6D5845A448E}"/>
              </a:ext>
            </a:extLst>
          </p:cNvPr>
          <p:cNvSpPr txBox="1">
            <a:spLocks noChangeAspect="1"/>
          </p:cNvSpPr>
          <p:nvPr/>
        </p:nvSpPr>
        <p:spPr>
          <a:xfrm>
            <a:off x="8629243" y="10211240"/>
            <a:ext cx="334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</a:t>
            </a:r>
          </a:p>
          <a:p>
            <a:r>
              <a:rPr lang="en-US" sz="2200" dirty="0"/>
              <a:t>combinations r</a:t>
            </a:r>
          </a:p>
        </p:txBody>
      </p:sp>
    </p:spTree>
    <p:extLst>
      <p:ext uri="{BB962C8B-B14F-4D97-AF65-F5344CB8AC3E}">
        <p14:creationId xmlns:p14="http://schemas.microsoft.com/office/powerpoint/2010/main" val="1165740813"/>
      </p:ext>
    </p:extLst>
  </p:cSld>
  <p:clrMapOvr>
    <a:masterClrMapping/>
  </p:clrMapOvr>
</p:sld>
</file>

<file path=ppt/theme/theme1.xml><?xml version="1.0" encoding="utf-8"?>
<a:theme xmlns:a="http://schemas.openxmlformats.org/drawingml/2006/main" name="Sanger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85B53DF1-BC04-BB4C-B8D2-4C50B886071F}"/>
    </a:ext>
  </a:extLst>
</a:theme>
</file>

<file path=ppt/theme/theme2.xml><?xml version="1.0" encoding="utf-8"?>
<a:theme xmlns:a="http://schemas.openxmlformats.org/drawingml/2006/main" name="DNA Yel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3.xml><?xml version="1.0" encoding="utf-8"?>
<a:theme xmlns:a="http://schemas.openxmlformats.org/drawingml/2006/main" name="DNA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4.xml><?xml version="1.0" encoding="utf-8"?>
<a:theme xmlns:a="http://schemas.openxmlformats.org/drawingml/2006/main" name="Gradi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53912</TotalTime>
  <Words>95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HelveticaNeueLT Pro 35 Th</vt:lpstr>
      <vt:lpstr>HelveticaNeueLT Pro 45 Lt</vt:lpstr>
      <vt:lpstr>Sanger Blue</vt:lpstr>
      <vt:lpstr>DNA Yellow</vt:lpstr>
      <vt:lpstr>DNA Red</vt:lpstr>
      <vt:lpstr>Gradients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evera si odit  asped magnam,  odioritaspis  molorro</dc:title>
  <dc:creator>Squad</dc:creator>
  <cp:lastModifiedBy>Vitalii Kleshchevnikov</cp:lastModifiedBy>
  <cp:revision>835</cp:revision>
  <cp:lastPrinted>2019-06-10T17:11:45Z</cp:lastPrinted>
  <dcterms:created xsi:type="dcterms:W3CDTF">2018-01-03T10:30:03Z</dcterms:created>
  <dcterms:modified xsi:type="dcterms:W3CDTF">2020-06-08T03:44:49Z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2018-01-03T00:00:00Z</vt:filetime>
  </property>
</Properties>
</file>