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6"/>
  </p:notesMasterIdLst>
  <p:handoutMasterIdLst>
    <p:handoutMasterId r:id="rId7"/>
  </p:handoutMasterIdLst>
  <p:sldIdLst>
    <p:sldId id="544" r:id="rId5"/>
  </p:sldIdLst>
  <p:sldSz cx="18000663" cy="14400213"/>
  <p:notesSz cx="20104100" cy="11309350"/>
  <p:defaultTextStyle>
    <a:defPPr>
      <a:defRPr lang="en-US"/>
    </a:defPPr>
    <a:lvl1pPr marL="0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AFE"/>
    <a:srgbClr val="9C2222"/>
    <a:srgbClr val="B6BBB5"/>
    <a:srgbClr val="FBC02D"/>
    <a:srgbClr val="4DB6AC"/>
    <a:srgbClr val="01579B"/>
    <a:srgbClr val="EA80FC"/>
    <a:srgbClr val="FD8230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/>
    <p:restoredTop sz="92889"/>
  </p:normalViewPr>
  <p:slideViewPr>
    <p:cSldViewPr>
      <p:cViewPr>
        <p:scale>
          <a:sx n="137" d="100"/>
          <a:sy n="137" d="100"/>
        </p:scale>
        <p:origin x="144" y="-3880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6038" y="1414463"/>
            <a:ext cx="477202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4" y="1118"/>
            <a:ext cx="8998859" cy="14397985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205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6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09272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78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hole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22670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95337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000947" y="0"/>
            <a:ext cx="11999718" cy="120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 bwMode="auto">
          <a:xfrm>
            <a:off x="6000947" y="0"/>
            <a:ext cx="11999718" cy="118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35040" cy="144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11" y="13256864"/>
            <a:ext cx="2865730" cy="9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48373" y="3773345"/>
            <a:ext cx="12600464" cy="128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40" y="2184639"/>
            <a:ext cx="15300564" cy="1439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50040" y="8086787"/>
            <a:ext cx="8834701" cy="129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5549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39" y="640009"/>
            <a:ext cx="16050591" cy="1600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63477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155-A673-6E46-8E68-7A9AC6F2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356703"/>
            <a:ext cx="13500497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6414-FFE7-9445-A29A-8C7019D9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4929-0A82-F647-B46E-0777BF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DC8-F42C-4442-8164-FB0FA9723E3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A96-4EE8-5A48-A1C0-05E0F39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6A5E-B50D-EB40-9221-6AAD063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A7B-579F-5246-8862-96EB334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787542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8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3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6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3713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13383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67339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62914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51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82324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250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515787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14556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73546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053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51" r:id="rId17"/>
    <p:sldLayoutId id="2147483678" r:id="rId18"/>
    <p:sldLayoutId id="2147483747" r:id="rId19"/>
    <p:sldLayoutId id="2147483748" r:id="rId20"/>
    <p:sldLayoutId id="2147483749" r:id="rId21"/>
    <p:sldLayoutId id="2147483750" r:id="rId22"/>
    <p:sldLayoutId id="2147483764" r:id="rId23"/>
    <p:sldLayoutId id="2147483679" r:id="rId24"/>
    <p:sldLayoutId id="2147483763" r:id="rId25"/>
    <p:sldLayoutId id="2147483765" r:id="rId26"/>
    <p:sldLayoutId id="2147483766" r:id="rId27"/>
    <p:sldLayoutId id="2147483767" r:id="rId28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4" r:id="rId19"/>
    <p:sldLayoutId id="2147483755" r:id="rId20"/>
    <p:sldLayoutId id="2147483756" r:id="rId21"/>
    <p:sldLayoutId id="2147483757" r:id="rId22"/>
    <p:sldLayoutId id="2147483693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18" r:id="rId22"/>
    <p:sldLayoutId id="2147483719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hf hdr="0" ftr="0" dt="0"/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40257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2442325" cy="44039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5"/>
            <a:ext cx="3442828" cy="243597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blipFill>
                <a:blip r:embed="rId4"/>
                <a:stretch>
                  <a:fillRect l="-5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blipFill>
                <a:blip r:embed="rId5"/>
                <a:stretch>
                  <a:fillRect l="-15385" r="-1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991D4E6-5CC6-0B48-BC80-9DE9A3DC3F1E}"/>
              </a:ext>
            </a:extLst>
          </p:cNvPr>
          <p:cNvSpPr>
            <a:spLocks noChangeAspect="1"/>
          </p:cNvSpPr>
          <p:nvPr/>
        </p:nvSpPr>
        <p:spPr>
          <a:xfrm>
            <a:off x="10145739" y="82219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blipFill>
                <a:blip r:embed="rId9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855186" y="45984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4867081"/>
            <a:ext cx="940789" cy="152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339E35-277A-1E4E-B961-E872A65D50D3}"/>
              </a:ext>
            </a:extLst>
          </p:cNvPr>
          <p:cNvCxnSpPr>
            <a:cxnSpLocks noChangeAspect="1"/>
            <a:stCxn id="162" idx="2"/>
            <a:endCxn id="30" idx="6"/>
          </p:cNvCxnSpPr>
          <p:nvPr/>
        </p:nvCxnSpPr>
        <p:spPr>
          <a:xfrm flipH="1" flipV="1">
            <a:off x="10392378" y="4867081"/>
            <a:ext cx="502158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61" idx="2"/>
            <a:endCxn id="30" idx="7"/>
          </p:cNvCxnSpPr>
          <p:nvPr/>
        </p:nvCxnSpPr>
        <p:spPr>
          <a:xfrm flipH="1">
            <a:off x="10313708" y="4469136"/>
            <a:ext cx="579492" cy="20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6774717"/>
            <a:ext cx="1251003" cy="147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8DC77-A415-814E-905E-9D9E80311A3F}"/>
              </a:ext>
            </a:extLst>
          </p:cNvPr>
          <p:cNvCxnSpPr>
            <a:cxnSpLocks noChangeAspect="1"/>
            <a:stCxn id="19" idx="1"/>
            <a:endCxn id="194" idx="5"/>
          </p:cNvCxnSpPr>
          <p:nvPr/>
        </p:nvCxnSpPr>
        <p:spPr>
          <a:xfrm flipH="1" flipV="1">
            <a:off x="9807535" y="7969582"/>
            <a:ext cx="416874" cy="33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101" idx="6"/>
            <a:endCxn id="15" idx="2"/>
          </p:cNvCxnSpPr>
          <p:nvPr/>
        </p:nvCxnSpPr>
        <p:spPr>
          <a:xfrm flipV="1">
            <a:off x="6073794" y="6356140"/>
            <a:ext cx="765948" cy="5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blipFill>
                <a:blip r:embed="rId11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4" y="2575220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3BA571-F0BC-A74F-AFD1-0E73E7B42956}"/>
              </a:ext>
            </a:extLst>
          </p:cNvPr>
          <p:cNvSpPr>
            <a:spLocks noChangeAspect="1"/>
          </p:cNvSpPr>
          <p:nvPr/>
        </p:nvSpPr>
        <p:spPr>
          <a:xfrm>
            <a:off x="8401762" y="8154396"/>
            <a:ext cx="4856210" cy="148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AF61458-18CE-6542-94E9-15215A5FC5E0}"/>
              </a:ext>
            </a:extLst>
          </p:cNvPr>
          <p:cNvSpPr>
            <a:spLocks noChangeAspect="1"/>
          </p:cNvSpPr>
          <p:nvPr/>
        </p:nvSpPr>
        <p:spPr>
          <a:xfrm>
            <a:off x="9279406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blipFill>
                <a:blip r:embed="rId1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97C335-DD30-3B4B-BF67-58E43573BEE0}"/>
              </a:ext>
            </a:extLst>
          </p:cNvPr>
          <p:cNvCxnSpPr>
            <a:cxnSpLocks noChangeAspect="1"/>
            <a:stCxn id="55" idx="0"/>
            <a:endCxn id="194" idx="4"/>
          </p:cNvCxnSpPr>
          <p:nvPr/>
        </p:nvCxnSpPr>
        <p:spPr>
          <a:xfrm flipV="1">
            <a:off x="9548002" y="8048252"/>
            <a:ext cx="69607" cy="92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blipFill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A6F149-4263-904C-8403-6E9C27943761}"/>
              </a:ext>
            </a:extLst>
          </p:cNvPr>
          <p:cNvSpPr>
            <a:spLocks noChangeAspect="1"/>
          </p:cNvSpPr>
          <p:nvPr/>
        </p:nvSpPr>
        <p:spPr>
          <a:xfrm>
            <a:off x="10238688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A39431-56C1-7B46-A3CE-22A6E0D44679}"/>
              </a:ext>
            </a:extLst>
          </p:cNvPr>
          <p:cNvCxnSpPr>
            <a:cxnSpLocks noChangeAspect="1"/>
            <a:stCxn id="72" idx="2"/>
            <a:endCxn id="56" idx="3"/>
          </p:cNvCxnSpPr>
          <p:nvPr/>
        </p:nvCxnSpPr>
        <p:spPr>
          <a:xfrm flipH="1" flipV="1">
            <a:off x="9799180" y="9205756"/>
            <a:ext cx="439508" cy="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C01585-383D-D949-A0B4-70EF5F440BDA}"/>
              </a:ext>
            </a:extLst>
          </p:cNvPr>
          <p:cNvCxnSpPr>
            <a:cxnSpLocks noChangeAspect="1"/>
            <a:stCxn id="100" idx="6"/>
            <a:endCxn id="15" idx="2"/>
          </p:cNvCxnSpPr>
          <p:nvPr/>
        </p:nvCxnSpPr>
        <p:spPr>
          <a:xfrm>
            <a:off x="6072458" y="5838150"/>
            <a:ext cx="767284" cy="51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blipFill>
                <a:blip r:embed="rId16"/>
                <a:stretch>
                  <a:fillRect l="-34783" r="-869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146622" y="5676106"/>
            <a:ext cx="1712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technology sensitivity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74367" y="540657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367" y="5406576"/>
                <a:ext cx="309738" cy="299569"/>
              </a:xfrm>
              <a:prstGeom prst="rect">
                <a:avLst/>
              </a:prstGeom>
              <a:blipFill>
                <a:blip r:embed="rId17"/>
                <a:stretch>
                  <a:fillRect l="-384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stCxn id="102" idx="6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3151809" y="4784899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CC48F08-A894-E248-A4E2-0820ECC1B4EE}"/>
              </a:ext>
            </a:extLst>
          </p:cNvPr>
          <p:cNvSpPr>
            <a:spLocks noChangeAspect="1"/>
          </p:cNvSpPr>
          <p:nvPr/>
        </p:nvSpPr>
        <p:spPr>
          <a:xfrm>
            <a:off x="5535266" y="55695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AE73BA-56C6-8448-B788-3E3349092F56}"/>
              </a:ext>
            </a:extLst>
          </p:cNvPr>
          <p:cNvSpPr>
            <a:spLocks noChangeAspect="1"/>
          </p:cNvSpPr>
          <p:nvPr/>
        </p:nvSpPr>
        <p:spPr>
          <a:xfrm>
            <a:off x="5536602" y="6138588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C8E602E-AF43-944E-A8DF-1CD8969E4506}"/>
              </a:ext>
            </a:extLst>
          </p:cNvPr>
          <p:cNvSpPr>
            <a:spLocks noChangeAspect="1"/>
          </p:cNvSpPr>
          <p:nvPr/>
        </p:nvSpPr>
        <p:spPr>
          <a:xfrm>
            <a:off x="5538444" y="49323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CB4AA52-D8A7-D449-B902-D28FB6970768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043881" y="52009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F2420D-5816-C344-964C-A130A74FC50F}"/>
              </a:ext>
            </a:extLst>
          </p:cNvPr>
          <p:cNvCxnSpPr>
            <a:cxnSpLocks/>
            <a:stCxn id="292" idx="3"/>
            <a:endCxn id="100" idx="2"/>
          </p:cNvCxnSpPr>
          <p:nvPr/>
        </p:nvCxnSpPr>
        <p:spPr>
          <a:xfrm flipV="1">
            <a:off x="5334660" y="5838150"/>
            <a:ext cx="200606" cy="4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FA206B-7C97-D844-843A-BCEBAA67885B}"/>
              </a:ext>
            </a:extLst>
          </p:cNvPr>
          <p:cNvCxnSpPr>
            <a:cxnSpLocks/>
            <a:stCxn id="292" idx="3"/>
            <a:endCxn id="101" idx="2"/>
          </p:cNvCxnSpPr>
          <p:nvPr/>
        </p:nvCxnSpPr>
        <p:spPr>
          <a:xfrm>
            <a:off x="5334660" y="6261342"/>
            <a:ext cx="201942" cy="14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blipFill>
                <a:blip r:embed="rId1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67AD75-FF50-0C47-B861-97D10BF94D57}"/>
              </a:ext>
            </a:extLst>
          </p:cNvPr>
          <p:cNvCxnSpPr>
            <a:cxnSpLocks noChangeAspect="1"/>
            <a:stCxn id="149" idx="6"/>
            <a:endCxn id="141" idx="2"/>
          </p:cNvCxnSpPr>
          <p:nvPr/>
        </p:nvCxnSpPr>
        <p:spPr>
          <a:xfrm flipV="1">
            <a:off x="6073794" y="7081933"/>
            <a:ext cx="750505" cy="50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blipFill>
                <a:blip r:embed="rId1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stCxn id="148" idx="6"/>
            <a:endCxn id="141" idx="2"/>
          </p:cNvCxnSpPr>
          <p:nvPr/>
        </p:nvCxnSpPr>
        <p:spPr>
          <a:xfrm>
            <a:off x="6072458" y="7021445"/>
            <a:ext cx="751841" cy="6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blipFill>
                <a:blip r:embed="rId20"/>
                <a:stretch>
                  <a:fillRect l="-2173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87DBF9D5-9528-274C-98A1-B582BA2538FC}"/>
              </a:ext>
            </a:extLst>
          </p:cNvPr>
          <p:cNvSpPr>
            <a:spLocks noChangeAspect="1"/>
          </p:cNvSpPr>
          <p:nvPr/>
        </p:nvSpPr>
        <p:spPr>
          <a:xfrm>
            <a:off x="5535266" y="67528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527A8D-A641-4A45-BAFD-738CF8F03423}"/>
              </a:ext>
            </a:extLst>
          </p:cNvPr>
          <p:cNvSpPr>
            <a:spLocks noChangeAspect="1"/>
          </p:cNvSpPr>
          <p:nvPr/>
        </p:nvSpPr>
        <p:spPr>
          <a:xfrm>
            <a:off x="5536602" y="732188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293561-C7F5-CC48-9A78-C82A48188BEB}"/>
              </a:ext>
            </a:extLst>
          </p:cNvPr>
          <p:cNvCxnSpPr>
            <a:cxnSpLocks/>
          </p:cNvCxnSpPr>
          <p:nvPr/>
        </p:nvCxnSpPr>
        <p:spPr>
          <a:xfrm>
            <a:off x="5027644" y="7016074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04E6C-5EA2-5143-BCD1-1BA7886516C2}"/>
              </a:ext>
            </a:extLst>
          </p:cNvPr>
          <p:cNvCxnSpPr>
            <a:cxnSpLocks/>
          </p:cNvCxnSpPr>
          <p:nvPr/>
        </p:nvCxnSpPr>
        <p:spPr>
          <a:xfrm>
            <a:off x="5028448" y="75846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97135" y="4870729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35" y="4870729"/>
                <a:ext cx="275668" cy="281937"/>
              </a:xfrm>
              <a:prstGeom prst="rect">
                <a:avLst/>
              </a:prstGeom>
              <a:blipFill>
                <a:blip r:embed="rId21"/>
                <a:stretch>
                  <a:fillRect l="-4348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blipFill>
                <a:blip r:embed="rId22"/>
                <a:stretch>
                  <a:fillRect l="-260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2E2D185A-F89B-C444-8BB5-A6EB76E0E065}"/>
              </a:ext>
            </a:extLst>
          </p:cNvPr>
          <p:cNvSpPr>
            <a:spLocks noChangeAspect="1"/>
          </p:cNvSpPr>
          <p:nvPr/>
        </p:nvSpPr>
        <p:spPr>
          <a:xfrm>
            <a:off x="10893200" y="420054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18687B-EC3B-AD40-8569-550808B6A661}"/>
              </a:ext>
            </a:extLst>
          </p:cNvPr>
          <p:cNvSpPr>
            <a:spLocks noChangeAspect="1"/>
          </p:cNvSpPr>
          <p:nvPr/>
        </p:nvSpPr>
        <p:spPr>
          <a:xfrm>
            <a:off x="10894536" y="476957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0D0AF6-85D2-634C-90D5-DBF2EA5ECB82}"/>
              </a:ext>
            </a:extLst>
          </p:cNvPr>
          <p:cNvCxnSpPr>
            <a:cxnSpLocks/>
          </p:cNvCxnSpPr>
          <p:nvPr/>
        </p:nvCxnSpPr>
        <p:spPr>
          <a:xfrm flipH="1">
            <a:off x="11430392" y="4464754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2DB2D1-C5F7-B34A-9A5A-747F50A3F90E}"/>
              </a:ext>
            </a:extLst>
          </p:cNvPr>
          <p:cNvCxnSpPr>
            <a:cxnSpLocks/>
          </p:cNvCxnSpPr>
          <p:nvPr/>
        </p:nvCxnSpPr>
        <p:spPr>
          <a:xfrm flipH="1">
            <a:off x="11430392" y="5054228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3437731" y="683764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1886260" y="4375206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</p:cNvCxnSpPr>
          <p:nvPr/>
        </p:nvCxnSpPr>
        <p:spPr>
          <a:xfrm flipV="1">
            <a:off x="10507284" y="9513188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49013" y="751106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blipFill>
                <a:blip r:embed="rId23"/>
                <a:stretch>
                  <a:fillRect r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513286" cy="8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3432081" y="8114506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42442" y="59071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79634" y="5992544"/>
            <a:ext cx="590864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300964" y="5648742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blipFill>
                <a:blip r:embed="rId24"/>
                <a:stretch>
                  <a:fillRect l="-22727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545892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095473" y="65688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53995" y="6630516"/>
            <a:ext cx="416503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6208845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5" idx="3"/>
          </p:cNvCxnSpPr>
          <p:nvPr/>
        </p:nvCxnSpPr>
        <p:spPr>
          <a:xfrm flipH="1">
            <a:off x="9876028" y="7359883"/>
            <a:ext cx="1065585" cy="38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blipFill>
                <a:blip r:embed="rId2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blipFill>
                <a:blip r:embed="rId27"/>
                <a:stretch>
                  <a:fillRect l="-9091" t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blipFill>
                <a:blip r:embed="rId28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" idx="7"/>
          </p:cNvCxnSpPr>
          <p:nvPr/>
        </p:nvCxnSpPr>
        <p:spPr>
          <a:xfrm flipH="1">
            <a:off x="10604261" y="7918912"/>
            <a:ext cx="366237" cy="38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" idx="0"/>
          </p:cNvCxnSpPr>
          <p:nvPr/>
        </p:nvCxnSpPr>
        <p:spPr>
          <a:xfrm>
            <a:off x="9921112" y="6365669"/>
            <a:ext cx="493223" cy="18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4"/>
            <a:endCxn id="19" idx="0"/>
          </p:cNvCxnSpPr>
          <p:nvPr/>
        </p:nvCxnSpPr>
        <p:spPr>
          <a:xfrm>
            <a:off x="10364069" y="7106006"/>
            <a:ext cx="50266" cy="1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7709447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blipFill>
                <a:blip r:embed="rId29"/>
                <a:stretch>
                  <a:fillRect l="-1887" t="-468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10734650" y="9861398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106189-A07A-0C4E-A408-A87AF084A839}"/>
              </a:ext>
            </a:extLst>
          </p:cNvPr>
          <p:cNvGrpSpPr/>
          <p:nvPr/>
        </p:nvGrpSpPr>
        <p:grpSpPr>
          <a:xfrm>
            <a:off x="3928368" y="11153853"/>
            <a:ext cx="10482163" cy="770383"/>
            <a:chOff x="5683032" y="11109516"/>
            <a:chExt cx="10482163" cy="7703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5683032" y="11261754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7706995" y="11110458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A8BFA4-8DA2-E946-AF56-7654FEE7B4BB}"/>
                </a:ext>
              </a:extLst>
            </p:cNvPr>
            <p:cNvGrpSpPr/>
            <p:nvPr/>
          </p:nvGrpSpPr>
          <p:grpSpPr>
            <a:xfrm>
              <a:off x="12982304" y="11109516"/>
              <a:ext cx="3182891" cy="769441"/>
              <a:chOff x="12982304" y="11109516"/>
              <a:chExt cx="3182891" cy="769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5368CDF9-91EF-B941-97A7-E261148F2D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982304" y="11321913"/>
                    <a:ext cx="899892" cy="344646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𝑁𝑎𝑚𝑒</m:t>
                          </m:r>
                        </m:oMath>
                      </m:oMathPara>
                    </a14:m>
                    <a:endParaRPr lang="en-US" sz="2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5368CDF9-91EF-B941-97A7-E261148F2D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82304" y="11321913"/>
                    <a:ext cx="899892" cy="34464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389"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1CA5090-FF69-B446-AF80-07F09CCB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921350" y="11109516"/>
                <a:ext cx="224384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User-provided hyper-parameter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blipFill>
                <a:blip r:embed="rId31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blipFill>
                <a:blip r:embed="rId32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0"/>
            <a:endCxn id="55" idx="4"/>
          </p:cNvCxnSpPr>
          <p:nvPr/>
        </p:nvCxnSpPr>
        <p:spPr>
          <a:xfrm flipV="1">
            <a:off x="9548002" y="9513188"/>
            <a:ext cx="0" cy="434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8629244" y="10211240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blipFill>
                <a:blip r:embed="rId3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blipFill>
                <a:blip r:embed="rId34"/>
                <a:stretch>
                  <a:fillRect l="-4000" t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blipFill>
                <a:blip r:embed="rId35"/>
                <a:stretch>
                  <a:fillRect t="-1666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blipFill>
                <a:blip r:embed="rId36"/>
                <a:stretch>
                  <a:fillRect l="-36364" r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D3A93A9-1166-824E-ACC3-67F183EFF99A}"/>
              </a:ext>
            </a:extLst>
          </p:cNvPr>
          <p:cNvGrpSpPr/>
          <p:nvPr/>
        </p:nvGrpSpPr>
        <p:grpSpPr>
          <a:xfrm>
            <a:off x="8314531" y="11154324"/>
            <a:ext cx="2752237" cy="769441"/>
            <a:chOff x="8611538" y="11179234"/>
            <a:chExt cx="2752237" cy="7694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299760-10A5-7C42-82CA-854D0BBF15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611538" y="11391631"/>
                  <a:ext cx="899892" cy="34464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𝑁𝑎𝑚𝑒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299760-10A5-7C42-82CA-854D0BBF1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538" y="11391631"/>
                  <a:ext cx="899892" cy="344646"/>
                </a:xfrm>
                <a:prstGeom prst="rect">
                  <a:avLst/>
                </a:prstGeom>
                <a:blipFill>
                  <a:blip r:embed="rId37"/>
                  <a:stretch>
                    <a:fillRect l="-1389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796C60E-109E-C24C-862C-67349EB5FF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50584" y="11179234"/>
              <a:ext cx="18131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Default hyper-parameter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740813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57322</TotalTime>
  <Words>107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HelveticaNeueLT Pro 35 Th</vt:lpstr>
      <vt:lpstr>HelveticaNeueLT Pro 45 Lt</vt:lpstr>
      <vt:lpstr>Sanger Blue</vt:lpstr>
      <vt:lpstr>DNA Yellow</vt:lpstr>
      <vt:lpstr>DNA Red</vt:lpstr>
      <vt:lpstr>Gradients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Vitalii Kleshchevnikov</cp:lastModifiedBy>
  <cp:revision>848</cp:revision>
  <cp:lastPrinted>2019-06-10T17:11:45Z</cp:lastPrinted>
  <dcterms:created xsi:type="dcterms:W3CDTF">2018-01-03T10:30:03Z</dcterms:created>
  <dcterms:modified xsi:type="dcterms:W3CDTF">2020-11-09T02:14:40Z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