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3588" cy="18000663"/>
  <p:notesSz cx="6858000" cy="9144000"/>
  <p:defaultTextStyle>
    <a:defPPr>
      <a:defRPr lang="en-US"/>
    </a:defPPr>
    <a:lvl1pPr marL="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102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2054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3081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4108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5135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6162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719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821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BD"/>
    <a:srgbClr val="8F0001"/>
    <a:srgbClr val="87B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9"/>
    <p:restoredTop sz="94654"/>
  </p:normalViewPr>
  <p:slideViewPr>
    <p:cSldViewPr snapToGrid="0" snapToObjects="1">
      <p:cViewPr>
        <p:scale>
          <a:sx n="80" d="100"/>
          <a:sy n="80" d="100"/>
        </p:scale>
        <p:origin x="14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45943"/>
            <a:ext cx="10364550" cy="62668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454516"/>
            <a:ext cx="9145191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58369"/>
            <a:ext cx="262924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58369"/>
            <a:ext cx="773530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487671"/>
            <a:ext cx="10516970" cy="748777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046282"/>
            <a:ext cx="1051697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58373"/>
            <a:ext cx="1051697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12664"/>
            <a:ext cx="515845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575242"/>
            <a:ext cx="515845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12664"/>
            <a:ext cx="5183863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575242"/>
            <a:ext cx="518386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591766"/>
            <a:ext cx="6173004" cy="1279213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591766"/>
            <a:ext cx="6173004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58373"/>
            <a:ext cx="1051697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791843"/>
            <a:ext cx="1051697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161A-D89C-EF43-8E7B-61C797291AA3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683952"/>
            <a:ext cx="4115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91C92-5EFA-8D45-ACD4-B6F803C16C82}"/>
              </a:ext>
            </a:extLst>
          </p:cNvPr>
          <p:cNvGrpSpPr/>
          <p:nvPr/>
        </p:nvGrpSpPr>
        <p:grpSpPr>
          <a:xfrm>
            <a:off x="4070996" y="2878184"/>
            <a:ext cx="7751479" cy="2786570"/>
            <a:chOff x="3730631" y="2836507"/>
            <a:chExt cx="7751479" cy="2786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CB21-DD86-0A4C-95E5-5F3E5890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44EB6-5E52-654A-8D3F-B90F6FB2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1EB-F62E-3A44-989D-7E5946913FDC}"/>
                </a:ext>
              </a:extLst>
            </p:cNvPr>
            <p:cNvSpPr txBox="1"/>
            <p:nvPr/>
          </p:nvSpPr>
          <p:spPr>
            <a:xfrm>
              <a:off x="6789858" y="4286760"/>
              <a:ext cx="1672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E009A-246A-ED4A-86AE-A29DCB55E009}"/>
              </a:ext>
            </a:extLst>
          </p:cNvPr>
          <p:cNvGrpSpPr/>
          <p:nvPr/>
        </p:nvGrpSpPr>
        <p:grpSpPr>
          <a:xfrm>
            <a:off x="4070995" y="9076990"/>
            <a:ext cx="7751479" cy="2786570"/>
            <a:chOff x="3730631" y="2836507"/>
            <a:chExt cx="7751479" cy="2786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3FA6D1-B954-DA45-9463-4A5EFA9F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EE6530-4758-434D-9969-4DDE5D50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2CA92-4241-B846-A0F8-36BF2136CD62}"/>
                </a:ext>
              </a:extLst>
            </p:cNvPr>
            <p:cNvSpPr txBox="1"/>
            <p:nvPr/>
          </p:nvSpPr>
          <p:spPr>
            <a:xfrm>
              <a:off x="6789858" y="4286760"/>
              <a:ext cx="1672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0E4C9E-9488-4440-8DF1-ABC42AF71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/>
          <a:stretch/>
        </p:blipFill>
        <p:spPr>
          <a:xfrm>
            <a:off x="4846561" y="-20956"/>
            <a:ext cx="3020001" cy="279232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9C2C-A71D-9B41-A803-F8B7B15FAED9}"/>
              </a:ext>
            </a:extLst>
          </p:cNvPr>
          <p:cNvSpPr/>
          <p:nvPr/>
        </p:nvSpPr>
        <p:spPr>
          <a:xfrm>
            <a:off x="658849" y="3221238"/>
            <a:ext cx="3372921" cy="1554921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QSLIMFinder datasets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09CB6-6E4C-EC42-BFD2-E758D84E498F}"/>
              </a:ext>
            </a:extLst>
          </p:cNvPr>
          <p:cNvSpPr/>
          <p:nvPr/>
        </p:nvSpPr>
        <p:spPr>
          <a:xfrm>
            <a:off x="806035" y="9343849"/>
            <a:ext cx="3264961" cy="1690172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likely recognition domain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04B50-E7F0-F444-BCE3-E54B4B317683}"/>
              </a:ext>
            </a:extLst>
          </p:cNvPr>
          <p:cNvCxnSpPr>
            <a:cxnSpLocks/>
          </p:cNvCxnSpPr>
          <p:nvPr/>
        </p:nvCxnSpPr>
        <p:spPr>
          <a:xfrm>
            <a:off x="1582706" y="5045191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AC3FE-07BD-1E4C-B747-15916E1DE07E}"/>
              </a:ext>
            </a:extLst>
          </p:cNvPr>
          <p:cNvCxnSpPr/>
          <p:nvPr/>
        </p:nvCxnSpPr>
        <p:spPr>
          <a:xfrm>
            <a:off x="8037245" y="2125549"/>
            <a:ext cx="0" cy="1572421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9D350-4E99-7847-827A-B0C4C307C6A5}"/>
              </a:ext>
            </a:extLst>
          </p:cNvPr>
          <p:cNvCxnSpPr>
            <a:cxnSpLocks/>
          </p:cNvCxnSpPr>
          <p:nvPr/>
        </p:nvCxnSpPr>
        <p:spPr>
          <a:xfrm>
            <a:off x="1582706" y="11178622"/>
            <a:ext cx="0" cy="80208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C32266-CC7F-8248-8EF3-FE687B0A2995}"/>
              </a:ext>
            </a:extLst>
          </p:cNvPr>
          <p:cNvSpPr/>
          <p:nvPr/>
        </p:nvSpPr>
        <p:spPr>
          <a:xfrm>
            <a:off x="806033" y="12094255"/>
            <a:ext cx="3483864" cy="1599624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BLAST to group homologous proteins into UPCs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A3ACD-9B0B-6A44-9E28-40F6838F1358}"/>
              </a:ext>
            </a:extLst>
          </p:cNvPr>
          <p:cNvCxnSpPr>
            <a:cxnSpLocks/>
          </p:cNvCxnSpPr>
          <p:nvPr/>
        </p:nvCxnSpPr>
        <p:spPr>
          <a:xfrm>
            <a:off x="8037245" y="5045193"/>
            <a:ext cx="0" cy="5247259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EC8D6153-F7ED-9040-8B03-8AD348D14275}"/>
              </a:ext>
            </a:extLst>
          </p:cNvPr>
          <p:cNvSpPr/>
          <p:nvPr/>
        </p:nvSpPr>
        <p:spPr>
          <a:xfrm>
            <a:off x="8431047" y="8187105"/>
            <a:ext cx="3891189" cy="4210695"/>
          </a:xfrm>
          <a:prstGeom prst="mathMultiply">
            <a:avLst>
              <a:gd name="adj1" fmla="val 5167"/>
            </a:avLst>
          </a:prstGeom>
          <a:solidFill>
            <a:srgbClr val="8F0001">
              <a:alpha val="54902"/>
            </a:srgbClr>
          </a:solidFill>
          <a:ln>
            <a:solidFill>
              <a:srgbClr val="8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5A1266F-14A4-2B42-899E-66A19561C540}"/>
              </a:ext>
            </a:extLst>
          </p:cNvPr>
          <p:cNvSpPr/>
          <p:nvPr/>
        </p:nvSpPr>
        <p:spPr>
          <a:xfrm>
            <a:off x="6761897" y="12099545"/>
            <a:ext cx="3483864" cy="1599624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disordered regions using IUPRED and mask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83EA-6EF7-904D-86DC-7F2816ED4628}"/>
              </a:ext>
            </a:extLst>
          </p:cNvPr>
          <p:cNvCxnSpPr>
            <a:cxnSpLocks/>
          </p:cNvCxnSpPr>
          <p:nvPr/>
        </p:nvCxnSpPr>
        <p:spPr>
          <a:xfrm>
            <a:off x="4404351" y="12904779"/>
            <a:ext cx="2168583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891DA-3986-3548-92D7-488D413BD152}"/>
              </a:ext>
            </a:extLst>
          </p:cNvPr>
          <p:cNvCxnSpPr>
            <a:cxnSpLocks/>
          </p:cNvCxnSpPr>
          <p:nvPr/>
        </p:nvCxnSpPr>
        <p:spPr>
          <a:xfrm flipH="1">
            <a:off x="6935890" y="13961302"/>
            <a:ext cx="2060915" cy="103904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861EB-CDC9-3948-9852-7ECDD263E5BA}"/>
              </a:ext>
            </a:extLst>
          </p:cNvPr>
          <p:cNvSpPr/>
          <p:nvPr/>
        </p:nvSpPr>
        <p:spPr>
          <a:xfrm>
            <a:off x="806033" y="14372256"/>
            <a:ext cx="5955864" cy="1517642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motifs overrepresented in each dataset using QSLIMFinder, filter using query proteins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CC81B-1724-8C4E-BE7A-D4FF31CD2BD1}"/>
              </a:ext>
            </a:extLst>
          </p:cNvPr>
          <p:cNvGrpSpPr/>
          <p:nvPr/>
        </p:nvGrpSpPr>
        <p:grpSpPr>
          <a:xfrm>
            <a:off x="10426847" y="12178485"/>
            <a:ext cx="1339496" cy="1441744"/>
            <a:chOff x="10418968" y="8667668"/>
            <a:chExt cx="1339496" cy="1441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DD35C2-34D2-434F-BEF2-8052E61D5BCB}"/>
                </a:ext>
              </a:extLst>
            </p:cNvPr>
            <p:cNvGrpSpPr/>
            <p:nvPr/>
          </p:nvGrpSpPr>
          <p:grpSpPr>
            <a:xfrm>
              <a:off x="10418968" y="8667668"/>
              <a:ext cx="1339496" cy="1441744"/>
              <a:chOff x="10516340" y="8647283"/>
              <a:chExt cx="1339496" cy="144174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63D165-2F30-4A4D-AA28-6A939635B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8647283"/>
                <a:ext cx="1259424" cy="47608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E48C961-2013-9B41-9D5C-D32C2CDC93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9575875"/>
                <a:ext cx="1259424" cy="47608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2FC401-4788-064A-9000-E93FBADA5260}"/>
                  </a:ext>
                </a:extLst>
              </p:cNvPr>
              <p:cNvSpPr/>
              <p:nvPr/>
            </p:nvSpPr>
            <p:spPr>
              <a:xfrm>
                <a:off x="10516340" y="9452283"/>
                <a:ext cx="5936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76FABFE-EE3E-9648-80F0-D4F926A962A6}"/>
                  </a:ext>
                </a:extLst>
              </p:cNvPr>
              <p:cNvSpPr/>
              <p:nvPr/>
            </p:nvSpPr>
            <p:spPr>
              <a:xfrm>
                <a:off x="11619716" y="9452283"/>
                <a:ext cx="2361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50E7B2E-337D-1F4C-8CD4-2A316946CDE1}"/>
                </a:ext>
              </a:extLst>
            </p:cNvPr>
            <p:cNvSpPr/>
            <p:nvPr/>
          </p:nvSpPr>
          <p:spPr>
            <a:xfrm>
              <a:off x="10488168" y="9201106"/>
              <a:ext cx="1225296" cy="154102"/>
            </a:xfrm>
            <a:custGeom>
              <a:avLst/>
              <a:gdLst>
                <a:gd name="connsiteX0" fmla="*/ 0 w 1225296"/>
                <a:gd name="connsiteY0" fmla="*/ 144062 h 154102"/>
                <a:gd name="connsiteX1" fmla="*/ 64008 w 1225296"/>
                <a:gd name="connsiteY1" fmla="*/ 153206 h 154102"/>
                <a:gd name="connsiteX2" fmla="*/ 118872 w 1225296"/>
                <a:gd name="connsiteY2" fmla="*/ 134918 h 154102"/>
                <a:gd name="connsiteX3" fmla="*/ 146304 w 1225296"/>
                <a:gd name="connsiteY3" fmla="*/ 125774 h 154102"/>
                <a:gd name="connsiteX4" fmla="*/ 274320 w 1225296"/>
                <a:gd name="connsiteY4" fmla="*/ 144062 h 154102"/>
                <a:gd name="connsiteX5" fmla="*/ 301752 w 1225296"/>
                <a:gd name="connsiteY5" fmla="*/ 153206 h 154102"/>
                <a:gd name="connsiteX6" fmla="*/ 393192 w 1225296"/>
                <a:gd name="connsiteY6" fmla="*/ 144062 h 154102"/>
                <a:gd name="connsiteX7" fmla="*/ 420624 w 1225296"/>
                <a:gd name="connsiteY7" fmla="*/ 125774 h 154102"/>
                <a:gd name="connsiteX8" fmla="*/ 475488 w 1225296"/>
                <a:gd name="connsiteY8" fmla="*/ 144062 h 154102"/>
                <a:gd name="connsiteX9" fmla="*/ 548640 w 1225296"/>
                <a:gd name="connsiteY9" fmla="*/ 61766 h 154102"/>
                <a:gd name="connsiteX10" fmla="*/ 576072 w 1225296"/>
                <a:gd name="connsiteY10" fmla="*/ 52622 h 154102"/>
                <a:gd name="connsiteX11" fmla="*/ 603504 w 1225296"/>
                <a:gd name="connsiteY11" fmla="*/ 34334 h 154102"/>
                <a:gd name="connsiteX12" fmla="*/ 621792 w 1225296"/>
                <a:gd name="connsiteY12" fmla="*/ 6902 h 154102"/>
                <a:gd name="connsiteX13" fmla="*/ 713232 w 1225296"/>
                <a:gd name="connsiteY13" fmla="*/ 43478 h 154102"/>
                <a:gd name="connsiteX14" fmla="*/ 740664 w 1225296"/>
                <a:gd name="connsiteY14" fmla="*/ 61766 h 154102"/>
                <a:gd name="connsiteX15" fmla="*/ 786384 w 1225296"/>
                <a:gd name="connsiteY15" fmla="*/ 52622 h 154102"/>
                <a:gd name="connsiteX16" fmla="*/ 813816 w 1225296"/>
                <a:gd name="connsiteY16" fmla="*/ 43478 h 154102"/>
                <a:gd name="connsiteX17" fmla="*/ 868680 w 1225296"/>
                <a:gd name="connsiteY17" fmla="*/ 61766 h 154102"/>
                <a:gd name="connsiteX18" fmla="*/ 896112 w 1225296"/>
                <a:gd name="connsiteY18" fmla="*/ 52622 h 154102"/>
                <a:gd name="connsiteX19" fmla="*/ 923544 w 1225296"/>
                <a:gd name="connsiteY19" fmla="*/ 34334 h 154102"/>
                <a:gd name="connsiteX20" fmla="*/ 987552 w 1225296"/>
                <a:gd name="connsiteY20" fmla="*/ 43478 h 154102"/>
                <a:gd name="connsiteX21" fmla="*/ 996696 w 1225296"/>
                <a:gd name="connsiteY21" fmla="*/ 98342 h 154102"/>
                <a:gd name="connsiteX22" fmla="*/ 1024128 w 1225296"/>
                <a:gd name="connsiteY22" fmla="*/ 107486 h 154102"/>
                <a:gd name="connsiteX23" fmla="*/ 1115568 w 1225296"/>
                <a:gd name="connsiteY23" fmla="*/ 144062 h 154102"/>
                <a:gd name="connsiteX24" fmla="*/ 1197864 w 1225296"/>
                <a:gd name="connsiteY24" fmla="*/ 144062 h 154102"/>
                <a:gd name="connsiteX25" fmla="*/ 1225296 w 1225296"/>
                <a:gd name="connsiteY25" fmla="*/ 134918 h 15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5296" h="154102">
                  <a:moveTo>
                    <a:pt x="0" y="144062"/>
                  </a:moveTo>
                  <a:cubicBezTo>
                    <a:pt x="21336" y="147110"/>
                    <a:pt x="42519" y="154859"/>
                    <a:pt x="64008" y="153206"/>
                  </a:cubicBezTo>
                  <a:cubicBezTo>
                    <a:pt x="83228" y="151728"/>
                    <a:pt x="100584" y="141014"/>
                    <a:pt x="118872" y="134918"/>
                  </a:cubicBezTo>
                  <a:lnTo>
                    <a:pt x="146304" y="125774"/>
                  </a:lnTo>
                  <a:cubicBezTo>
                    <a:pt x="197513" y="131464"/>
                    <a:pt x="227738" y="132416"/>
                    <a:pt x="274320" y="144062"/>
                  </a:cubicBezTo>
                  <a:cubicBezTo>
                    <a:pt x="283671" y="146400"/>
                    <a:pt x="292608" y="150158"/>
                    <a:pt x="301752" y="153206"/>
                  </a:cubicBezTo>
                  <a:cubicBezTo>
                    <a:pt x="332232" y="150158"/>
                    <a:pt x="363344" y="150950"/>
                    <a:pt x="393192" y="144062"/>
                  </a:cubicBezTo>
                  <a:cubicBezTo>
                    <a:pt x="403900" y="141591"/>
                    <a:pt x="409634" y="125774"/>
                    <a:pt x="420624" y="125774"/>
                  </a:cubicBezTo>
                  <a:cubicBezTo>
                    <a:pt x="439901" y="125774"/>
                    <a:pt x="475488" y="144062"/>
                    <a:pt x="475488" y="144062"/>
                  </a:cubicBezTo>
                  <a:cubicBezTo>
                    <a:pt x="592105" y="127402"/>
                    <a:pt x="504576" y="160911"/>
                    <a:pt x="548640" y="61766"/>
                  </a:cubicBezTo>
                  <a:cubicBezTo>
                    <a:pt x="552555" y="52958"/>
                    <a:pt x="567451" y="56933"/>
                    <a:pt x="576072" y="52622"/>
                  </a:cubicBezTo>
                  <a:cubicBezTo>
                    <a:pt x="585902" y="47707"/>
                    <a:pt x="594360" y="40430"/>
                    <a:pt x="603504" y="34334"/>
                  </a:cubicBezTo>
                  <a:cubicBezTo>
                    <a:pt x="609600" y="25190"/>
                    <a:pt x="611016" y="9057"/>
                    <a:pt x="621792" y="6902"/>
                  </a:cubicBezTo>
                  <a:cubicBezTo>
                    <a:pt x="712822" y="-11304"/>
                    <a:pt x="678194" y="8440"/>
                    <a:pt x="713232" y="43478"/>
                  </a:cubicBezTo>
                  <a:cubicBezTo>
                    <a:pt x="721003" y="51249"/>
                    <a:pt x="731520" y="55670"/>
                    <a:pt x="740664" y="61766"/>
                  </a:cubicBezTo>
                  <a:cubicBezTo>
                    <a:pt x="755904" y="58718"/>
                    <a:pt x="771306" y="56391"/>
                    <a:pt x="786384" y="52622"/>
                  </a:cubicBezTo>
                  <a:cubicBezTo>
                    <a:pt x="795735" y="50284"/>
                    <a:pt x="804236" y="42414"/>
                    <a:pt x="813816" y="43478"/>
                  </a:cubicBezTo>
                  <a:cubicBezTo>
                    <a:pt x="832975" y="45607"/>
                    <a:pt x="868680" y="61766"/>
                    <a:pt x="868680" y="61766"/>
                  </a:cubicBezTo>
                  <a:cubicBezTo>
                    <a:pt x="877824" y="58718"/>
                    <a:pt x="887491" y="56933"/>
                    <a:pt x="896112" y="52622"/>
                  </a:cubicBezTo>
                  <a:cubicBezTo>
                    <a:pt x="905942" y="47707"/>
                    <a:pt x="912609" y="35428"/>
                    <a:pt x="923544" y="34334"/>
                  </a:cubicBezTo>
                  <a:cubicBezTo>
                    <a:pt x="944990" y="32189"/>
                    <a:pt x="966216" y="40430"/>
                    <a:pt x="987552" y="43478"/>
                  </a:cubicBezTo>
                  <a:cubicBezTo>
                    <a:pt x="990600" y="61766"/>
                    <a:pt x="987497" y="82245"/>
                    <a:pt x="996696" y="98342"/>
                  </a:cubicBezTo>
                  <a:cubicBezTo>
                    <a:pt x="1001478" y="106711"/>
                    <a:pt x="1016602" y="101465"/>
                    <a:pt x="1024128" y="107486"/>
                  </a:cubicBezTo>
                  <a:cubicBezTo>
                    <a:pt x="1089148" y="159502"/>
                    <a:pt x="957494" y="124303"/>
                    <a:pt x="1115568" y="144062"/>
                  </a:cubicBezTo>
                  <a:cubicBezTo>
                    <a:pt x="1157242" y="157953"/>
                    <a:pt x="1139930" y="156936"/>
                    <a:pt x="1197864" y="144062"/>
                  </a:cubicBezTo>
                  <a:cubicBezTo>
                    <a:pt x="1207273" y="141971"/>
                    <a:pt x="1225296" y="134918"/>
                    <a:pt x="1225296" y="134918"/>
                  </a:cubicBezTo>
                </a:path>
              </a:pathLst>
            </a:custGeom>
            <a:solidFill>
              <a:srgbClr val="87BDC0"/>
            </a:solidFill>
            <a:ln w="38100">
              <a:solidFill>
                <a:srgbClr val="87B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68B9C7-A25B-D545-B808-2FE9B2C7E95A}"/>
                </a:ext>
              </a:extLst>
            </p:cNvPr>
            <p:cNvSpPr/>
            <p:nvPr/>
          </p:nvSpPr>
          <p:spPr>
            <a:xfrm>
              <a:off x="10488168" y="9079741"/>
              <a:ext cx="1225296" cy="280371"/>
            </a:xfrm>
            <a:prstGeom prst="rect">
              <a:avLst/>
            </a:prstGeom>
            <a:solidFill>
              <a:schemeClr val="bg1">
                <a:alpha val="32941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91642FB-9982-C64C-A1F8-45A7FA87CC66}"/>
              </a:ext>
            </a:extLst>
          </p:cNvPr>
          <p:cNvSpPr/>
          <p:nvPr/>
        </p:nvSpPr>
        <p:spPr>
          <a:xfrm>
            <a:off x="658849" y="224898"/>
            <a:ext cx="4017027" cy="1554921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human-viral PPI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757A-8E2A-1B47-A346-C3DB54BA77B5}"/>
              </a:ext>
            </a:extLst>
          </p:cNvPr>
          <p:cNvCxnSpPr>
            <a:cxnSpLocks/>
          </p:cNvCxnSpPr>
          <p:nvPr/>
        </p:nvCxnSpPr>
        <p:spPr>
          <a:xfrm>
            <a:off x="1582706" y="2048853"/>
            <a:ext cx="0" cy="99642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75944F9-13F7-784F-B174-E066795CD8B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97" y="5445517"/>
            <a:ext cx="2286000" cy="3110865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BA1BAB5-B01A-1C42-82EC-94D16145692A}"/>
              </a:ext>
            </a:extLst>
          </p:cNvPr>
          <p:cNvSpPr/>
          <p:nvPr/>
        </p:nvSpPr>
        <p:spPr>
          <a:xfrm>
            <a:off x="712828" y="6525466"/>
            <a:ext cx="3264961" cy="1188063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enriched domains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110E032-45A5-954C-BFEF-7577A036C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7363" y="7875898"/>
            <a:ext cx="3638977" cy="1191745"/>
          </a:xfrm>
          <a:prstGeom prst="curvedConnector3">
            <a:avLst>
              <a:gd name="adj1" fmla="val 40742"/>
            </a:avLst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0D6525-1865-0242-8CC9-2374A4682C6C}"/>
              </a:ext>
            </a:extLst>
          </p:cNvPr>
          <p:cNvCxnSpPr>
            <a:cxnSpLocks/>
          </p:cNvCxnSpPr>
          <p:nvPr/>
        </p:nvCxnSpPr>
        <p:spPr>
          <a:xfrm>
            <a:off x="1582706" y="7908592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BD8A73-DCD6-3249-BC47-1C39ACFCAB23}"/>
              </a:ext>
            </a:extLst>
          </p:cNvPr>
          <p:cNvCxnSpPr>
            <a:cxnSpLocks/>
          </p:cNvCxnSpPr>
          <p:nvPr/>
        </p:nvCxnSpPr>
        <p:spPr>
          <a:xfrm>
            <a:off x="2757778" y="16093590"/>
            <a:ext cx="1718121" cy="1068798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C92DAE6-355B-5B4A-898F-211C84FC027E}"/>
              </a:ext>
            </a:extLst>
          </p:cNvPr>
          <p:cNvSpPr/>
          <p:nvPr/>
        </p:nvSpPr>
        <p:spPr>
          <a:xfrm>
            <a:off x="4675874" y="16660079"/>
            <a:ext cx="5399202" cy="1169801"/>
          </a:xfrm>
          <a:prstGeom prst="roundRect">
            <a:avLst/>
          </a:prstGeom>
          <a:solidFill>
            <a:srgbClr val="1C9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predicted motifs and domains against a benchmark</a:t>
            </a:r>
          </a:p>
        </p:txBody>
      </p:sp>
    </p:spTree>
    <p:extLst>
      <p:ext uri="{BB962C8B-B14F-4D97-AF65-F5344CB8AC3E}">
        <p14:creationId xmlns:p14="http://schemas.microsoft.com/office/powerpoint/2010/main" val="194025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57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24</cp:revision>
  <cp:lastPrinted>2018-05-26T15:15:41Z</cp:lastPrinted>
  <dcterms:created xsi:type="dcterms:W3CDTF">2018-05-25T18:13:29Z</dcterms:created>
  <dcterms:modified xsi:type="dcterms:W3CDTF">2018-05-26T15:19:46Z</dcterms:modified>
</cp:coreProperties>
</file>