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DFB"/>
    <a:srgbClr val="22CCFF"/>
    <a:srgbClr val="FF6562"/>
    <a:srgbClr val="CD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17"/>
  </p:normalViewPr>
  <p:slideViewPr>
    <p:cSldViewPr snapToGrid="0" snapToObjects="1">
      <p:cViewPr>
        <p:scale>
          <a:sx n="230" d="100"/>
          <a:sy n="230" d="100"/>
        </p:scale>
        <p:origin x="-752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F07F-932F-C54C-8710-1EB9A9AD3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188B4-E7EA-AE4D-9850-C97269D4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DEB2-897E-E845-8188-749AF7A6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BF74-CFCC-4F48-A075-9E413A7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7B8F-D65F-D348-82F3-82A3FFB1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B56-1E29-6E49-B9BD-D9E115D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788D7-03FE-F246-9223-1E8F4E8E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40A4-49A1-8C46-9EA1-A4A725E7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2985-3EFF-0541-B597-B8BBC231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9947-E2BB-F346-9917-0E69E4E9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BF96C-680A-D749-A26D-43CB2566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C5652-6673-0049-B9CD-8E620F681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76A1-5925-FF4C-BAFA-AC9D5C56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258B-5991-7346-AA08-9A2D43A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B854-DEBD-584D-BBE8-0B0E3AAA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855-8A81-3941-9B6B-B067B034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566C-8578-ED48-B9A0-2B24BD8E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E4F3-999B-FE4E-9D35-5104E760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112A-B8A6-CB4A-9B30-279828AA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CBA4-7C29-534E-81F2-24670C83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120E-0C79-9F44-96CC-40D27A09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3EAD5-1CC8-7D47-BCA6-75260193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2314-990B-F240-9CF6-B2733F63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A0FF-153D-044C-8DF3-90D794B5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9A9F-A7C0-9149-89AD-61B9697A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258-2BE5-8E43-8E04-A4CC9F4F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8638-687B-9942-A6A9-70A9B37D7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980D1-A535-174F-B951-A72A771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DFE-5643-A146-9642-B69E60A4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FA2B-BDE9-914D-A1F1-FAE01827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F923-EABA-C84A-845A-0BD475D6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3F26-FB2C-C44F-8C51-932C0205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18C7B-D14A-5544-A9AA-72E7E7F6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BC58-419E-4347-8234-09E0DEA3C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DC678-EEBF-2746-9B33-C699700C4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32954-679A-BF46-ADE7-0273F4C3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D0F01-FD27-7B49-BCC0-A1B9BC7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3E2AF-AFB5-4945-9AF6-671242AA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B67AC-FEC3-454B-9B22-BDA6C0A4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39A-4BEA-6C41-AF64-2D96356A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8FAA5-2D4E-4749-9872-FB8ECD6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A69E4-9D6E-534B-8DD3-CA6F2D1C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EFD35-E415-6543-A6AB-83EF66F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4536-E5EC-C648-9E64-C375C11B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93FA0-3F16-E442-B6A6-873ACF44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ECF57-333C-7544-8929-0D52BA65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3F0-A500-5D49-837D-7EEC8165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7A17-FF7C-5246-9A90-89A1B686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7554-4DFD-6948-B0F0-B46868E2D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B9516-9570-8B46-8CC0-BD2CCD56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D4B05-30C7-F14A-A843-4A508AE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9CDB-6F9A-F34D-9310-DD85BED7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D5AC-2440-A44D-B2A3-B209AB5B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F1E96-C5CB-9749-B09B-C70093A5B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A682-4B53-0343-BD0F-FEC8608E1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4C33E-579E-A04B-AA98-A2AF51DE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98EE5-B32F-9D49-8B54-72546E9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6672-4AA2-B548-806D-4044AA64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D4DFD-099E-2340-A70E-9D06DDE6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AB35-F4DA-F447-B999-EDA20EC9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5E1F-C9DE-2C44-B14F-8F9D879E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8B15-2C04-8946-999D-E34380A6E3B2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6CDF-9E02-FA42-9A31-17F045A0A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65D6-AB91-B24A-90D9-E7DA192C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95E3-0FFA-A245-8A72-FDD53155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6D42DB-9904-DA49-BE84-433C61DDA65B}"/>
              </a:ext>
            </a:extLst>
          </p:cNvPr>
          <p:cNvGrpSpPr/>
          <p:nvPr/>
        </p:nvGrpSpPr>
        <p:grpSpPr>
          <a:xfrm>
            <a:off x="651164" y="2064325"/>
            <a:ext cx="1772465" cy="369332"/>
            <a:chOff x="651164" y="2064325"/>
            <a:chExt cx="1772465" cy="36933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D20F6D6-1E0D-2D46-8262-84D8E2C5EAD8}"/>
                </a:ext>
              </a:extLst>
            </p:cNvPr>
            <p:cNvSpPr/>
            <p:nvPr/>
          </p:nvSpPr>
          <p:spPr>
            <a:xfrm>
              <a:off x="651164" y="2064328"/>
              <a:ext cx="387927" cy="332509"/>
            </a:xfrm>
            <a:prstGeom prst="roundRect">
              <a:avLst/>
            </a:prstGeom>
            <a:solidFill>
              <a:srgbClr val="CDCE00"/>
            </a:solidFill>
            <a:ln>
              <a:solidFill>
                <a:srgbClr val="CDC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172DA4-3499-3047-943C-B3C08DCB9E79}"/>
                </a:ext>
              </a:extLst>
            </p:cNvPr>
            <p:cNvSpPr txBox="1"/>
            <p:nvPr/>
          </p:nvSpPr>
          <p:spPr>
            <a:xfrm>
              <a:off x="1025233" y="2064325"/>
              <a:ext cx="13983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Viral protein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52F10-9AAB-F84A-88C1-E89B9C3C0478}"/>
              </a:ext>
            </a:extLst>
          </p:cNvPr>
          <p:cNvGrpSpPr/>
          <p:nvPr/>
        </p:nvGrpSpPr>
        <p:grpSpPr>
          <a:xfrm>
            <a:off x="2423629" y="2064325"/>
            <a:ext cx="1802007" cy="369332"/>
            <a:chOff x="651164" y="2064325"/>
            <a:chExt cx="1826839" cy="3693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8438020-46D2-B24F-BC0F-B6C6C0E21D17}"/>
                </a:ext>
              </a:extLst>
            </p:cNvPr>
            <p:cNvSpPr/>
            <p:nvPr/>
          </p:nvSpPr>
          <p:spPr>
            <a:xfrm>
              <a:off x="651164" y="2064328"/>
              <a:ext cx="387927" cy="332509"/>
            </a:xfrm>
            <a:prstGeom prst="roundRect">
              <a:avLst/>
            </a:prstGeom>
            <a:solidFill>
              <a:srgbClr val="FF6562"/>
            </a:solidFill>
            <a:ln>
              <a:solidFill>
                <a:srgbClr val="FF65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2DD007-5AA7-7647-BDF3-E2D9D291C79F}"/>
                </a:ext>
              </a:extLst>
            </p:cNvPr>
            <p:cNvSpPr txBox="1"/>
            <p:nvPr/>
          </p:nvSpPr>
          <p:spPr>
            <a:xfrm>
              <a:off x="1025233" y="2064325"/>
              <a:ext cx="14527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Motif pattern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5F897-0A6F-5F44-862C-03354C9D6E66}"/>
              </a:ext>
            </a:extLst>
          </p:cNvPr>
          <p:cNvGrpSpPr/>
          <p:nvPr/>
        </p:nvGrpSpPr>
        <p:grpSpPr>
          <a:xfrm>
            <a:off x="4225636" y="2064325"/>
            <a:ext cx="2437454" cy="369332"/>
            <a:chOff x="651164" y="2064325"/>
            <a:chExt cx="2437454" cy="36933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C3AB179-A108-A94C-9E09-DFC66E0C4346}"/>
                </a:ext>
              </a:extLst>
            </p:cNvPr>
            <p:cNvSpPr/>
            <p:nvPr/>
          </p:nvSpPr>
          <p:spPr>
            <a:xfrm>
              <a:off x="651164" y="2064328"/>
              <a:ext cx="387927" cy="332509"/>
            </a:xfrm>
            <a:prstGeom prst="roundRect">
              <a:avLst/>
            </a:prstGeom>
            <a:solidFill>
              <a:srgbClr val="22CCFF"/>
            </a:solidFill>
            <a:ln>
              <a:solidFill>
                <a:srgbClr val="22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B8487-D3BF-B945-B1FF-50EF701F47B2}"/>
                </a:ext>
              </a:extLst>
            </p:cNvPr>
            <p:cNvSpPr txBox="1"/>
            <p:nvPr/>
          </p:nvSpPr>
          <p:spPr>
            <a:xfrm>
              <a:off x="1025233" y="2064325"/>
              <a:ext cx="20633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Recognition domain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0C7BB1-FE9D-9749-BD79-67B53BEC7621}"/>
              </a:ext>
            </a:extLst>
          </p:cNvPr>
          <p:cNvGrpSpPr/>
          <p:nvPr/>
        </p:nvGrpSpPr>
        <p:grpSpPr>
          <a:xfrm>
            <a:off x="6663090" y="2082923"/>
            <a:ext cx="1950141" cy="369332"/>
            <a:chOff x="651164" y="2064325"/>
            <a:chExt cx="1950141" cy="36933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ACBF755-DBBB-8F41-A59D-F74ADD7DA865}"/>
                </a:ext>
              </a:extLst>
            </p:cNvPr>
            <p:cNvSpPr/>
            <p:nvPr/>
          </p:nvSpPr>
          <p:spPr>
            <a:xfrm>
              <a:off x="651164" y="2064328"/>
              <a:ext cx="387927" cy="332509"/>
            </a:xfrm>
            <a:prstGeom prst="roundRect">
              <a:avLst/>
            </a:prstGeom>
            <a:solidFill>
              <a:srgbClr val="625DFB"/>
            </a:solidFill>
            <a:ln>
              <a:solidFill>
                <a:srgbClr val="625D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1C588-5EBD-C74A-B700-67809CAC43D5}"/>
                </a:ext>
              </a:extLst>
            </p:cNvPr>
            <p:cNvSpPr txBox="1"/>
            <p:nvPr/>
          </p:nvSpPr>
          <p:spPr>
            <a:xfrm>
              <a:off x="1025233" y="2064325"/>
              <a:ext cx="15760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protein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A88349-C1E8-C14E-92AA-5398BD6ABDA6}"/>
              </a:ext>
            </a:extLst>
          </p:cNvPr>
          <p:cNvGrpSpPr/>
          <p:nvPr/>
        </p:nvGrpSpPr>
        <p:grpSpPr>
          <a:xfrm>
            <a:off x="1111715" y="2565273"/>
            <a:ext cx="3501848" cy="586635"/>
            <a:chOff x="651164" y="1962606"/>
            <a:chExt cx="3501848" cy="58663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4AB8A6C-2454-084C-8DA5-FCFC25A02135}"/>
                </a:ext>
              </a:extLst>
            </p:cNvPr>
            <p:cNvSpPr/>
            <p:nvPr/>
          </p:nvSpPr>
          <p:spPr>
            <a:xfrm>
              <a:off x="651164" y="1962606"/>
              <a:ext cx="387927" cy="586635"/>
            </a:xfrm>
            <a:prstGeom prst="roundRect">
              <a:avLst/>
            </a:prstGeom>
            <a:solidFill>
              <a:srgbClr val="22CCFF"/>
            </a:solidFill>
            <a:ln>
              <a:solidFill>
                <a:srgbClr val="22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5BB91-8804-1540-A141-062AC867958F}"/>
                </a:ext>
              </a:extLst>
            </p:cNvPr>
            <p:cNvSpPr txBox="1"/>
            <p:nvPr/>
          </p:nvSpPr>
          <p:spPr>
            <a:xfrm>
              <a:off x="1025233" y="2064325"/>
              <a:ext cx="31277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likely recognition domain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58305A-CF0D-BC46-A07F-F58C6FA2EC6F}"/>
              </a:ext>
            </a:extLst>
          </p:cNvPr>
          <p:cNvGrpSpPr/>
          <p:nvPr/>
        </p:nvGrpSpPr>
        <p:grpSpPr>
          <a:xfrm>
            <a:off x="4775802" y="2673925"/>
            <a:ext cx="3424904" cy="369332"/>
            <a:chOff x="651164" y="2064325"/>
            <a:chExt cx="3424904" cy="36933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5593646-E55B-1245-A57B-405E7FC3EC88}"/>
                </a:ext>
              </a:extLst>
            </p:cNvPr>
            <p:cNvSpPr/>
            <p:nvPr/>
          </p:nvSpPr>
          <p:spPr>
            <a:xfrm>
              <a:off x="651164" y="2133598"/>
              <a:ext cx="387927" cy="263241"/>
            </a:xfrm>
            <a:prstGeom prst="roundRect">
              <a:avLst/>
            </a:prstGeom>
            <a:solidFill>
              <a:srgbClr val="22CCFF"/>
            </a:solidFill>
            <a:ln>
              <a:solidFill>
                <a:srgbClr val="22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56A3B-D3B8-504B-A1E7-5373DCC89FD0}"/>
                </a:ext>
              </a:extLst>
            </p:cNvPr>
            <p:cNvSpPr txBox="1"/>
            <p:nvPr/>
          </p:nvSpPr>
          <p:spPr>
            <a:xfrm>
              <a:off x="1025233" y="2064325"/>
              <a:ext cx="30508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likely recognition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5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1</cp:revision>
  <dcterms:created xsi:type="dcterms:W3CDTF">2018-04-27T08:23:59Z</dcterms:created>
  <dcterms:modified xsi:type="dcterms:W3CDTF">2018-04-27T08:33:34Z</dcterms:modified>
</cp:coreProperties>
</file>