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654"/>
  </p:normalViewPr>
  <p:slideViewPr>
    <p:cSldViewPr snapToGrid="0" snapToObjects="1">
      <p:cViewPr>
        <p:scale>
          <a:sx n="80" d="100"/>
          <a:sy n="80" d="100"/>
        </p:scale>
        <p:origin x="1448" y="-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/>
          <p:nvPr/>
        </p:nvGrpSpPr>
        <p:grpSpPr>
          <a:xfrm>
            <a:off x="4070996" y="2878184"/>
            <a:ext cx="7751479" cy="2786570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672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/>
          <p:nvPr/>
        </p:nvGrpSpPr>
        <p:grpSpPr>
          <a:xfrm>
            <a:off x="4070995" y="9076990"/>
            <a:ext cx="7751479" cy="2786570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672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4846561" y="-20956"/>
            <a:ext cx="3020001" cy="279232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658849" y="3221238"/>
            <a:ext cx="3372921" cy="155492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QSLIMFinder datasets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806035" y="9343849"/>
            <a:ext cx="3264961" cy="1690172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likely recognition domain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582706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8037245" y="2125549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582706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806033" y="12094255"/>
            <a:ext cx="3483864" cy="1599624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BLAST to group homologous proteins into 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8037245" y="5045193"/>
            <a:ext cx="0" cy="524725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1047" y="818710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6761897" y="12099545"/>
            <a:ext cx="3483864" cy="1599624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disordered regions using IUPRED and mask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404351" y="12904779"/>
            <a:ext cx="2168583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733588"/>
            <a:ext cx="5955864" cy="1517642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motifs overrepresented in each dataset using QSLIMFinder, filter using query proteins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/>
          <p:nvPr/>
        </p:nvGrpSpPr>
        <p:grpSpPr>
          <a:xfrm>
            <a:off x="10426847" y="12178485"/>
            <a:ext cx="1339496" cy="1441744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658849" y="224898"/>
            <a:ext cx="4017027" cy="155492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human-viral PPI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582706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97" y="5445517"/>
            <a:ext cx="2286000" cy="311086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712828" y="6525466"/>
            <a:ext cx="3264961" cy="1188063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enriched domains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7363" y="7875898"/>
            <a:ext cx="3638977" cy="1191745"/>
          </a:xfrm>
          <a:prstGeom prst="curvedConnector3">
            <a:avLst>
              <a:gd name="adj1" fmla="val 40742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582706" y="7908592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predicted motifs and domains against a benchmark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8017002" y="14959038"/>
            <a:ext cx="3513221" cy="1122363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Mask low complexity regions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1149656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57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26</cp:revision>
  <cp:lastPrinted>2018-05-26T15:19:57Z</cp:lastPrinted>
  <dcterms:created xsi:type="dcterms:W3CDTF">2018-05-25T18:13:29Z</dcterms:created>
  <dcterms:modified xsi:type="dcterms:W3CDTF">2018-05-26T16:23:26Z</dcterms:modified>
</cp:coreProperties>
</file>