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47"/>
  </p:normalViewPr>
  <p:slideViewPr>
    <p:cSldViewPr snapToGrid="0" snapToObjects="1">
      <p:cViewPr varScale="1">
        <p:scale>
          <a:sx n="138" d="100"/>
          <a:sy n="138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3300-CC86-2D43-9968-82CDB70F1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C37C0-4DB9-5041-9354-27C9617D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AA9F-5E40-A143-994F-A9044003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D76D2-DBC4-5240-8BD2-A4D41B0F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4EC3-FD07-3A40-8CD0-1771FDE8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009F-7526-0040-8BFE-DD5E3C02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91525-FD0C-774A-8FEE-0D43B0D41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CA6C-FC4E-9244-A396-BC2F8920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E754-62EA-CB4C-80F9-774DB20E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2FF00-4D9B-314A-8D39-4344D8C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67D5E-9480-8149-A59A-365AA92AE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5F91E-4974-754A-91F3-7BAD636F4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4455-058C-7D45-9A31-475C28FD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BF893-4B26-E648-926E-5B47D8CE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D5B6B-9CB2-1F46-86D2-62A1AE87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2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E810-5701-A44F-977D-401A7C59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354A-97DD-A141-A61B-18BB4C0E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FCBC-EA4D-2144-B7B7-023C1147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E53FC-E8A5-AF40-A4F1-4C87EE6B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2C8D-9BA1-7548-A1B9-B56F0D5D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0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9457-1AD4-834E-9C01-0BD7C4E6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E78C7-18A4-3244-A03B-E84DE1A98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005CD-46CB-2046-8D19-96AB4774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7BEE8-1F60-BD48-8767-0F8DE143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FE480-08CD-1843-8B16-DE792E95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0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4F00-D18F-BC49-AE11-4887A974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CF8F-841D-F14B-93CD-81392208B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E1850-A1B4-D24B-8D59-90CBE79FD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EF200-4EB1-8342-ADC4-948AA879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DE5C5-759B-C645-8D5E-7D818E37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C277-CA72-B148-8AFE-03841BA7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EEF1-C156-EE46-A01E-C20C3DDC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417B-C526-6748-872E-68952F5E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EE8D6-FF01-364D-952C-4FB9688A6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08079-C4A9-CE40-A7E3-BDB82865C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8F619-0C5F-2541-8557-80672914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187F6-F1C4-7543-92CD-4042C68A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6/4/18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A0F43-FB29-C746-9749-2B51837F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95C6C-1336-154D-B022-81AA5541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2607-48C1-D84F-AFA0-E7B4608C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B0BA1-CFE7-7046-AC11-16FDF9C6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A2FF4-4853-1644-A2A8-BAC8F6D0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8E148-6BFC-8C4A-AE29-6F49B628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58771-7F71-0240-8DF2-F9F65E7E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6/4/18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2230C-8051-1E4A-886C-9AED0665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A3C56-651B-194D-AC1C-74E1B96F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23F1-F0CC-BA43-B197-C905D93C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50F0-F66F-8048-ABDB-0C82AB081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7EC54-5877-1348-8D2B-4D84E8318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FA19E-2BCC-694C-A4E8-133C8A0F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78468-1BCA-6F4B-84A6-F8DC02CA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649AD-BD11-B74F-83DC-1BEABB72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5A7A-911B-6048-8CB5-719889D9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B68C3-B089-254B-9EF2-88171787E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EF1E9-6B0D-6448-A8FA-5415292E7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A3480-FA3C-1A4E-BAFE-B592E893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F959-383D-4E4C-9DD5-3E2C797F46D9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3DBA4-9CD2-CB45-8C85-D386CB1E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FFB11-C044-0541-8F6F-AB3973F0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82FD5-2D6D-5040-AD08-58576577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24D2A-08F4-6747-BD66-A5295390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EE57-B996-7F42-91E7-FDC1A5E4A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FF959-383D-4E4C-9DD5-3E2C797F46D9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1259-AEC7-B142-8852-09A1705CC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5D88F-6C5B-A741-9342-F68A24A0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E3E6C-CA09-334E-80BA-3E6E8A39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6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AEDB366-8413-4444-B274-93A42BB429D8}"/>
              </a:ext>
            </a:extLst>
          </p:cNvPr>
          <p:cNvGrpSpPr/>
          <p:nvPr/>
        </p:nvGrpSpPr>
        <p:grpSpPr>
          <a:xfrm>
            <a:off x="0" y="1853501"/>
            <a:ext cx="12144691" cy="1999480"/>
            <a:chOff x="0" y="1853501"/>
            <a:chExt cx="12144691" cy="19994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27FF4A-C67E-3D40-BE68-E9825FD98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83509"/>
              <a:ext cx="12099636" cy="18694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BE24D5-5DDE-7C4D-A9A2-FB80B492A0E0}"/>
                </a:ext>
              </a:extLst>
            </p:cNvPr>
            <p:cNvSpPr txBox="1"/>
            <p:nvPr/>
          </p:nvSpPr>
          <p:spPr>
            <a:xfrm>
              <a:off x="701964" y="2068945"/>
              <a:ext cx="205979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Білок </a:t>
              </a:r>
              <a:r>
                <a:rPr lang="uk-UA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віруса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39ABA3-4B9A-E84F-B684-91258FE0D0FE}"/>
                </a:ext>
              </a:extLst>
            </p:cNvPr>
            <p:cNvSpPr txBox="1"/>
            <p:nvPr/>
          </p:nvSpPr>
          <p:spPr>
            <a:xfrm>
              <a:off x="3394364" y="1853501"/>
              <a:ext cx="2064327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uk-UA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Паттерн</a:t>
              </a:r>
              <a:r>
                <a: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мотиву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B305DC-7EDC-364B-9276-6AA87E2DB533}"/>
                </a:ext>
              </a:extLst>
            </p:cNvPr>
            <p:cNvSpPr txBox="1"/>
            <p:nvPr/>
          </p:nvSpPr>
          <p:spPr>
            <a:xfrm>
              <a:off x="6156123" y="1853501"/>
              <a:ext cx="2987877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Домен розпізнавання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2ED365-4244-D841-B5E1-547428AE4825}"/>
                </a:ext>
              </a:extLst>
            </p:cNvPr>
            <p:cNvSpPr txBox="1"/>
            <p:nvPr/>
          </p:nvSpPr>
          <p:spPr>
            <a:xfrm>
              <a:off x="9841432" y="2105644"/>
              <a:ext cx="230325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Білок людини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E08E6F-2CD4-F94F-9911-D741C0964DAC}"/>
                </a:ext>
              </a:extLst>
            </p:cNvPr>
            <p:cNvSpPr txBox="1"/>
            <p:nvPr/>
          </p:nvSpPr>
          <p:spPr>
            <a:xfrm>
              <a:off x="1392468" y="2807607"/>
              <a:ext cx="4528041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Більш ймовірний домен розпізнавання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18854-E6FA-7F4A-A8C1-4FEF337AF52A}"/>
                </a:ext>
              </a:extLst>
            </p:cNvPr>
            <p:cNvSpPr txBox="1"/>
            <p:nvPr/>
          </p:nvSpPr>
          <p:spPr>
            <a:xfrm>
              <a:off x="6994323" y="2807608"/>
              <a:ext cx="4528041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Менш ймовірний домен розпізнавання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42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Kleshchevnikov</dc:creator>
  <cp:lastModifiedBy>Vitalii Kleshchevnikov</cp:lastModifiedBy>
  <cp:revision>2</cp:revision>
  <dcterms:created xsi:type="dcterms:W3CDTF">2018-05-29T16:45:27Z</dcterms:created>
  <dcterms:modified xsi:type="dcterms:W3CDTF">2018-06-04T14:07:53Z</dcterms:modified>
</cp:coreProperties>
</file>