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14"/>
  </p:notesMasterIdLst>
  <p:handoutMasterIdLst>
    <p:handoutMasterId r:id="rId15"/>
  </p:handoutMasterIdLst>
  <p:sldIdLst>
    <p:sldId id="268" r:id="rId5"/>
    <p:sldId id="324" r:id="rId6"/>
    <p:sldId id="325" r:id="rId7"/>
    <p:sldId id="326" r:id="rId8"/>
    <p:sldId id="327" r:id="rId9"/>
    <p:sldId id="328" r:id="rId10"/>
    <p:sldId id="329" r:id="rId11"/>
    <p:sldId id="330" r:id="rId12"/>
    <p:sldId id="33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7" autoAdjust="0"/>
  </p:normalViewPr>
  <p:slideViewPr>
    <p:cSldViewPr snapToGrid="0">
      <p:cViewPr varScale="1">
        <p:scale>
          <a:sx n="87" d="100"/>
          <a:sy n="87" d="100"/>
        </p:scale>
        <p:origin x="480" y="6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962F03-D7DC-CB6C-79F9-6EDB31BEAE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8D0420-EBB5-D564-54DE-341AD5F02B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AD50C4-F1A5-A448-9E63-11D939CA9B7B}" type="datetimeFigureOut">
              <a:rPr lang="en-US" smtClean="0"/>
              <a:t>4/5/2024</a:t>
            </a:fld>
            <a:endParaRPr lang="en-US" dirty="0"/>
          </a:p>
        </p:txBody>
      </p:sp>
      <p:sp>
        <p:nvSpPr>
          <p:cNvPr id="4" name="Footer Placeholder 3">
            <a:extLst>
              <a:ext uri="{FF2B5EF4-FFF2-40B4-BE49-F238E27FC236}">
                <a16:creationId xmlns:a16="http://schemas.microsoft.com/office/drawing/2014/main" id="{B05F5A34-0F73-44B8-F88C-ACF0104FF4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9DC5854-4E8A-EB36-303D-1E97CBF232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260AD6-267C-A84D-8EB9-DEB2595DCFBC}" type="slidenum">
              <a:rPr lang="en-US" smtClean="0"/>
              <a:t>‹#›</a:t>
            </a:fld>
            <a:endParaRPr lang="en-US" dirty="0"/>
          </a:p>
        </p:txBody>
      </p:sp>
    </p:spTree>
    <p:extLst>
      <p:ext uri="{BB962C8B-B14F-4D97-AF65-F5344CB8AC3E}">
        <p14:creationId xmlns:p14="http://schemas.microsoft.com/office/powerpoint/2010/main" val="3688130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dirty="0"/>
          </a:p>
        </p:txBody>
      </p:sp>
    </p:spTree>
    <p:extLst>
      <p:ext uri="{BB962C8B-B14F-4D97-AF65-F5344CB8AC3E}">
        <p14:creationId xmlns:p14="http://schemas.microsoft.com/office/powerpoint/2010/main" val="2292282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dirty="0"/>
          </a:p>
        </p:txBody>
      </p:sp>
    </p:spTree>
    <p:extLst>
      <p:ext uri="{BB962C8B-B14F-4D97-AF65-F5344CB8AC3E}">
        <p14:creationId xmlns:p14="http://schemas.microsoft.com/office/powerpoint/2010/main" val="2196618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799" y="685799"/>
            <a:ext cx="10058397"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5" name="Table Placeholder 4">
            <a:extLst>
              <a:ext uri="{FF2B5EF4-FFF2-40B4-BE49-F238E27FC236}">
                <a16:creationId xmlns:a16="http://schemas.microsoft.com/office/drawing/2014/main" id="{FDB2F69B-2054-2B19-B5CA-CB02C02F9006}"/>
              </a:ext>
            </a:extLst>
          </p:cNvPr>
          <p:cNvSpPr>
            <a:spLocks noGrp="1"/>
          </p:cNvSpPr>
          <p:nvPr>
            <p:ph type="tbl" sz="quarter" idx="12"/>
          </p:nvPr>
        </p:nvSpPr>
        <p:spPr>
          <a:xfrm>
            <a:off x="685800" y="2103438"/>
            <a:ext cx="10820400" cy="3702050"/>
          </a:xfrm>
        </p:spPr>
        <p:txBody>
          <a:bodyPr/>
          <a:lstStyle>
            <a:lvl1pPr marL="0" indent="0" algn="ctr">
              <a:buNone/>
              <a:defRPr/>
            </a:lvl1pPr>
          </a:lstStyle>
          <a:p>
            <a:r>
              <a:rPr lang="en-US"/>
              <a:t>Click icon to add table</a:t>
            </a:r>
            <a:endParaRPr lang="en-US" dirty="0"/>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C5CD5D5A-0193-F076-B3BC-8B80744EFDC4}"/>
              </a:ext>
            </a:extLst>
          </p:cNvPr>
          <p:cNvSpPr>
            <a:spLocks noGrp="1"/>
          </p:cNvSpPr>
          <p:nvPr>
            <p:ph type="dt" sz="half" idx="13"/>
          </p:nvPr>
        </p:nvSpPr>
        <p:spPr/>
        <p:txBody>
          <a:bodyPr/>
          <a:lstStyle/>
          <a:p>
            <a:fld id="{88FD4BCE-35F6-425E-BEE7-07902E8BBFFC}" type="datetimeFigureOut">
              <a:rPr lang="en-US" smtClean="0"/>
              <a:pPr/>
              <a:t>4/5/2024</a:t>
            </a:fld>
            <a:endParaRPr lang="en-US" dirty="0"/>
          </a:p>
        </p:txBody>
      </p:sp>
      <p:sp>
        <p:nvSpPr>
          <p:cNvPr id="4" name="Footer Placeholder 3">
            <a:extLst>
              <a:ext uri="{FF2B5EF4-FFF2-40B4-BE49-F238E27FC236}">
                <a16:creationId xmlns:a16="http://schemas.microsoft.com/office/drawing/2014/main" id="{C704FF8D-2D04-5E87-990C-B171F1B47A96}"/>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411637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Image">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24273D7-57D0-754C-B3BD-00D85865C8DA}"/>
              </a:ext>
            </a:extLst>
          </p:cNvPr>
          <p:cNvSpPr>
            <a:spLocks noGrp="1"/>
          </p:cNvSpPr>
          <p:nvPr>
            <p:ph type="pic" sz="quarter" idx="10"/>
          </p:nvPr>
        </p:nvSpPr>
        <p:spPr>
          <a:xfrm>
            <a:off x="3523091" y="3427812"/>
            <a:ext cx="5143494" cy="3430188"/>
          </a:xfrm>
          <a:custGeom>
            <a:avLst/>
            <a:gdLst>
              <a:gd name="connsiteX0" fmla="*/ 922627 w 5143494"/>
              <a:gd name="connsiteY0" fmla="*/ 0 h 3430188"/>
              <a:gd name="connsiteX1" fmla="*/ 955285 w 5143494"/>
              <a:gd name="connsiteY1" fmla="*/ 29682 h 3430188"/>
              <a:gd name="connsiteX2" fmla="*/ 2591894 w 5143494"/>
              <a:gd name="connsiteY2" fmla="*/ 617209 h 3430188"/>
              <a:gd name="connsiteX3" fmla="*/ 4228502 w 5143494"/>
              <a:gd name="connsiteY3" fmla="*/ 29682 h 3430188"/>
              <a:gd name="connsiteX4" fmla="*/ 4240798 w 5143494"/>
              <a:gd name="connsiteY4" fmla="*/ 18506 h 3430188"/>
              <a:gd name="connsiteX5" fmla="*/ 4390247 w 5143494"/>
              <a:gd name="connsiteY5" fmla="*/ 157278 h 3430188"/>
              <a:gd name="connsiteX6" fmla="*/ 5143494 w 5143494"/>
              <a:gd name="connsiteY6" fmla="*/ 2015180 h 3430188"/>
              <a:gd name="connsiteX7" fmla="*/ 4833098 w 5143494"/>
              <a:gd name="connsiteY7" fmla="*/ 3267589 h 3430188"/>
              <a:gd name="connsiteX8" fmla="*/ 4736412 w 5143494"/>
              <a:gd name="connsiteY8" fmla="*/ 3430188 h 3430188"/>
              <a:gd name="connsiteX9" fmla="*/ 407083 w 5143494"/>
              <a:gd name="connsiteY9" fmla="*/ 3430188 h 3430188"/>
              <a:gd name="connsiteX10" fmla="*/ 310396 w 5143494"/>
              <a:gd name="connsiteY10" fmla="*/ 3267589 h 3430188"/>
              <a:gd name="connsiteX11" fmla="*/ 0 w 5143494"/>
              <a:gd name="connsiteY11" fmla="*/ 2015180 h 3430188"/>
              <a:gd name="connsiteX12" fmla="*/ 753247 w 5143494"/>
              <a:gd name="connsiteY12" fmla="*/ 157278 h 343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3494" h="3430188">
                <a:moveTo>
                  <a:pt x="922627" y="0"/>
                </a:moveTo>
                <a:lnTo>
                  <a:pt x="955285" y="29682"/>
                </a:lnTo>
                <a:cubicBezTo>
                  <a:pt x="1400036" y="396722"/>
                  <a:pt x="1970216" y="617209"/>
                  <a:pt x="2591894" y="617209"/>
                </a:cubicBezTo>
                <a:cubicBezTo>
                  <a:pt x="3213572" y="617209"/>
                  <a:pt x="3783752" y="396722"/>
                  <a:pt x="4228502" y="29682"/>
                </a:cubicBezTo>
                <a:lnTo>
                  <a:pt x="4240798" y="18506"/>
                </a:lnTo>
                <a:lnTo>
                  <a:pt x="4390247" y="157278"/>
                </a:lnTo>
                <a:cubicBezTo>
                  <a:pt x="4855642" y="632756"/>
                  <a:pt x="5143494" y="1289624"/>
                  <a:pt x="5143494" y="2015180"/>
                </a:cubicBezTo>
                <a:cubicBezTo>
                  <a:pt x="5143494" y="2468653"/>
                  <a:pt x="5031052" y="2895294"/>
                  <a:pt x="4833098" y="3267589"/>
                </a:cubicBezTo>
                <a:lnTo>
                  <a:pt x="4736412" y="3430188"/>
                </a:lnTo>
                <a:lnTo>
                  <a:pt x="407083" y="3430188"/>
                </a:lnTo>
                <a:lnTo>
                  <a:pt x="310396" y="3267589"/>
                </a:lnTo>
                <a:cubicBezTo>
                  <a:pt x="112443" y="2895294"/>
                  <a:pt x="0" y="2468653"/>
                  <a:pt x="0" y="2015180"/>
                </a:cubicBezTo>
                <a:cubicBezTo>
                  <a:pt x="0" y="1289624"/>
                  <a:pt x="287853" y="632756"/>
                  <a:pt x="753247" y="157278"/>
                </a:cubicBezTo>
                <a:close/>
              </a:path>
            </a:pathLst>
          </a:custGeom>
          <a:noFill/>
        </p:spPr>
        <p:txBody>
          <a:bodyPr wrap="square" tIns="914400">
            <a:noAutofit/>
          </a:bodyPr>
          <a:lstStyle>
            <a:lvl1pPr marL="0" indent="0" algn="ctr">
              <a:buNone/>
              <a:defRPr/>
            </a:lvl1pPr>
          </a:lstStyle>
          <a:p>
            <a:r>
              <a:rPr lang="en-US"/>
              <a:t>Click icon to add picture</a:t>
            </a:r>
            <a:endParaRPr lang="en-US" dirty="0"/>
          </a:p>
        </p:txBody>
      </p:sp>
      <p:sp>
        <p:nvSpPr>
          <p:cNvPr id="2" name="Title 1"/>
          <p:cNvSpPr>
            <a:spLocks noGrp="1"/>
          </p:cNvSpPr>
          <p:nvPr>
            <p:ph type="ctrTitle" hasCustomPrompt="1"/>
          </p:nvPr>
        </p:nvSpPr>
        <p:spPr>
          <a:xfrm>
            <a:off x="685799" y="685798"/>
            <a:ext cx="10058400" cy="326644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Tree>
    <p:extLst>
      <p:ext uri="{BB962C8B-B14F-4D97-AF65-F5344CB8AC3E}">
        <p14:creationId xmlns:p14="http://schemas.microsoft.com/office/powerpoint/2010/main" val="984867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12" name="Graphic 6">
            <a:extLst>
              <a:ext uri="{FF2B5EF4-FFF2-40B4-BE49-F238E27FC236}">
                <a16:creationId xmlns:a16="http://schemas.microsoft.com/office/drawing/2014/main" id="{BB199B51-3DFF-3DF2-E402-55A5DA84946E}"/>
              </a:ext>
            </a:extLst>
          </p:cNvPr>
          <p:cNvSpPr/>
          <p:nvPr userDrawn="1"/>
        </p:nvSpPr>
        <p:spPr>
          <a:xfrm>
            <a:off x="7010400" y="0"/>
            <a:ext cx="5175265" cy="6859269"/>
          </a:xfrm>
          <a:custGeom>
            <a:avLst/>
            <a:gdLst>
              <a:gd name="connsiteX0" fmla="*/ 0 w 5175265"/>
              <a:gd name="connsiteY0" fmla="*/ 0 h 6859269"/>
              <a:gd name="connsiteX1" fmla="*/ 0 w 5175265"/>
              <a:gd name="connsiteY1" fmla="*/ 6407150 h 6859269"/>
              <a:gd name="connsiteX2" fmla="*/ 4494943 w 5175265"/>
              <a:gd name="connsiteY2" fmla="*/ 6407150 h 6859269"/>
              <a:gd name="connsiteX3" fmla="*/ 4505078 w 5175265"/>
              <a:gd name="connsiteY3" fmla="*/ 6417310 h 6859269"/>
              <a:gd name="connsiteX4" fmla="*/ 4494943 w 5175265"/>
              <a:gd name="connsiteY4" fmla="*/ 6427470 h 6859269"/>
              <a:gd name="connsiteX5" fmla="*/ 0 w 5175265"/>
              <a:gd name="connsiteY5" fmla="*/ 6427470 h 6859269"/>
              <a:gd name="connsiteX6" fmla="*/ 0 w 5175265"/>
              <a:gd name="connsiteY6" fmla="*/ 6859270 h 6859269"/>
              <a:gd name="connsiteX7" fmla="*/ 5175266 w 5175265"/>
              <a:gd name="connsiteY7" fmla="*/ 6859270 h 6859269"/>
              <a:gd name="connsiteX8" fmla="*/ 5175266 w 5175265"/>
              <a:gd name="connsiteY8" fmla="*/ 0 h 6859269"/>
              <a:gd name="connsiteX9" fmla="*/ 0 w 5175265"/>
              <a:gd name="connsiteY9" fmla="*/ 0 h 6859269"/>
              <a:gd name="connsiteX10" fmla="*/ 4491143 w 5175265"/>
              <a:gd name="connsiteY10" fmla="*/ 1362710 h 6859269"/>
              <a:gd name="connsiteX11" fmla="*/ 4364453 w 5175265"/>
              <a:gd name="connsiteY11" fmla="*/ 1362710 h 6859269"/>
              <a:gd name="connsiteX12" fmla="*/ 4364453 w 5175265"/>
              <a:gd name="connsiteY12" fmla="*/ 895350 h 6859269"/>
              <a:gd name="connsiteX13" fmla="*/ 3826023 w 5175265"/>
              <a:gd name="connsiteY13" fmla="*/ 1435100 h 6859269"/>
              <a:gd name="connsiteX14" fmla="*/ 3736073 w 5175265"/>
              <a:gd name="connsiteY14" fmla="*/ 1344930 h 6859269"/>
              <a:gd name="connsiteX15" fmla="*/ 4261835 w 5175265"/>
              <a:gd name="connsiteY15" fmla="*/ 817880 h 6859269"/>
              <a:gd name="connsiteX16" fmla="*/ 3807019 w 5175265"/>
              <a:gd name="connsiteY16" fmla="*/ 817880 h 6859269"/>
              <a:gd name="connsiteX17" fmla="*/ 3807019 w 5175265"/>
              <a:gd name="connsiteY17" fmla="*/ 690880 h 6859269"/>
              <a:gd name="connsiteX18" fmla="*/ 4364453 w 5175265"/>
              <a:gd name="connsiteY18" fmla="*/ 690880 h 6859269"/>
              <a:gd name="connsiteX19" fmla="*/ 4482274 w 5175265"/>
              <a:gd name="connsiteY19" fmla="*/ 690880 h 6859269"/>
              <a:gd name="connsiteX20" fmla="*/ 4491143 w 5175265"/>
              <a:gd name="connsiteY20" fmla="*/ 690880 h 6859269"/>
              <a:gd name="connsiteX21" fmla="*/ 4491143 w 5175265"/>
              <a:gd name="connsiteY21" fmla="*/ 1362710 h 685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75265" h="6859269">
                <a:moveTo>
                  <a:pt x="0" y="0"/>
                </a:moveTo>
                <a:lnTo>
                  <a:pt x="0" y="6407150"/>
                </a:lnTo>
                <a:lnTo>
                  <a:pt x="4494943" y="6407150"/>
                </a:lnTo>
                <a:cubicBezTo>
                  <a:pt x="4500011" y="6407150"/>
                  <a:pt x="4505078" y="6410960"/>
                  <a:pt x="4505078" y="6417310"/>
                </a:cubicBezTo>
                <a:cubicBezTo>
                  <a:pt x="4505078" y="6423660"/>
                  <a:pt x="4501278" y="6427470"/>
                  <a:pt x="4494943" y="6427470"/>
                </a:cubicBezTo>
                <a:lnTo>
                  <a:pt x="0" y="6427470"/>
                </a:lnTo>
                <a:lnTo>
                  <a:pt x="0" y="6859270"/>
                </a:lnTo>
                <a:lnTo>
                  <a:pt x="5175266" y="6859270"/>
                </a:lnTo>
                <a:lnTo>
                  <a:pt x="5175266" y="0"/>
                </a:lnTo>
                <a:lnTo>
                  <a:pt x="0" y="0"/>
                </a:lnTo>
                <a:close/>
                <a:moveTo>
                  <a:pt x="4491143" y="1362710"/>
                </a:moveTo>
                <a:lnTo>
                  <a:pt x="4364453" y="1362710"/>
                </a:lnTo>
                <a:lnTo>
                  <a:pt x="4364453" y="895350"/>
                </a:lnTo>
                <a:lnTo>
                  <a:pt x="3826023" y="1435100"/>
                </a:lnTo>
                <a:lnTo>
                  <a:pt x="3736073" y="1344930"/>
                </a:lnTo>
                <a:lnTo>
                  <a:pt x="4261835" y="817880"/>
                </a:lnTo>
                <a:lnTo>
                  <a:pt x="3807019" y="817880"/>
                </a:lnTo>
                <a:lnTo>
                  <a:pt x="3807019" y="690880"/>
                </a:lnTo>
                <a:lnTo>
                  <a:pt x="4364453" y="690880"/>
                </a:lnTo>
                <a:lnTo>
                  <a:pt x="4482274" y="690880"/>
                </a:lnTo>
                <a:lnTo>
                  <a:pt x="4491143" y="690880"/>
                </a:lnTo>
                <a:lnTo>
                  <a:pt x="4491143" y="1362710"/>
                </a:lnTo>
                <a:close/>
              </a:path>
            </a:pathLst>
          </a:custGeom>
          <a:solidFill>
            <a:schemeClr val="accent1">
              <a:lumMod val="60000"/>
              <a:lumOff val="40000"/>
            </a:schemeClr>
          </a:solidFill>
          <a:ln w="12669"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677334" y="694944"/>
            <a:ext cx="9584266" cy="1387852"/>
          </a:xfrm>
        </p:spPr>
        <p:txBody>
          <a:bodyPr lIns="0" tIns="0" rIns="457200" bIns="0">
            <a:noAutofit/>
          </a:bodyPr>
          <a:lstStyle>
            <a:lvl1pPr>
              <a:lnSpc>
                <a:spcPts val="4500"/>
              </a:lnSpc>
              <a:defRPr sz="4000"/>
            </a:lvl1pPr>
          </a:lstStyle>
          <a:p>
            <a:r>
              <a:rPr lang="en-US" dirty="0"/>
              <a:t>Click to add title</a:t>
            </a:r>
          </a:p>
        </p:txBody>
      </p:sp>
      <p:cxnSp>
        <p:nvCxnSpPr>
          <p:cNvPr id="3" name="Straight Connector 2">
            <a:extLst>
              <a:ext uri="{FF2B5EF4-FFF2-40B4-BE49-F238E27FC236}">
                <a16:creationId xmlns:a16="http://schemas.microsoft.com/office/drawing/2014/main" id="{94F37D59-BF08-6CEE-197E-A579E47015D7}"/>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BC225B1-A420-C658-9FD7-067B9FEFF745}"/>
              </a:ext>
            </a:extLst>
          </p:cNvPr>
          <p:cNvSpPr>
            <a:spLocks noGrp="1"/>
          </p:cNvSpPr>
          <p:nvPr>
            <p:ph sz="quarter" idx="12" hasCustomPrompt="1"/>
          </p:nvPr>
        </p:nvSpPr>
        <p:spPr>
          <a:xfrm>
            <a:off x="677334" y="2552698"/>
            <a:ext cx="5964766" cy="3083217"/>
          </a:xfrm>
        </p:spPr>
        <p:txBody>
          <a:bodyPr lIns="91440">
            <a:noAutofit/>
          </a:bodyPr>
          <a:lstStyle>
            <a:lvl1pPr marL="457200" indent="-457200">
              <a:spcBef>
                <a:spcPts val="1600"/>
              </a:spcBef>
              <a:buSzPct val="100000"/>
              <a:buFont typeface="+mj-lt"/>
              <a:buAutoNum type="arabicPeriod"/>
              <a:defRPr sz="1800"/>
            </a:lvl1pPr>
            <a:lvl2pPr marL="800100" indent="-342900">
              <a:spcBef>
                <a:spcPts val="1600"/>
              </a:spcBef>
              <a:buSzPct val="100000"/>
              <a:buFont typeface="+mj-lt"/>
              <a:buAutoNum type="alphaLcPeriod"/>
              <a:defRPr sz="1600"/>
            </a:lvl2pPr>
            <a:lvl3pPr marL="1257300" indent="-342900">
              <a:spcBef>
                <a:spcPts val="1600"/>
              </a:spcBef>
              <a:buSzPct val="100000"/>
              <a:buFont typeface="+mj-lt"/>
              <a:buAutoNum type="arabicParenR"/>
              <a:defRPr sz="1400"/>
            </a:lvl3pPr>
            <a:lvl4pPr marL="1600200" indent="-228600">
              <a:spcBef>
                <a:spcPts val="1600"/>
              </a:spcBef>
              <a:buSzPct val="100000"/>
              <a:buFont typeface="+mj-lt"/>
              <a:buAutoNum type="alphaLcParenR"/>
              <a:defRPr sz="1200"/>
            </a:lvl4pPr>
            <a:lvl5pPr marL="2057400" indent="-228600">
              <a:spcBef>
                <a:spcPts val="1600"/>
              </a:spcBef>
              <a:buSzPct val="100000"/>
              <a:buFont typeface="+mj-lt"/>
              <a:buAutoNum type="romanLcPeriod"/>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665F9D66-4BCE-5466-BE42-19F154C5BF73}"/>
              </a:ext>
            </a:extLst>
          </p:cNvPr>
          <p:cNvSpPr>
            <a:spLocks noGrp="1"/>
          </p:cNvSpPr>
          <p:nvPr>
            <p:ph sz="quarter" idx="13" hasCustomPrompt="1"/>
          </p:nvPr>
        </p:nvSpPr>
        <p:spPr>
          <a:xfrm>
            <a:off x="7656513" y="2552699"/>
            <a:ext cx="3842913" cy="3083216"/>
          </a:xfrm>
        </p:spPr>
        <p:txBody>
          <a:bodyPr>
            <a:noAutofit/>
          </a:bodyPr>
          <a:lstStyle>
            <a:lvl1pPr marL="457200" indent="-457200">
              <a:lnSpc>
                <a:spcPts val="2400"/>
              </a:lnSpc>
              <a:spcBef>
                <a:spcPts val="2800"/>
              </a:spcBef>
              <a:defRPr sz="2400"/>
            </a:lvl1pPr>
            <a:lvl2pPr>
              <a:lnSpc>
                <a:spcPts val="2400"/>
              </a:lnSpc>
              <a:spcBef>
                <a:spcPts val="2800"/>
              </a:spcBef>
              <a:defRPr sz="2000"/>
            </a:lvl2pPr>
            <a:lvl3pPr>
              <a:lnSpc>
                <a:spcPts val="2400"/>
              </a:lnSpc>
              <a:spcBef>
                <a:spcPts val="2800"/>
              </a:spcBef>
              <a:defRPr sz="1800"/>
            </a:lvl3pPr>
            <a:lvl4pPr>
              <a:lnSpc>
                <a:spcPts val="2400"/>
              </a:lnSpc>
              <a:spcBef>
                <a:spcPts val="2800"/>
              </a:spcBef>
              <a:defRPr sz="1600"/>
            </a:lvl4pPr>
            <a:lvl5pPr>
              <a:lnSpc>
                <a:spcPts val="2400"/>
              </a:lnSpc>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4" name="Date Placeholder 3">
            <a:extLst>
              <a:ext uri="{FF2B5EF4-FFF2-40B4-BE49-F238E27FC236}">
                <a16:creationId xmlns:a16="http://schemas.microsoft.com/office/drawing/2014/main" id="{A3673DFC-848F-3CB1-23EC-9E1D65E48756}"/>
              </a:ext>
            </a:extLst>
          </p:cNvPr>
          <p:cNvSpPr>
            <a:spLocks noGrp="1"/>
          </p:cNvSpPr>
          <p:nvPr>
            <p:ph type="dt" sz="half" idx="14"/>
          </p:nvPr>
        </p:nvSpPr>
        <p:spPr/>
        <p:txBody>
          <a:bodyPr/>
          <a:lstStyle/>
          <a:p>
            <a:fld id="{88FD4BCE-35F6-425E-BEE7-07902E8BBFFC}" type="datetimeFigureOut">
              <a:rPr lang="en-US" smtClean="0"/>
              <a:pPr/>
              <a:t>4/5/2024</a:t>
            </a:fld>
            <a:endParaRPr lang="en-US" dirty="0"/>
          </a:p>
        </p:txBody>
      </p:sp>
      <p:sp>
        <p:nvSpPr>
          <p:cNvPr id="5" name="Footer Placeholder 4">
            <a:extLst>
              <a:ext uri="{FF2B5EF4-FFF2-40B4-BE49-F238E27FC236}">
                <a16:creationId xmlns:a16="http://schemas.microsoft.com/office/drawing/2014/main" id="{4F699A12-3443-5523-F408-1CF310CF2509}"/>
              </a:ext>
            </a:extLst>
          </p:cNvPr>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2173387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flipH="1">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800" y="685799"/>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57798"/>
            <a:ext cx="10820397" cy="911425"/>
          </a:xfrm>
        </p:spPr>
        <p:txBody>
          <a:bodyPr lIns="0" tIns="0" rIns="0" bIns="0" anchor="b" anchorCtr="0">
            <a:normAutofit/>
          </a:bodyPr>
          <a:lstStyle>
            <a:lvl1pPr marL="0" indent="0" algn="l">
              <a:buNone/>
              <a:defRPr sz="33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09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75CBD89-63D9-CB44-E4AE-7915C4D78502}"/>
              </a:ext>
            </a:extLst>
          </p:cNvPr>
          <p:cNvSpPr>
            <a:spLocks noGrp="1"/>
          </p:cNvSpPr>
          <p:nvPr>
            <p:ph type="dt" sz="half" idx="12"/>
          </p:nvPr>
        </p:nvSpPr>
        <p:spPr/>
        <p:txBody>
          <a:bodyPr/>
          <a:lstStyle/>
          <a:p>
            <a:fld id="{88FD4BCE-35F6-425E-BEE7-07902E8BBFFC}" type="datetimeFigureOut">
              <a:rPr lang="en-US" smtClean="0"/>
              <a:pPr/>
              <a:t>4/5/2024</a:t>
            </a:fld>
            <a:endParaRPr lang="en-US" dirty="0"/>
          </a:p>
        </p:txBody>
      </p:sp>
      <p:sp>
        <p:nvSpPr>
          <p:cNvPr id="5" name="Footer Placeholder 4">
            <a:extLst>
              <a:ext uri="{FF2B5EF4-FFF2-40B4-BE49-F238E27FC236}">
                <a16:creationId xmlns:a16="http://schemas.microsoft.com/office/drawing/2014/main" id="{D48E4793-C529-931D-7D27-4D1661042409}"/>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19139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297680" cy="5468112"/>
          </a:xfrm>
        </p:spPr>
        <p:txBody>
          <a:bodyPr lIns="0" tIns="0" rIns="0" bIns="0" anchor="t" anchorCtr="0">
            <a:normAutofit/>
          </a:bodyPr>
          <a:lstStyle>
            <a:lvl1pPr marL="457200" indent="-457200">
              <a:lnSpc>
                <a:spcPts val="3000"/>
              </a:lnSpc>
              <a:spcBef>
                <a:spcPts val="2800"/>
              </a:spcBef>
              <a:buSzPct val="100000"/>
              <a:buFont typeface="+mj-lt"/>
              <a:buAutoNum type="arabicPeriod"/>
              <a:defRPr sz="2400"/>
            </a:lvl1pPr>
            <a:lvl2pPr marL="914400" indent="-457200">
              <a:lnSpc>
                <a:spcPts val="3000"/>
              </a:lnSpc>
              <a:spcBef>
                <a:spcPts val="2800"/>
              </a:spcBef>
              <a:buSzPct val="100000"/>
              <a:buFont typeface="+mj-lt"/>
              <a:buAutoNum type="alphaLcPeriod"/>
              <a:defRPr sz="2000"/>
            </a:lvl2pPr>
            <a:lvl3pPr marL="1257300" indent="-342900">
              <a:lnSpc>
                <a:spcPts val="3000"/>
              </a:lnSpc>
              <a:spcBef>
                <a:spcPts val="2800"/>
              </a:spcBef>
              <a:buSzPct val="100000"/>
              <a:buFont typeface="+mj-lt"/>
              <a:buAutoNum type="arabicParenR"/>
              <a:defRPr sz="1800"/>
            </a:lvl3pPr>
            <a:lvl4pPr marL="1714500" indent="-342900">
              <a:lnSpc>
                <a:spcPts val="3000"/>
              </a:lnSpc>
              <a:spcBef>
                <a:spcPts val="2800"/>
              </a:spcBef>
              <a:buSzPct val="100000"/>
              <a:buFont typeface="+mj-lt"/>
              <a:buAutoNum type="alphaLcParenR"/>
              <a:defRPr sz="1600"/>
            </a:lvl4pPr>
            <a:lvl5pPr marL="2171700" indent="-342900">
              <a:lnSpc>
                <a:spcPts val="3000"/>
              </a:lnSpc>
              <a:spcBef>
                <a:spcPts val="2800"/>
              </a:spcBef>
              <a:buSzPct val="100000"/>
              <a:buFont typeface="+mj-lt"/>
              <a:buAutoNum type="romanLcPeriod"/>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24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Title 1">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hasCustomPrompt="1"/>
          </p:nvPr>
        </p:nvSpPr>
        <p:spPr>
          <a:xfrm>
            <a:off x="685799" y="685798"/>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67956"/>
            <a:ext cx="10058400" cy="914400"/>
          </a:xfrm>
        </p:spPr>
        <p:txBody>
          <a:bodyPr lIns="0" tIns="0" rIns="0" bIns="0" anchor="b"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20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572000" cy="5468112"/>
          </a:xfrm>
        </p:spPr>
        <p:txBody>
          <a:bodyPr lIns="0" tIns="0" rIns="0" bIns="0" anchor="t" anchorCtr="0"/>
          <a:lstStyle>
            <a:lvl1pPr marL="0" indent="0">
              <a:lnSpc>
                <a:spcPts val="2400"/>
              </a:lnSpc>
              <a:spcBef>
                <a:spcPts val="1000"/>
              </a:spcBef>
              <a:buNone/>
              <a:defRPr/>
            </a:lvl1pPr>
            <a:lvl2pPr marL="742950" indent="-285750">
              <a:lnSpc>
                <a:spcPts val="2400"/>
              </a:lnSpc>
              <a:spcBef>
                <a:spcPts val="1000"/>
              </a:spcBef>
              <a:buFont typeface="Wingdings 3" panose="05040102010807070707" pitchFamily="18" charset="2"/>
              <a:buChar char="u"/>
              <a:defRPr/>
            </a:lvl2pPr>
            <a:lvl3pPr marL="1200150" indent="-285750">
              <a:lnSpc>
                <a:spcPts val="2400"/>
              </a:lnSpc>
              <a:spcBef>
                <a:spcPts val="1000"/>
              </a:spcBef>
              <a:buFont typeface="Wingdings 3" panose="05040102010807070707" pitchFamily="18" charset="2"/>
              <a:buChar char="u"/>
              <a:defRPr/>
            </a:lvl3pPr>
            <a:lvl4pPr marL="1543050" indent="-171450">
              <a:lnSpc>
                <a:spcPts val="2400"/>
              </a:lnSpc>
              <a:spcBef>
                <a:spcPts val="1000"/>
              </a:spcBef>
              <a:buFont typeface="Wingdings 3" panose="05040102010807070707" pitchFamily="18" charset="2"/>
              <a:buChar char="u"/>
              <a:defRPr/>
            </a:lvl4pPr>
            <a:lvl5pPr marL="2000250" indent="-171450">
              <a:lnSpc>
                <a:spcPts val="2400"/>
              </a:lnSpc>
              <a:spcBef>
                <a:spcPts val="1000"/>
              </a:spcBef>
              <a:buFont typeface="Wingdings 3" panose="05040102010807070707" pitchFamily="18" charset="2"/>
              <a:buChar char="u"/>
              <a:defRPr/>
            </a:lvl5pPr>
          </a:lstStyle>
          <a:p>
            <a:pPr marL="0" marR="0" lvl="0" indent="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None/>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xfrm>
            <a:off x="685800" y="5953968"/>
            <a:ext cx="365760" cy="365760"/>
          </a:xfrm>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02681981-ACA6-F321-B526-C400A1D9E74F}"/>
              </a:ext>
            </a:extLst>
          </p:cNvPr>
          <p:cNvSpPr>
            <a:spLocks noGrp="1"/>
          </p:cNvSpPr>
          <p:nvPr>
            <p:ph type="dt" sz="half" idx="12"/>
          </p:nvPr>
        </p:nvSpPr>
        <p:spPr/>
        <p:txBody>
          <a:bodyPr/>
          <a:lstStyle/>
          <a:p>
            <a:fld id="{88FD4BCE-35F6-425E-BEE7-07902E8BBFFC}" type="datetimeFigureOut">
              <a:rPr lang="en-US" smtClean="0"/>
              <a:pPr/>
              <a:t>4/5/2024</a:t>
            </a:fld>
            <a:endParaRPr lang="en-US" dirty="0"/>
          </a:p>
        </p:txBody>
      </p:sp>
      <p:sp>
        <p:nvSpPr>
          <p:cNvPr id="6" name="Footer Placeholder 5">
            <a:extLst>
              <a:ext uri="{FF2B5EF4-FFF2-40B4-BE49-F238E27FC236}">
                <a16:creationId xmlns:a16="http://schemas.microsoft.com/office/drawing/2014/main" id="{CC86D413-D12F-D4FC-0369-637417A8ACAF}"/>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02256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and Image">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585531A5-E0BC-2493-B1DF-7FDEBBD00DF4}"/>
              </a:ext>
              <a:ext uri="{C183D7F6-B498-43B3-948B-1728B52AA6E4}">
                <adec:decorative xmlns:adec="http://schemas.microsoft.com/office/drawing/2017/decorative" val="1"/>
              </a:ext>
            </a:extLst>
          </p:cNvPr>
          <p:cNvGrpSpPr/>
          <p:nvPr userDrawn="1"/>
        </p:nvGrpSpPr>
        <p:grpSpPr>
          <a:xfrm flipH="1">
            <a:off x="0" y="856093"/>
            <a:ext cx="5791637" cy="5145815"/>
            <a:chOff x="6400363" y="856093"/>
            <a:chExt cx="5791637" cy="5145815"/>
          </a:xfrm>
        </p:grpSpPr>
        <p:sp>
          <p:nvSpPr>
            <p:cNvPr id="21" name="Oval 20">
              <a:extLst>
                <a:ext uri="{FF2B5EF4-FFF2-40B4-BE49-F238E27FC236}">
                  <a16:creationId xmlns:a16="http://schemas.microsoft.com/office/drawing/2014/main" id="{59204924-0071-7102-F00E-8494C96FA10C}"/>
                </a:ext>
              </a:extLst>
            </p:cNvPr>
            <p:cNvSpPr/>
            <p:nvPr userDrawn="1"/>
          </p:nvSpPr>
          <p:spPr>
            <a:xfrm flipH="1">
              <a:off x="6400363" y="856093"/>
              <a:ext cx="5145815" cy="5145815"/>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EC3D4C6F-59E1-AAC8-F730-988C9DA079C9}"/>
                </a:ext>
              </a:extLst>
            </p:cNvPr>
            <p:cNvSpPr/>
            <p:nvPr userDrawn="1"/>
          </p:nvSpPr>
          <p:spPr>
            <a:xfrm flipH="1">
              <a:off x="10319220" y="953697"/>
              <a:ext cx="1872780" cy="4949246"/>
            </a:xfrm>
            <a:custGeom>
              <a:avLst/>
              <a:gdLst>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403694 h 4949246"/>
                <a:gd name="connsiteX8" fmla="*/ 688294 w 1872780"/>
                <a:gd name="connsiteY8" fmla="*/ 311361 h 4949246"/>
                <a:gd name="connsiteX9" fmla="*/ 526273 w 1872780"/>
                <a:gd name="connsiteY9" fmla="*/ 212931 h 4949246"/>
                <a:gd name="connsiteX10" fmla="*/ 95108 w 1872780"/>
                <a:gd name="connsiteY10" fmla="*/ 27645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820319 w 1872780"/>
                <a:gd name="connsiteY7" fmla="*/ 335236 h 4949246"/>
                <a:gd name="connsiteX8" fmla="*/ 688294 w 1872780"/>
                <a:gd name="connsiteY8" fmla="*/ 311361 h 4949246"/>
                <a:gd name="connsiteX9" fmla="*/ 526273 w 1872780"/>
                <a:gd name="connsiteY9" fmla="*/ 212931 h 4949246"/>
                <a:gd name="connsiteX10" fmla="*/ 95108 w 1872780"/>
                <a:gd name="connsiteY10" fmla="*/ 27645 h 4949246"/>
                <a:gd name="connsiteX11" fmla="*/ 0 w 1872780"/>
                <a:gd name="connsiteY11" fmla="*/ 0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311361 h 4949246"/>
                <a:gd name="connsiteX8" fmla="*/ 526273 w 1872780"/>
                <a:gd name="connsiteY8" fmla="*/ 212931 h 4949246"/>
                <a:gd name="connsiteX9" fmla="*/ 95108 w 1872780"/>
                <a:gd name="connsiteY9" fmla="*/ 27645 h 4949246"/>
                <a:gd name="connsiteX10" fmla="*/ 0 w 1872780"/>
                <a:gd name="connsiteY10" fmla="*/ 0 h 49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2780" h="4949246">
                  <a:moveTo>
                    <a:pt x="0" y="0"/>
                  </a:moveTo>
                  <a:lnTo>
                    <a:pt x="0" y="4949246"/>
                  </a:lnTo>
                  <a:lnTo>
                    <a:pt x="64976" y="4932538"/>
                  </a:lnTo>
                  <a:cubicBezTo>
                    <a:pt x="1112326" y="4606779"/>
                    <a:pt x="1872780" y="3629848"/>
                    <a:pt x="1872780" y="2475303"/>
                  </a:cubicBezTo>
                  <a:cubicBezTo>
                    <a:pt x="1872780" y="1676003"/>
                    <a:pt x="1508302" y="961831"/>
                    <a:pt x="936480" y="489922"/>
                  </a:cubicBezTo>
                  <a:lnTo>
                    <a:pt x="816865" y="400475"/>
                  </a:lnTo>
                  <a:lnTo>
                    <a:pt x="816865" y="403694"/>
                  </a:lnTo>
                  <a:lnTo>
                    <a:pt x="688294" y="311361"/>
                  </a:lnTo>
                  <a:lnTo>
                    <a:pt x="526273" y="212931"/>
                  </a:lnTo>
                  <a:cubicBezTo>
                    <a:pt x="389561" y="138665"/>
                    <a:pt x="245366" y="76429"/>
                    <a:pt x="95108" y="27645"/>
                  </a:cubicBezTo>
                  <a:lnTo>
                    <a:pt x="0" y="0"/>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23">
              <a:extLst>
                <a:ext uri="{FF2B5EF4-FFF2-40B4-BE49-F238E27FC236}">
                  <a16:creationId xmlns:a16="http://schemas.microsoft.com/office/drawing/2014/main" id="{1884E397-4075-3615-C87B-9D22754DFD4C}"/>
                </a:ext>
              </a:extLst>
            </p:cNvPr>
            <p:cNvSpPr/>
            <p:nvPr userDrawn="1"/>
          </p:nvSpPr>
          <p:spPr>
            <a:xfrm flipH="1">
              <a:off x="103192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p:nvPr>
        </p:nvSpPr>
        <p:spPr>
          <a:xfrm>
            <a:off x="2283137" y="400925"/>
            <a:ext cx="8913947" cy="4061745"/>
          </a:xfrm>
        </p:spPr>
        <p:txBody>
          <a:bodyPr lIns="0" tIns="0" rIns="0" bIns="0" anchor="b" anchorCtr="0">
            <a:noAutofit/>
          </a:bodyPr>
          <a:lstStyle>
            <a:lvl1pPr algn="l">
              <a:lnSpc>
                <a:spcPct val="100000"/>
              </a:lnSpc>
              <a:defRPr sz="7500" b="1" cap="none"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2283140" y="4519311"/>
            <a:ext cx="8913949" cy="1657202"/>
          </a:xfrm>
        </p:spPr>
        <p:txBody>
          <a:bodyPr lIns="0" tIns="0" rIns="0" bIns="0" anchor="t"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9" name="Picture Placeholder 8">
            <a:extLst>
              <a:ext uri="{FF2B5EF4-FFF2-40B4-BE49-F238E27FC236}">
                <a16:creationId xmlns:a16="http://schemas.microsoft.com/office/drawing/2014/main" id="{E08CADAB-C836-336D-DC60-E20AAE3199B4}"/>
              </a:ext>
              <a:ext uri="{C183D7F6-B498-43B3-948B-1728B52AA6E4}">
                <adec:decorative xmlns:adec="http://schemas.microsoft.com/office/drawing/2017/decorative" val="0"/>
              </a:ext>
            </a:extLst>
          </p:cNvPr>
          <p:cNvSpPr>
            <a:spLocks noGrp="1"/>
          </p:cNvSpPr>
          <p:nvPr>
            <p:ph type="pic" sz="quarter" idx="10"/>
          </p:nvPr>
        </p:nvSpPr>
        <p:spPr>
          <a:xfrm>
            <a:off x="2" y="972878"/>
            <a:ext cx="1264455" cy="4926287"/>
          </a:xfrm>
          <a:custGeom>
            <a:avLst/>
            <a:gdLst>
              <a:gd name="connsiteX0" fmla="*/ 0 w 1264455"/>
              <a:gd name="connsiteY0" fmla="*/ 0 h 4926287"/>
              <a:gd name="connsiteX1" fmla="*/ 53564 w 1264455"/>
              <a:gd name="connsiteY1" fmla="*/ 0 h 4926287"/>
              <a:gd name="connsiteX2" fmla="*/ 184430 w 1264455"/>
              <a:gd name="connsiteY2" fmla="*/ 42338 h 4926287"/>
              <a:gd name="connsiteX3" fmla="*/ 1264455 w 1264455"/>
              <a:gd name="connsiteY3" fmla="*/ 797216 h 4926287"/>
              <a:gd name="connsiteX4" fmla="*/ 1245431 w 1264455"/>
              <a:gd name="connsiteY4" fmla="*/ 818786 h 4926287"/>
              <a:gd name="connsiteX5" fmla="*/ 646813 w 1264455"/>
              <a:gd name="connsiteY5" fmla="*/ 2455489 h 4926287"/>
              <a:gd name="connsiteX6" fmla="*/ 1245431 w 1264455"/>
              <a:gd name="connsiteY6" fmla="*/ 4092193 h 4926287"/>
              <a:gd name="connsiteX7" fmla="*/ 1264455 w 1264455"/>
              <a:gd name="connsiteY7" fmla="*/ 4113762 h 4926287"/>
              <a:gd name="connsiteX8" fmla="*/ 362544 w 1264455"/>
              <a:gd name="connsiteY8" fmla="*/ 4796931 h 4926287"/>
              <a:gd name="connsiteX9" fmla="*/ 201663 w 1264455"/>
              <a:gd name="connsiteY9" fmla="*/ 4862847 h 4926287"/>
              <a:gd name="connsiteX10" fmla="*/ 166695 w 1264455"/>
              <a:gd name="connsiteY10" fmla="*/ 4875645 h 4926287"/>
              <a:gd name="connsiteX11" fmla="*/ 49533 w 1264455"/>
              <a:gd name="connsiteY11" fmla="*/ 4913551 h 4926287"/>
              <a:gd name="connsiteX12" fmla="*/ 0 w 1264455"/>
              <a:gd name="connsiteY12" fmla="*/ 4926287 h 492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4455" h="4926287">
                <a:moveTo>
                  <a:pt x="0" y="0"/>
                </a:moveTo>
                <a:lnTo>
                  <a:pt x="53564" y="0"/>
                </a:lnTo>
                <a:lnTo>
                  <a:pt x="184430" y="42338"/>
                </a:lnTo>
                <a:cubicBezTo>
                  <a:pt x="607635" y="197310"/>
                  <a:pt x="979255" y="460836"/>
                  <a:pt x="1264455" y="797216"/>
                </a:cubicBezTo>
                <a:lnTo>
                  <a:pt x="1245431" y="818786"/>
                </a:lnTo>
                <a:cubicBezTo>
                  <a:pt x="871295" y="1264121"/>
                  <a:pt x="646813" y="1833796"/>
                  <a:pt x="646813" y="2455489"/>
                </a:cubicBezTo>
                <a:cubicBezTo>
                  <a:pt x="646813" y="3077183"/>
                  <a:pt x="871295" y="3648126"/>
                  <a:pt x="1245431" y="4092193"/>
                </a:cubicBezTo>
                <a:lnTo>
                  <a:pt x="1264455" y="4113762"/>
                </a:lnTo>
                <a:cubicBezTo>
                  <a:pt x="1019998" y="4403040"/>
                  <a:pt x="712048" y="4638079"/>
                  <a:pt x="362544" y="4796931"/>
                </a:cubicBezTo>
                <a:lnTo>
                  <a:pt x="201663" y="4862847"/>
                </a:lnTo>
                <a:lnTo>
                  <a:pt x="166695" y="4875645"/>
                </a:lnTo>
                <a:lnTo>
                  <a:pt x="49533" y="4913551"/>
                </a:lnTo>
                <a:lnTo>
                  <a:pt x="0" y="4926287"/>
                </a:lnTo>
                <a:close/>
              </a:path>
            </a:pathLst>
          </a:custGeom>
          <a:noFill/>
        </p:spPr>
        <p:txBody>
          <a:bodyPr wrap="square" lIns="0" tIns="1005840">
            <a:noAutofit/>
          </a:bodyPr>
          <a:lstStyle>
            <a:lvl1pPr marL="0" indent="0" algn="ctr">
              <a:buNone/>
              <a:defRPr sz="1400"/>
            </a:lvl1pPr>
          </a:lstStyle>
          <a:p>
            <a:r>
              <a:rPr lang="en-US"/>
              <a:t>Click icon to add picture</a:t>
            </a:r>
            <a:endParaRPr lang="en-US" dirty="0"/>
          </a:p>
        </p:txBody>
      </p:sp>
    </p:spTree>
    <p:extLst>
      <p:ext uri="{BB962C8B-B14F-4D97-AF65-F5344CB8AC3E}">
        <p14:creationId xmlns:p14="http://schemas.microsoft.com/office/powerpoint/2010/main" val="356100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7334" y="694944"/>
            <a:ext cx="3931919" cy="2763442"/>
          </a:xfrm>
        </p:spPr>
        <p:txBody>
          <a:bodyPr lIns="0" tIns="0" rIns="0" bIns="0">
            <a:noAutofit/>
          </a:bodyPr>
          <a:lstStyle>
            <a:lvl1pPr>
              <a:lnSpc>
                <a:spcPts val="4500"/>
              </a:lnSpc>
              <a:defRPr sz="4000"/>
            </a:lvl1pPr>
          </a:lstStyle>
          <a:p>
            <a:r>
              <a:rPr lang="en-US"/>
              <a:t>Click to edit Master title style</a:t>
            </a:r>
            <a:endParaRPr lang="en-US" dirty="0"/>
          </a:p>
        </p:txBody>
      </p:sp>
      <p:sp>
        <p:nvSpPr>
          <p:cNvPr id="5" name="Subtitle 2">
            <a:extLst>
              <a:ext uri="{FF2B5EF4-FFF2-40B4-BE49-F238E27FC236}">
                <a16:creationId xmlns:a16="http://schemas.microsoft.com/office/drawing/2014/main" id="{19D2F740-9D68-14D7-A2BD-C7AF3ED65878}"/>
              </a:ext>
            </a:extLst>
          </p:cNvPr>
          <p:cNvSpPr>
            <a:spLocks noGrp="1"/>
          </p:cNvSpPr>
          <p:nvPr>
            <p:ph type="subTitle" idx="12" hasCustomPrompt="1"/>
          </p:nvPr>
        </p:nvSpPr>
        <p:spPr>
          <a:xfrm>
            <a:off x="5753101" y="694944"/>
            <a:ext cx="4805362" cy="1211575"/>
          </a:xfrm>
        </p:spPr>
        <p:txBody>
          <a:bodyPr lIns="0" tIns="0" rIns="0" bIns="0" anchor="t" anchorCtr="0">
            <a:normAutofit/>
          </a:bodyPr>
          <a:lstStyle>
            <a:lvl1pPr marL="0" indent="0" algn="l">
              <a:buNone/>
              <a:defRPr sz="2800" b="1" cap="all" baseline="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3" y="3607903"/>
            <a:ext cx="3931920" cy="2572122"/>
          </a:xfrm>
          <a:prstGeom prst="rect">
            <a:avLst/>
          </a:prstGeom>
        </p:spPr>
        <p:txBody>
          <a:bodyPr vert="horz" lIns="0" tIns="0" rIns="0" bIns="0" rtlCol="0">
            <a:normAutofit/>
          </a:bodyPr>
          <a:lstStyle>
            <a:lvl1pPr marL="0" indent="0">
              <a:lnSpc>
                <a:spcPts val="2400"/>
              </a:lnSpc>
              <a:buNone/>
              <a:defRPr/>
            </a:lvl1pPr>
            <a:lvl2pPr>
              <a:lnSpc>
                <a:spcPts val="2400"/>
              </a:lnSpc>
              <a:defRPr/>
            </a:lvl2pPr>
            <a:lvl3pPr>
              <a:lnSpc>
                <a:spcPts val="2400"/>
              </a:lnSpc>
              <a:defRPr/>
            </a:lvl3pPr>
            <a:lvl4pPr>
              <a:lnSpc>
                <a:spcPts val="2400"/>
              </a:lnSpc>
              <a:defRPr/>
            </a:lvl4pPr>
            <a:lvl5pPr>
              <a:lnSpc>
                <a:spcPts val="2400"/>
              </a:lnSpc>
              <a:defRPr/>
            </a:lvl5pPr>
          </a:lstStyle>
          <a:p>
            <a:pPr marL="342900" marR="0" lvl="0" indent="-34290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5753101" y="2157413"/>
            <a:ext cx="5753098" cy="4005643"/>
          </a:xfrm>
        </p:spPr>
        <p:txBody>
          <a:bodyPr lIns="0" tIns="0" rIns="0" bIns="0" anchor="t" anchorCtr="0"/>
          <a:lstStyle>
            <a:lvl1pPr marL="0" indent="0">
              <a:lnSpc>
                <a:spcPts val="3000"/>
              </a:lnSpc>
              <a:spcBef>
                <a:spcPts val="2800"/>
              </a:spcBef>
              <a:buNone/>
              <a:defRPr/>
            </a:lvl1pPr>
            <a:lvl2pPr marL="742950" indent="-285750">
              <a:lnSpc>
                <a:spcPts val="3000"/>
              </a:lnSpc>
              <a:spcBef>
                <a:spcPts val="2800"/>
              </a:spcBef>
              <a:buFont typeface="Wingdings 3" panose="05040102010807070707" pitchFamily="18" charset="2"/>
              <a:buChar char="u"/>
              <a:defRPr/>
            </a:lvl2pPr>
            <a:lvl3pPr marL="1200150" indent="-285750">
              <a:lnSpc>
                <a:spcPts val="3000"/>
              </a:lnSpc>
              <a:spcBef>
                <a:spcPts val="2800"/>
              </a:spcBef>
              <a:buFont typeface="Wingdings 3" panose="05040102010807070707" pitchFamily="18" charset="2"/>
              <a:buChar char="u"/>
              <a:defRPr/>
            </a:lvl3pPr>
            <a:lvl4pPr marL="1543050" indent="-171450">
              <a:lnSpc>
                <a:spcPts val="3000"/>
              </a:lnSpc>
              <a:spcBef>
                <a:spcPts val="2800"/>
              </a:spcBef>
              <a:buFont typeface="Wingdings 3" panose="05040102010807070707" pitchFamily="18" charset="2"/>
              <a:buChar char="u"/>
              <a:defRPr/>
            </a:lvl4pPr>
            <a:lvl5pPr marL="2000250" indent="-171450">
              <a:lnSpc>
                <a:spcPts val="3000"/>
              </a:lnSpc>
              <a:spcBef>
                <a:spcPts val="28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BA300139-9769-561C-12A0-4A466D0741A2}"/>
              </a:ext>
            </a:extLst>
          </p:cNvPr>
          <p:cNvSpPr>
            <a:spLocks noGrp="1"/>
          </p:cNvSpPr>
          <p:nvPr>
            <p:ph type="dt" sz="half" idx="15"/>
          </p:nvPr>
        </p:nvSpPr>
        <p:spPr/>
        <p:txBody>
          <a:bodyPr/>
          <a:lstStyle/>
          <a:p>
            <a:fld id="{88FD4BCE-35F6-425E-BEE7-07902E8BBFFC}" type="datetimeFigureOut">
              <a:rPr lang="en-US" smtClean="0"/>
              <a:pPr/>
              <a:t>4/5/2024</a:t>
            </a:fld>
            <a:endParaRPr lang="en-US" dirty="0"/>
          </a:p>
        </p:txBody>
      </p:sp>
      <p:sp>
        <p:nvSpPr>
          <p:cNvPr id="10" name="Footer Placeholder 9">
            <a:extLst>
              <a:ext uri="{FF2B5EF4-FFF2-40B4-BE49-F238E27FC236}">
                <a16:creationId xmlns:a16="http://schemas.microsoft.com/office/drawing/2014/main" id="{F4BEE22E-6B38-F772-940C-BDD74D402C17}"/>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396079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 name="Title 1"/>
          <p:cNvSpPr>
            <a:spLocks noGrp="1"/>
          </p:cNvSpPr>
          <p:nvPr>
            <p:ph type="title"/>
          </p:nvPr>
        </p:nvSpPr>
        <p:spPr>
          <a:xfrm>
            <a:off x="677334" y="694944"/>
            <a:ext cx="5880629" cy="1690444"/>
          </a:xfrm>
        </p:spPr>
        <p:txBody>
          <a:bodyPr lIns="0" tIns="0" rIns="0" bIns="0">
            <a:noAutofit/>
          </a:bodyPr>
          <a:lstStyle>
            <a:lvl1pPr>
              <a:lnSpc>
                <a:spcPts val="4500"/>
              </a:lnSpc>
              <a:defRPr sz="4000"/>
            </a:lvl1pPr>
          </a:lstStyle>
          <a:p>
            <a:r>
              <a:rPr lang="en-US"/>
              <a:t>Click to edit Master title style</a:t>
            </a:r>
            <a:endParaRPr lang="en-US" dirty="0"/>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4" y="2476239"/>
            <a:ext cx="5880629" cy="3237948"/>
          </a:xfrm>
          <a:prstGeom prst="rect">
            <a:avLst/>
          </a:prstGeom>
        </p:spPr>
        <p:txBody>
          <a:bodyPr vert="horz" lIns="0" tIns="0" rIns="0" bIns="0" rtlCol="0">
            <a:normAutofit/>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Picture Placeholder 17">
            <a:extLst>
              <a:ext uri="{FF2B5EF4-FFF2-40B4-BE49-F238E27FC236}">
                <a16:creationId xmlns:a16="http://schemas.microsoft.com/office/drawing/2014/main" id="{1AD12D1E-D950-DF90-FC1D-F9BFC8962A8B}"/>
              </a:ext>
            </a:extLst>
          </p:cNvPr>
          <p:cNvSpPr>
            <a:spLocks noGrp="1"/>
          </p:cNvSpPr>
          <p:nvPr>
            <p:ph type="pic" sz="quarter" idx="15"/>
          </p:nvPr>
        </p:nvSpPr>
        <p:spPr>
          <a:xfrm>
            <a:off x="7018338" y="0"/>
            <a:ext cx="5173662" cy="6858000"/>
          </a:xfrm>
          <a:custGeom>
            <a:avLst/>
            <a:gdLst>
              <a:gd name="connsiteX0" fmla="*/ 3805872 w 5173662"/>
              <a:gd name="connsiteY0" fmla="*/ 690240 h 6858000"/>
              <a:gd name="connsiteX1" fmla="*/ 3805872 w 5173662"/>
              <a:gd name="connsiteY1" fmla="*/ 818256 h 6858000"/>
              <a:gd name="connsiteX2" fmla="*/ 4262100 w 5173662"/>
              <a:gd name="connsiteY2" fmla="*/ 818256 h 6858000"/>
              <a:gd name="connsiteX3" fmla="*/ 3729696 w 5173662"/>
              <a:gd name="connsiteY3" fmla="*/ 1350660 h 6858000"/>
              <a:gd name="connsiteX4" fmla="*/ 3820217 w 5173662"/>
              <a:gd name="connsiteY4" fmla="*/ 1441181 h 6858000"/>
              <a:gd name="connsiteX5" fmla="*/ 4360085 w 5173662"/>
              <a:gd name="connsiteY5" fmla="*/ 901313 h 6858000"/>
              <a:gd name="connsiteX6" fmla="*/ 4360085 w 5173662"/>
              <a:gd name="connsiteY6" fmla="*/ 1365882 h 6858000"/>
              <a:gd name="connsiteX7" fmla="*/ 4488101 w 5173662"/>
              <a:gd name="connsiteY7" fmla="*/ 1365882 h 6858000"/>
              <a:gd name="connsiteX8" fmla="*/ 4488101 w 5173662"/>
              <a:gd name="connsiteY8" fmla="*/ 818256 h 6858000"/>
              <a:gd name="connsiteX9" fmla="*/ 4488102 w 5173662"/>
              <a:gd name="connsiteY9" fmla="*/ 818256 h 6858000"/>
              <a:gd name="connsiteX10" fmla="*/ 4488102 w 5173662"/>
              <a:gd name="connsiteY10" fmla="*/ 690240 h 6858000"/>
              <a:gd name="connsiteX11" fmla="*/ 4488101 w 5173662"/>
              <a:gd name="connsiteY11" fmla="*/ 690240 h 6858000"/>
              <a:gd name="connsiteX12" fmla="*/ 4360085 w 5173662"/>
              <a:gd name="connsiteY12" fmla="*/ 690240 h 6858000"/>
              <a:gd name="connsiteX13" fmla="*/ 0 w 5173662"/>
              <a:gd name="connsiteY13" fmla="*/ 0 h 6858000"/>
              <a:gd name="connsiteX14" fmla="*/ 5173662 w 5173662"/>
              <a:gd name="connsiteY14" fmla="*/ 0 h 6858000"/>
              <a:gd name="connsiteX15" fmla="*/ 5173662 w 5173662"/>
              <a:gd name="connsiteY15" fmla="*/ 6858000 h 6858000"/>
              <a:gd name="connsiteX16" fmla="*/ 0 w 5173662"/>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73662" h="6858000">
                <a:moveTo>
                  <a:pt x="3805872" y="690240"/>
                </a:moveTo>
                <a:lnTo>
                  <a:pt x="3805872" y="818256"/>
                </a:lnTo>
                <a:lnTo>
                  <a:pt x="4262100" y="818256"/>
                </a:lnTo>
                <a:lnTo>
                  <a:pt x="3729696" y="1350660"/>
                </a:lnTo>
                <a:lnTo>
                  <a:pt x="3820217" y="1441181"/>
                </a:lnTo>
                <a:lnTo>
                  <a:pt x="4360085" y="901313"/>
                </a:lnTo>
                <a:lnTo>
                  <a:pt x="4360085" y="1365882"/>
                </a:lnTo>
                <a:lnTo>
                  <a:pt x="4488101" y="1365882"/>
                </a:lnTo>
                <a:lnTo>
                  <a:pt x="4488101" y="818256"/>
                </a:lnTo>
                <a:lnTo>
                  <a:pt x="4488102" y="818256"/>
                </a:lnTo>
                <a:lnTo>
                  <a:pt x="4488102" y="690240"/>
                </a:lnTo>
                <a:lnTo>
                  <a:pt x="4488101" y="690240"/>
                </a:lnTo>
                <a:lnTo>
                  <a:pt x="4360085" y="690240"/>
                </a:lnTo>
                <a:close/>
                <a:moveTo>
                  <a:pt x="0" y="0"/>
                </a:moveTo>
                <a:lnTo>
                  <a:pt x="5173662" y="0"/>
                </a:lnTo>
                <a:lnTo>
                  <a:pt x="5173662" y="6858000"/>
                </a:lnTo>
                <a:lnTo>
                  <a:pt x="0" y="68580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E6EFE9-69CE-71E1-5B5B-E344DFB9DFFC}"/>
              </a:ext>
            </a:extLst>
          </p:cNvPr>
          <p:cNvSpPr>
            <a:spLocks noGrp="1"/>
          </p:cNvSpPr>
          <p:nvPr>
            <p:ph type="dt" sz="half" idx="16"/>
          </p:nvPr>
        </p:nvSpPr>
        <p:spPr/>
        <p:txBody>
          <a:bodyPr/>
          <a:lstStyle/>
          <a:p>
            <a:fld id="{88FD4BCE-35F6-425E-BEE7-07902E8BBFFC}" type="datetimeFigureOut">
              <a:rPr lang="en-US" smtClean="0"/>
              <a:pPr/>
              <a:t>4/5/2024</a:t>
            </a:fld>
            <a:endParaRPr lang="en-US" dirty="0"/>
          </a:p>
        </p:txBody>
      </p:sp>
      <p:sp>
        <p:nvSpPr>
          <p:cNvPr id="4" name="Footer Placeholder 3">
            <a:extLst>
              <a:ext uri="{FF2B5EF4-FFF2-40B4-BE49-F238E27FC236}">
                <a16:creationId xmlns:a16="http://schemas.microsoft.com/office/drawing/2014/main" id="{C50CF949-C78F-45EC-4CDE-5D1B002F0073}"/>
              </a:ext>
            </a:extLst>
          </p:cNvPr>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225715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862641"/>
            <a:ext cx="4339805" cy="2566357"/>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99E1EFA6-BBF1-0CF2-B2A5-354FA4442608}"/>
              </a:ext>
            </a:extLst>
          </p:cNvPr>
          <p:cNvSpPr>
            <a:spLocks noGrp="1"/>
          </p:cNvSpPr>
          <p:nvPr>
            <p:ph idx="12" hasCustomPrompt="1"/>
          </p:nvPr>
        </p:nvSpPr>
        <p:spPr>
          <a:xfrm>
            <a:off x="5753101" y="3657818"/>
            <a:ext cx="4339805" cy="2734053"/>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5F8106A4-B5DE-575D-F7FC-30617899BB50}"/>
              </a:ext>
            </a:extLst>
          </p:cNvPr>
          <p:cNvSpPr>
            <a:spLocks noGrp="1"/>
          </p:cNvSpPr>
          <p:nvPr>
            <p:ph type="dt" sz="half" idx="13"/>
          </p:nvPr>
        </p:nvSpPr>
        <p:spPr/>
        <p:txBody>
          <a:bodyPr/>
          <a:lstStyle/>
          <a:p>
            <a:fld id="{88FD4BCE-35F6-425E-BEE7-07902E8BBFFC}" type="datetimeFigureOut">
              <a:rPr lang="en-US" smtClean="0"/>
              <a:pPr/>
              <a:t>4/5/2024</a:t>
            </a:fld>
            <a:endParaRPr lang="en-US" dirty="0"/>
          </a:p>
        </p:txBody>
      </p:sp>
      <p:sp>
        <p:nvSpPr>
          <p:cNvPr id="7" name="Footer Placeholder 6">
            <a:extLst>
              <a:ext uri="{FF2B5EF4-FFF2-40B4-BE49-F238E27FC236}">
                <a16:creationId xmlns:a16="http://schemas.microsoft.com/office/drawing/2014/main" id="{6D562560-6E8E-BE71-34A7-27F566AA4B37}"/>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1792403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10" name="Content Placeholder 9">
            <a:extLst>
              <a:ext uri="{FF2B5EF4-FFF2-40B4-BE49-F238E27FC236}">
                <a16:creationId xmlns:a16="http://schemas.microsoft.com/office/drawing/2014/main" id="{6C166B37-A875-10F1-3052-1F5C0DBA005F}"/>
              </a:ext>
            </a:extLst>
          </p:cNvPr>
          <p:cNvSpPr>
            <a:spLocks noGrp="1"/>
          </p:cNvSpPr>
          <p:nvPr>
            <p:ph sz="quarter" idx="13" hasCustomPrompt="1"/>
          </p:nvPr>
        </p:nvSpPr>
        <p:spPr>
          <a:xfrm>
            <a:off x="686741" y="2140864"/>
            <a:ext cx="3797114" cy="3494753"/>
          </a:xfrm>
        </p:spPr>
        <p:txBody>
          <a:bodyPr lIns="91440">
            <a:normAutofit/>
          </a:bodyPr>
          <a:lstStyle>
            <a:lvl1pPr>
              <a:spcBef>
                <a:spcPts val="2800"/>
              </a:spcBef>
              <a:defRPr sz="2400"/>
            </a:lvl1pPr>
            <a:lvl2pPr>
              <a:spcBef>
                <a:spcPts val="2800"/>
              </a:spcBef>
              <a:defRPr sz="2000"/>
            </a:lvl2pPr>
            <a:lvl3pPr>
              <a:spcBef>
                <a:spcPts val="2800"/>
              </a:spcBef>
              <a:defRPr sz="1800"/>
            </a:lvl3pPr>
            <a:lvl4pPr>
              <a:spcBef>
                <a:spcPts val="2800"/>
              </a:spcBef>
              <a:defRPr sz="1600"/>
            </a:lvl4pPr>
            <a:lvl5pPr>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16CC85AA-22A1-34BB-C21E-8EEC11334A98}"/>
              </a:ext>
            </a:extLst>
          </p:cNvPr>
          <p:cNvSpPr>
            <a:spLocks noGrp="1"/>
          </p:cNvSpPr>
          <p:nvPr>
            <p:ph type="tbl" sz="quarter" idx="14"/>
          </p:nvPr>
        </p:nvSpPr>
        <p:spPr>
          <a:xfrm>
            <a:off x="5054600" y="2103438"/>
            <a:ext cx="6451600" cy="3532187"/>
          </a:xfrm>
        </p:spPr>
        <p:txBody>
          <a:bodyPr/>
          <a:lstStyle>
            <a:lvl1pPr marL="0" indent="0" algn="ctr">
              <a:buNone/>
              <a:defRPr/>
            </a:lvl1pPr>
          </a:lstStyle>
          <a:p>
            <a:r>
              <a:rPr lang="en-US"/>
              <a:t>Click icon to add table</a:t>
            </a:r>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3" name="Date Placeholder 2">
            <a:extLst>
              <a:ext uri="{FF2B5EF4-FFF2-40B4-BE49-F238E27FC236}">
                <a16:creationId xmlns:a16="http://schemas.microsoft.com/office/drawing/2014/main" id="{1016CDA2-E91D-329D-7637-2B7A71AB4DE7}"/>
              </a:ext>
            </a:extLst>
          </p:cNvPr>
          <p:cNvSpPr>
            <a:spLocks noGrp="1"/>
          </p:cNvSpPr>
          <p:nvPr>
            <p:ph type="dt" sz="half" idx="15"/>
          </p:nvPr>
        </p:nvSpPr>
        <p:spPr/>
        <p:txBody>
          <a:bodyPr/>
          <a:lstStyle/>
          <a:p>
            <a:fld id="{88FD4BCE-35F6-425E-BEE7-07902E8BBFFC}" type="datetimeFigureOut">
              <a:rPr lang="en-US" smtClean="0"/>
              <a:pPr/>
              <a:t>4/5/2024</a:t>
            </a:fld>
            <a:endParaRPr lang="en-US" dirty="0"/>
          </a:p>
        </p:txBody>
      </p:sp>
      <p:sp>
        <p:nvSpPr>
          <p:cNvPr id="4" name="Footer Placeholder 3">
            <a:extLst>
              <a:ext uri="{FF2B5EF4-FFF2-40B4-BE49-F238E27FC236}">
                <a16:creationId xmlns:a16="http://schemas.microsoft.com/office/drawing/2014/main" id="{75DC0597-1B00-EE50-9A1B-7B2CD5D3EEA9}"/>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243130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94946"/>
            <a:ext cx="3793387" cy="2734054"/>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5571744" y="1926775"/>
            <a:ext cx="5862526" cy="423627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85800" y="5943600"/>
            <a:ext cx="365760" cy="365760"/>
          </a:xfrm>
          <a:prstGeom prst="ellipse">
            <a:avLst/>
          </a:prstGeom>
          <a:solidFill>
            <a:schemeClr val="accent1">
              <a:lumMod val="40000"/>
              <a:lumOff val="60000"/>
            </a:schemeClr>
          </a:solidFill>
        </p:spPr>
        <p:txBody>
          <a:bodyPr vert="horz" lIns="0" tIns="0" rIns="0" bIns="0" rtlCol="0" anchor="ctr" anchorCtr="0"/>
          <a:lstStyle>
            <a:lvl1pPr algn="ctr">
              <a:defRPr sz="1000" b="1">
                <a:solidFill>
                  <a:schemeClr val="tx1">
                    <a:lumMod val="85000"/>
                    <a:lumOff val="15000"/>
                  </a:schemeClr>
                </a:solidFill>
              </a:defRPr>
            </a:lvl1pPr>
          </a:lstStyle>
          <a:p>
            <a:fld id="{D57F1E4F-1CFF-5643-939E-217C01CDF565}" type="slidenum">
              <a:rPr lang="en-US" smtClean="0"/>
              <a:pPr/>
              <a:t>‹#›</a:t>
            </a:fld>
            <a:endParaRPr lang="en-US" dirty="0"/>
          </a:p>
        </p:txBody>
      </p:sp>
      <p:grpSp>
        <p:nvGrpSpPr>
          <p:cNvPr id="7" name="Group 6">
            <a:extLst>
              <a:ext uri="{FF2B5EF4-FFF2-40B4-BE49-F238E27FC236}">
                <a16:creationId xmlns:a16="http://schemas.microsoft.com/office/drawing/2014/main" id="{5F71F1EA-20C8-8269-4328-9CFD833A93B4}"/>
              </a:ext>
            </a:extLst>
          </p:cNvPr>
          <p:cNvGrpSpPr/>
          <p:nvPr userDrawn="1"/>
        </p:nvGrpSpPr>
        <p:grpSpPr>
          <a:xfrm>
            <a:off x="10838266" y="752719"/>
            <a:ext cx="602728" cy="596004"/>
            <a:chOff x="11118823" y="513726"/>
            <a:chExt cx="602728" cy="596004"/>
          </a:xfrm>
        </p:grpSpPr>
        <p:cxnSp>
          <p:nvCxnSpPr>
            <p:cNvPr id="8" name="Straight Connector 7">
              <a:extLst>
                <a:ext uri="{FF2B5EF4-FFF2-40B4-BE49-F238E27FC236}">
                  <a16:creationId xmlns:a16="http://schemas.microsoft.com/office/drawing/2014/main" id="{93C92664-11DA-FCCE-2DBA-5940FD85729D}"/>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335C2E-70C2-3AA2-D2F6-9837BEB891AF}"/>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37E2B3B-D823-D184-ED44-A72BCBB8C1A4}"/>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05B05127-A3EE-BCA6-38E9-FEE0E6134EFE}"/>
              </a:ext>
            </a:extLst>
          </p:cNvPr>
          <p:cNvCxnSpPr>
            <a:cxnSpLocks/>
          </p:cNvCxnSpPr>
          <p:nvPr userDrawn="1"/>
        </p:nvCxnSpPr>
        <p:spPr>
          <a:xfrm>
            <a:off x="685800" y="6413944"/>
            <a:ext cx="3862978"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201E98D2-F38D-1ACF-2990-1F02733759A1}"/>
              </a:ext>
            </a:extLst>
          </p:cNvPr>
          <p:cNvSpPr>
            <a:spLocks noGrp="1"/>
          </p:cNvSpPr>
          <p:nvPr>
            <p:ph type="dt" sz="half" idx="2"/>
          </p:nvPr>
        </p:nvSpPr>
        <p:spPr>
          <a:xfrm>
            <a:off x="8691070" y="6356350"/>
            <a:ext cx="2743200" cy="365125"/>
          </a:xfrm>
          <a:prstGeom prst="rect">
            <a:avLst/>
          </a:prstGeom>
        </p:spPr>
        <p:txBody>
          <a:bodyPr vert="horz" lIns="91440" tIns="45720" rIns="91440" bIns="45720" rtlCol="0" anchor="ctr"/>
          <a:lstStyle>
            <a:lvl1pPr algn="r">
              <a:defRPr sz="1000">
                <a:solidFill>
                  <a:schemeClr val="tx1">
                    <a:tint val="82000"/>
                  </a:schemeClr>
                </a:solidFill>
              </a:defRPr>
            </a:lvl1pPr>
          </a:lstStyle>
          <a:p>
            <a:fld id="{88FD4BCE-35F6-425E-BEE7-07902E8BBFFC}" type="datetimeFigureOut">
              <a:rPr lang="en-US" smtClean="0"/>
              <a:pPr/>
              <a:t>4/5/2024</a:t>
            </a:fld>
            <a:endParaRPr lang="en-US" dirty="0"/>
          </a:p>
        </p:txBody>
      </p:sp>
      <p:sp>
        <p:nvSpPr>
          <p:cNvPr id="5" name="Footer Placeholder 4">
            <a:extLst>
              <a:ext uri="{FF2B5EF4-FFF2-40B4-BE49-F238E27FC236}">
                <a16:creationId xmlns:a16="http://schemas.microsoft.com/office/drawing/2014/main" id="{C29DE75F-DF1E-1625-34E8-3AEB1503F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82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93" r:id="rId2"/>
    <p:sldLayoutId id="2147483669" r:id="rId3"/>
    <p:sldLayoutId id="2147483668" r:id="rId4"/>
    <p:sldLayoutId id="2147483689" r:id="rId5"/>
    <p:sldLayoutId id="2147483690" r:id="rId6"/>
    <p:sldLayoutId id="2147483691" r:id="rId7"/>
    <p:sldLayoutId id="2147483694" r:id="rId8"/>
    <p:sldLayoutId id="2147483695" r:id="rId9"/>
    <p:sldLayoutId id="2147483670" r:id="rId10"/>
    <p:sldLayoutId id="2147483696" r:id="rId11"/>
    <p:sldLayoutId id="2147483678" r:id="rId12"/>
    <p:sldLayoutId id="2147483677" r:id="rId13"/>
    <p:sldLayoutId id="2147483671" r:id="rId14"/>
  </p:sldLayoutIdLst>
  <p:hf sldNum="0" hdr="0" ftr="0" dt="0"/>
  <p:txStyles>
    <p:titleStyle>
      <a:lvl1pPr algn="l" defTabSz="457200" rtl="0" eaLnBrk="1" latinLnBrk="0" hangingPunct="1">
        <a:lnSpc>
          <a:spcPts val="4500"/>
        </a:lnSpc>
        <a:spcBef>
          <a:spcPct val="0"/>
        </a:spcBef>
        <a:buNone/>
        <a:defRPr sz="40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800" kern="1200">
          <a:solidFill>
            <a:schemeClr val="tx1">
              <a:lumMod val="85000"/>
              <a:lumOff val="15000"/>
            </a:schemeClr>
          </a:solidFill>
          <a:latin typeface="+mn-lt"/>
          <a:ea typeface="+mn-ea"/>
          <a:cs typeface="+mn-cs"/>
        </a:defRPr>
      </a:lvl1pPr>
      <a:lvl2pPr marL="742950" indent="-28575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600" kern="1200">
          <a:solidFill>
            <a:schemeClr val="tx1">
              <a:lumMod val="85000"/>
              <a:lumOff val="15000"/>
            </a:schemeClr>
          </a:solidFill>
          <a:latin typeface="+mn-lt"/>
          <a:ea typeface="+mn-ea"/>
          <a:cs typeface="+mn-cs"/>
        </a:defRPr>
      </a:lvl2pPr>
      <a:lvl3pPr marL="11430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400" kern="1200">
          <a:solidFill>
            <a:schemeClr val="tx1">
              <a:lumMod val="85000"/>
              <a:lumOff val="15000"/>
            </a:schemeClr>
          </a:solidFill>
          <a:latin typeface="+mn-lt"/>
          <a:ea typeface="+mn-ea"/>
          <a:cs typeface="+mn-cs"/>
        </a:defRPr>
      </a:lvl3pPr>
      <a:lvl4pPr marL="16002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4pPr>
      <a:lvl5pPr marL="20574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14DB-AE04-43EA-0022-86BA29BBD1F8}"/>
              </a:ext>
            </a:extLst>
          </p:cNvPr>
          <p:cNvSpPr>
            <a:spLocks noGrp="1"/>
          </p:cNvSpPr>
          <p:nvPr>
            <p:ph type="ctrTitle"/>
          </p:nvPr>
        </p:nvSpPr>
        <p:spPr>
          <a:xfrm>
            <a:off x="685799" y="685798"/>
            <a:ext cx="7939455" cy="3305909"/>
          </a:xfrm>
        </p:spPr>
        <p:txBody>
          <a:bodyPr/>
          <a:lstStyle/>
          <a:p>
            <a:r>
              <a:rPr lang="en-US" b="0" i="0" dirty="0">
                <a:solidFill>
                  <a:srgbClr val="0D0D0D"/>
                </a:solidFill>
                <a:effectLst/>
                <a:latin typeface="Söhne"/>
              </a:rPr>
              <a:t>AI-Based Recipe Generator and Cook Assistant </a:t>
            </a:r>
            <a:endParaRPr lang="en-US" dirty="0"/>
          </a:p>
        </p:txBody>
      </p:sp>
      <p:sp>
        <p:nvSpPr>
          <p:cNvPr id="3" name="TextBox 2">
            <a:extLst>
              <a:ext uri="{FF2B5EF4-FFF2-40B4-BE49-F238E27FC236}">
                <a16:creationId xmlns:a16="http://schemas.microsoft.com/office/drawing/2014/main" id="{AF335C42-2E82-7C7B-91EE-59D6FB66F832}"/>
              </a:ext>
            </a:extLst>
          </p:cNvPr>
          <p:cNvSpPr txBox="1"/>
          <p:nvPr/>
        </p:nvSpPr>
        <p:spPr>
          <a:xfrm>
            <a:off x="4035669" y="4448908"/>
            <a:ext cx="6945923" cy="584775"/>
          </a:xfrm>
          <a:prstGeom prst="rect">
            <a:avLst/>
          </a:prstGeom>
          <a:noFill/>
        </p:spPr>
        <p:txBody>
          <a:bodyPr wrap="square" rtlCol="0">
            <a:spAutoFit/>
          </a:bodyPr>
          <a:lstStyle/>
          <a:p>
            <a:r>
              <a:rPr lang="en-US" sz="3200" dirty="0"/>
              <a:t>M.VITNESH IMMANUVEL</a:t>
            </a:r>
          </a:p>
        </p:txBody>
      </p:sp>
    </p:spTree>
    <p:extLst>
      <p:ext uri="{BB962C8B-B14F-4D97-AF65-F5344CB8AC3E}">
        <p14:creationId xmlns:p14="http://schemas.microsoft.com/office/powerpoint/2010/main" val="1978693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48F2-D2C6-2AC5-DB3B-C7AB67FC8A33}"/>
              </a:ext>
            </a:extLst>
          </p:cNvPr>
          <p:cNvSpPr>
            <a:spLocks noGrp="1"/>
          </p:cNvSpPr>
          <p:nvPr>
            <p:ph type="title"/>
          </p:nvPr>
        </p:nvSpPr>
        <p:spPr>
          <a:xfrm>
            <a:off x="677334" y="694944"/>
            <a:ext cx="3789177" cy="4572000"/>
          </a:xfrm>
        </p:spPr>
        <p:txBody>
          <a:bodyPr/>
          <a:lstStyle/>
          <a:p>
            <a:r>
              <a:rPr lang="en-US" dirty="0"/>
              <a:t>Agenda</a:t>
            </a:r>
          </a:p>
        </p:txBody>
      </p:sp>
      <p:sp>
        <p:nvSpPr>
          <p:cNvPr id="5" name="Content Placeholder 4">
            <a:extLst>
              <a:ext uri="{FF2B5EF4-FFF2-40B4-BE49-F238E27FC236}">
                <a16:creationId xmlns:a16="http://schemas.microsoft.com/office/drawing/2014/main" id="{E7FA86E3-B05F-1FAF-FE02-9EF319E0708B}"/>
              </a:ext>
            </a:extLst>
          </p:cNvPr>
          <p:cNvSpPr>
            <a:spLocks noGrp="1"/>
          </p:cNvSpPr>
          <p:nvPr>
            <p:ph idx="1"/>
          </p:nvPr>
        </p:nvSpPr>
        <p:spPr>
          <a:xfrm>
            <a:off x="5753101" y="694945"/>
            <a:ext cx="4297680" cy="5468112"/>
          </a:xfrm>
        </p:spPr>
        <p:txBody>
          <a:bodyPr/>
          <a:lstStyle/>
          <a:p>
            <a:r>
              <a:rPr lang="en-US" dirty="0"/>
              <a:t>Problem Statement</a:t>
            </a:r>
          </a:p>
          <a:p>
            <a:r>
              <a:rPr lang="en-US" dirty="0"/>
              <a:t>Project Overview</a:t>
            </a:r>
          </a:p>
          <a:p>
            <a:r>
              <a:rPr lang="en-US" dirty="0"/>
              <a:t>Progress Update</a:t>
            </a:r>
          </a:p>
          <a:p>
            <a:r>
              <a:rPr lang="en-US" dirty="0"/>
              <a:t>Resource Allocation</a:t>
            </a:r>
          </a:p>
          <a:p>
            <a:r>
              <a:rPr lang="en-US" dirty="0"/>
              <a:t>Solution </a:t>
            </a:r>
          </a:p>
          <a:p>
            <a:r>
              <a:rPr lang="en-US" dirty="0"/>
              <a:t>Modelling</a:t>
            </a:r>
          </a:p>
          <a:p>
            <a:r>
              <a:rPr lang="en-US" dirty="0"/>
              <a:t>Result</a:t>
            </a:r>
          </a:p>
        </p:txBody>
      </p:sp>
    </p:spTree>
    <p:extLst>
      <p:ext uri="{BB962C8B-B14F-4D97-AF65-F5344CB8AC3E}">
        <p14:creationId xmlns:p14="http://schemas.microsoft.com/office/powerpoint/2010/main" val="375926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D22B-EA03-D052-978B-4A796EDCCBD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E91416A-4434-6C4D-D0C9-AF766F6D22BC}"/>
              </a:ext>
            </a:extLst>
          </p:cNvPr>
          <p:cNvSpPr>
            <a:spLocks noGrp="1"/>
          </p:cNvSpPr>
          <p:nvPr>
            <p:ph idx="1"/>
          </p:nvPr>
        </p:nvSpPr>
        <p:spPr>
          <a:xfrm>
            <a:off x="5533293" y="0"/>
            <a:ext cx="4613030" cy="5521217"/>
          </a:xfrm>
        </p:spPr>
        <p:txBody>
          <a:bodyPr>
            <a:noAutofit/>
          </a:bodyPr>
          <a:lstStyle/>
          <a:p>
            <a:pPr marL="0" indent="0">
              <a:lnSpc>
                <a:spcPct val="100000"/>
              </a:lnSpc>
              <a:buNone/>
            </a:pPr>
            <a:endParaRPr lang="en-US" sz="1300" dirty="0">
              <a:latin typeface="Trebuchet MS (Body)"/>
            </a:endParaRPr>
          </a:p>
          <a:p>
            <a:pPr>
              <a:lnSpc>
                <a:spcPct val="100000"/>
              </a:lnSpc>
            </a:pPr>
            <a:r>
              <a:rPr lang="en-US" sz="1300" dirty="0">
                <a:latin typeface="Trebuchet MS (Body)"/>
              </a:rPr>
              <a:t>Meal planning and cooking pose challenges due to a lack of inspiration, time, and skills.</a:t>
            </a:r>
          </a:p>
          <a:p>
            <a:pPr>
              <a:lnSpc>
                <a:spcPct val="100000"/>
              </a:lnSpc>
            </a:pPr>
            <a:r>
              <a:rPr lang="en-US" sz="1300" dirty="0">
                <a:latin typeface="Trebuchet MS (Body)"/>
              </a:rPr>
              <a:t>Individuals struggle with diverse dietary restrictions and preferences.</a:t>
            </a:r>
          </a:p>
          <a:p>
            <a:pPr>
              <a:lnSpc>
                <a:spcPct val="100000"/>
              </a:lnSpc>
            </a:pPr>
            <a:r>
              <a:rPr lang="en-US" sz="1300" dirty="0">
                <a:latin typeface="Trebuchet MS (Body)"/>
              </a:rPr>
              <a:t>Managing ingredients efficiently and minimizing food waste is problematic.</a:t>
            </a:r>
          </a:p>
          <a:p>
            <a:pPr>
              <a:lnSpc>
                <a:spcPct val="100000"/>
              </a:lnSpc>
            </a:pPr>
            <a:r>
              <a:rPr lang="en-US" sz="1300" dirty="0">
                <a:latin typeface="Trebuchet MS (Body)"/>
              </a:rPr>
              <a:t>4. Nutritional awareness and making informed dietary choices are lacking.</a:t>
            </a:r>
          </a:p>
          <a:p>
            <a:pPr>
              <a:lnSpc>
                <a:spcPct val="100000"/>
              </a:lnSpc>
            </a:pPr>
            <a:r>
              <a:rPr lang="en-US" sz="1300" dirty="0">
                <a:latin typeface="Trebuchet MS (Body)"/>
              </a:rPr>
              <a:t>5. Existing platforms offer generic recipes without personalization.</a:t>
            </a:r>
          </a:p>
          <a:p>
            <a:pPr>
              <a:lnSpc>
                <a:spcPct val="100000"/>
              </a:lnSpc>
            </a:pPr>
            <a:r>
              <a:rPr lang="en-US" sz="1300" dirty="0">
                <a:latin typeface="Trebuchet MS (Body)"/>
              </a:rPr>
              <a:t>6. Users face difficulty in maintaining engagement and motivation for cooking.</a:t>
            </a:r>
          </a:p>
          <a:p>
            <a:pPr>
              <a:lnSpc>
                <a:spcPct val="100000"/>
              </a:lnSpc>
            </a:pPr>
            <a:r>
              <a:rPr lang="en-US" sz="1300" dirty="0">
                <a:latin typeface="Trebuchet MS (Body)"/>
              </a:rPr>
              <a:t>7. There's a need for a solution that simplifies cooking and provides tailored recipes.</a:t>
            </a:r>
          </a:p>
          <a:p>
            <a:pPr>
              <a:lnSpc>
                <a:spcPct val="100000"/>
              </a:lnSpc>
            </a:pPr>
            <a:r>
              <a:rPr lang="en-US" sz="1300" dirty="0">
                <a:latin typeface="Trebuchet MS (Body)"/>
              </a:rPr>
              <a:t>8. An AI-based recipe generator and cook assistant aims to address these challenges effectively.</a:t>
            </a:r>
          </a:p>
        </p:txBody>
      </p:sp>
    </p:spTree>
    <p:extLst>
      <p:ext uri="{BB962C8B-B14F-4D97-AF65-F5344CB8AC3E}">
        <p14:creationId xmlns:p14="http://schemas.microsoft.com/office/powerpoint/2010/main" val="129954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C7C5-011A-1AEA-FE99-3E5968F47C44}"/>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F5ED1C64-48D7-CDEA-AC22-BF578213970C}"/>
              </a:ext>
            </a:extLst>
          </p:cNvPr>
          <p:cNvSpPr>
            <a:spLocks noGrp="1"/>
          </p:cNvSpPr>
          <p:nvPr>
            <p:ph idx="1"/>
          </p:nvPr>
        </p:nvSpPr>
        <p:spPr>
          <a:xfrm>
            <a:off x="5222649" y="694944"/>
            <a:ext cx="5820490" cy="5723793"/>
          </a:xfrm>
        </p:spPr>
        <p:txBody>
          <a:bodyPr>
            <a:normAutofit fontScale="62500" lnSpcReduction="20000"/>
          </a:bodyPr>
          <a:lstStyle/>
          <a:p>
            <a:pPr marL="0" indent="0">
              <a:buNone/>
            </a:pPr>
            <a:r>
              <a:rPr lang="en-US" dirty="0"/>
              <a:t>The AI-Based Recipe Generator and Cook Assistant seeks to address the prevalent challenges in meal planning, cooking, and culinary exploration. Individuals often face difficulties in finding inspiration for diverse and appealing meals, managing time constraints, navigating dietary restrictions, and optimizing ingredient usage to minimize food waste. Moreover, the lack of cooking skills, nutritional awareness, and personalized recipe recommendations further compound these challenges. Existing recipe platforms often fail to provide tailored solutions, leading to generic meal suggestions that do not align with individual preferences or dietary goals. Consequently, there is a pressing need for an intelligent and personalized system that leverages artificial intelligence to generate customized recipes, offer cooking guidance, and empower users to make informed, nutritious meal choices, thereby revolutionizing the culinary experience.</a:t>
            </a:r>
          </a:p>
        </p:txBody>
      </p:sp>
    </p:spTree>
    <p:extLst>
      <p:ext uri="{BB962C8B-B14F-4D97-AF65-F5344CB8AC3E}">
        <p14:creationId xmlns:p14="http://schemas.microsoft.com/office/powerpoint/2010/main" val="242349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FB3E-112C-6ABA-FA26-7B253AE2773C}"/>
              </a:ext>
            </a:extLst>
          </p:cNvPr>
          <p:cNvSpPr>
            <a:spLocks noGrp="1"/>
          </p:cNvSpPr>
          <p:nvPr>
            <p:ph type="title"/>
          </p:nvPr>
        </p:nvSpPr>
        <p:spPr/>
        <p:txBody>
          <a:bodyPr/>
          <a:lstStyle/>
          <a:p>
            <a:r>
              <a:rPr lang="en-US" dirty="0"/>
              <a:t>Progress Update</a:t>
            </a:r>
          </a:p>
        </p:txBody>
      </p:sp>
      <p:sp>
        <p:nvSpPr>
          <p:cNvPr id="3" name="Content Placeholder 2">
            <a:extLst>
              <a:ext uri="{FF2B5EF4-FFF2-40B4-BE49-F238E27FC236}">
                <a16:creationId xmlns:a16="http://schemas.microsoft.com/office/drawing/2014/main" id="{FF4854F9-F5B2-A6FD-3FDB-1E76B63385D3}"/>
              </a:ext>
            </a:extLst>
          </p:cNvPr>
          <p:cNvSpPr>
            <a:spLocks noGrp="1"/>
          </p:cNvSpPr>
          <p:nvPr>
            <p:ph idx="1"/>
          </p:nvPr>
        </p:nvSpPr>
        <p:spPr>
          <a:xfrm>
            <a:off x="5266592" y="756490"/>
            <a:ext cx="5503985" cy="5468112"/>
          </a:xfrm>
        </p:spPr>
        <p:txBody>
          <a:bodyPr>
            <a:normAutofit fontScale="62500" lnSpcReduction="20000"/>
          </a:bodyPr>
          <a:lstStyle/>
          <a:p>
            <a:pPr marL="0" indent="0">
              <a:buNone/>
            </a:pPr>
            <a:r>
              <a:rPr lang="en-US" dirty="0"/>
              <a:t>The AI-Based Recipe Generator and Cook Assistant project has made significant strides in developing robust machine learning models for recipe generation, ingredient prediction, and cooking assistance. The user interface has been refined to provide seamless interaction and incorporate features such as dietary customization and nutritional information. Data preprocessing techniques have been implemented to handle diverse recipe sources effectively. Additionally, feedback mechanisms have been integrated to continuously improve recipe recommendations based on user input. With thorough testing and deployment underway, the project is on track to revolutionize meal planning and cooking experiences with an innovative AI solution.</a:t>
            </a:r>
          </a:p>
        </p:txBody>
      </p:sp>
    </p:spTree>
    <p:extLst>
      <p:ext uri="{BB962C8B-B14F-4D97-AF65-F5344CB8AC3E}">
        <p14:creationId xmlns:p14="http://schemas.microsoft.com/office/powerpoint/2010/main" val="226105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44F0-E2D9-BB2E-5F39-BA12C7A6CFE1}"/>
              </a:ext>
            </a:extLst>
          </p:cNvPr>
          <p:cNvSpPr>
            <a:spLocks noGrp="1"/>
          </p:cNvSpPr>
          <p:nvPr>
            <p:ph type="title"/>
          </p:nvPr>
        </p:nvSpPr>
        <p:spPr/>
        <p:txBody>
          <a:bodyPr/>
          <a:lstStyle/>
          <a:p>
            <a:r>
              <a:rPr lang="en-US" dirty="0"/>
              <a:t>Resource Allocation</a:t>
            </a:r>
          </a:p>
        </p:txBody>
      </p:sp>
      <p:sp>
        <p:nvSpPr>
          <p:cNvPr id="3" name="Content Placeholder 2">
            <a:extLst>
              <a:ext uri="{FF2B5EF4-FFF2-40B4-BE49-F238E27FC236}">
                <a16:creationId xmlns:a16="http://schemas.microsoft.com/office/drawing/2014/main" id="{45103AA9-5114-9AC1-2ACA-0E97FF328881}"/>
              </a:ext>
            </a:extLst>
          </p:cNvPr>
          <p:cNvSpPr>
            <a:spLocks noGrp="1"/>
          </p:cNvSpPr>
          <p:nvPr>
            <p:ph idx="1"/>
          </p:nvPr>
        </p:nvSpPr>
        <p:spPr>
          <a:xfrm>
            <a:off x="5301761" y="739257"/>
            <a:ext cx="5619477" cy="5468112"/>
          </a:xfrm>
        </p:spPr>
        <p:txBody>
          <a:bodyPr>
            <a:normAutofit fontScale="62500" lnSpcReduction="20000"/>
          </a:bodyPr>
          <a:lstStyle/>
          <a:p>
            <a:pPr marL="0" indent="0">
              <a:buNone/>
            </a:pPr>
            <a:r>
              <a:rPr lang="en-US" dirty="0"/>
              <a:t>Resource allocation for the AI-Based Recipe Generator and Cook Assistant project involves prioritizing human and computational resources for data collection, preprocessing, and model training. A dedicated team of data scientists, machine learning engineers, and software developers will collaborate to curate a comprehensive recipe dataset, clean and preprocess the data, and train sophisticated machine learning models for recipe generation, ingredient prediction, and cooking assistance. Additionally, computational resources such as high-performance servers and cloud computing services will be utilized to handle the computational complexity of model training and testing. Effective resource management and coordination will ensure timely progress and the successful development of an innovative AI solution for revolutionizing the culinary experience.</a:t>
            </a:r>
          </a:p>
        </p:txBody>
      </p:sp>
    </p:spTree>
    <p:extLst>
      <p:ext uri="{BB962C8B-B14F-4D97-AF65-F5344CB8AC3E}">
        <p14:creationId xmlns:p14="http://schemas.microsoft.com/office/powerpoint/2010/main" val="2880394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38F77-CFB1-C6F2-90E1-889FB35166FC}"/>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0A614192-EAD1-FBBA-532F-E8416E97691B}"/>
              </a:ext>
            </a:extLst>
          </p:cNvPr>
          <p:cNvSpPr>
            <a:spLocks noGrp="1"/>
          </p:cNvSpPr>
          <p:nvPr>
            <p:ph idx="1"/>
          </p:nvPr>
        </p:nvSpPr>
        <p:spPr>
          <a:xfrm>
            <a:off x="5240214" y="694945"/>
            <a:ext cx="5495193" cy="5468112"/>
          </a:xfrm>
        </p:spPr>
        <p:txBody>
          <a:bodyPr>
            <a:normAutofit fontScale="77500" lnSpcReduction="20000"/>
          </a:bodyPr>
          <a:lstStyle/>
          <a:p>
            <a:pPr marL="0" indent="0">
              <a:buNone/>
            </a:pPr>
            <a:r>
              <a:rPr lang="en-US" dirty="0"/>
              <a:t>The AI-Based Recipe Generator and Cook Assistant offers a comprehensive solution to meal planning and cooking challenges by leveraging cutting-edge artificial intelligence techniques. Through advanced machine learning models, it generates personalized recipes, predicts missing ingredients, and provides cooking guidance tailored to individual preferences and dietary needs. The user-friendly interface, coupled with features such as nutritional information and feedback mechanisms, empowers users to make informed, healthy meal choices and transforms the cooking experience into a seamless and enjoyable journey.</a:t>
            </a:r>
          </a:p>
        </p:txBody>
      </p:sp>
    </p:spTree>
    <p:extLst>
      <p:ext uri="{BB962C8B-B14F-4D97-AF65-F5344CB8AC3E}">
        <p14:creationId xmlns:p14="http://schemas.microsoft.com/office/powerpoint/2010/main" val="80147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FB5E-AB6F-35DF-7C06-CF8F3A9E214D}"/>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B100944E-262B-FCB4-D64D-F4A243198B4F}"/>
              </a:ext>
            </a:extLst>
          </p:cNvPr>
          <p:cNvSpPr>
            <a:spLocks noGrp="1"/>
          </p:cNvSpPr>
          <p:nvPr>
            <p:ph idx="1"/>
          </p:nvPr>
        </p:nvSpPr>
        <p:spPr>
          <a:xfrm>
            <a:off x="5433646" y="694945"/>
            <a:ext cx="5284177" cy="5468112"/>
          </a:xfrm>
        </p:spPr>
        <p:txBody>
          <a:bodyPr>
            <a:normAutofit fontScale="92500"/>
          </a:bodyPr>
          <a:lstStyle/>
          <a:p>
            <a:pPr marL="0" indent="0">
              <a:buNone/>
            </a:pPr>
            <a:r>
              <a:rPr lang="en-US" dirty="0"/>
              <a:t>The AI-Based Recipe Generator and Cook Assistant employs sophisticated deep learning models, including sequence-to-sequence architectures and transformer-based models, trained on a vast dataset of recipes. These models are capable of generating new recipes, predicting missing ingredients, and providing step-by-step cooking instructions. Additionally, reinforcement learning techniques are utilized to refine the models based on user feedback, ensuring continuous improvement in recipe quality and user satisfaction.</a:t>
            </a:r>
          </a:p>
        </p:txBody>
      </p:sp>
    </p:spTree>
    <p:extLst>
      <p:ext uri="{BB962C8B-B14F-4D97-AF65-F5344CB8AC3E}">
        <p14:creationId xmlns:p14="http://schemas.microsoft.com/office/powerpoint/2010/main" val="98177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74787-EEDA-565A-5BA5-79B5303D2403}"/>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CE2B2520-40A1-0130-C023-EE7969CD4BCC}"/>
              </a:ext>
            </a:extLst>
          </p:cNvPr>
          <p:cNvSpPr>
            <a:spLocks noGrp="1"/>
          </p:cNvSpPr>
          <p:nvPr>
            <p:ph idx="1"/>
          </p:nvPr>
        </p:nvSpPr>
        <p:spPr>
          <a:xfrm>
            <a:off x="5354516" y="694945"/>
            <a:ext cx="5398476" cy="5468112"/>
          </a:xfrm>
        </p:spPr>
        <p:txBody>
          <a:bodyPr>
            <a:normAutofit fontScale="85000" lnSpcReduction="10000"/>
          </a:bodyPr>
          <a:lstStyle/>
          <a:p>
            <a:pPr marL="0" indent="0">
              <a:buNone/>
            </a:pPr>
            <a:r>
              <a:rPr lang="en-US" dirty="0"/>
              <a:t>The AI-Based Recipe Generator and Cook Assistant yields highly accurate and personalized recipe recommendations, addressing user-specific preferences, dietary restrictions, and ingredient availability. It delivers comprehensive cooking guidance, including step-by-step instructions and nutritional information, resulting in enhanced culinary experiences for users. Through rigorous testing and refinement, the system consistently provides innovative and satisfying meal solutions, empowering individuals to explore diverse cuisines and enjoy healthy, home-cooked meals with ease and confidence.</a:t>
            </a:r>
          </a:p>
        </p:txBody>
      </p:sp>
    </p:spTree>
    <p:extLst>
      <p:ext uri="{BB962C8B-B14F-4D97-AF65-F5344CB8AC3E}">
        <p14:creationId xmlns:p14="http://schemas.microsoft.com/office/powerpoint/2010/main" val="21449457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9" id="{F0446A71-0E2F-4374-B5F7-68CC97B41AC5}" vid="{5F7109B1-5E17-45DE-A450-61A147814B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E9A08A-3D48-4730-8B6D-01A15F4E9B0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60367E2-A4EF-4F83-9408-21F92ABD6937}">
  <ds:schemaRefs>
    <ds:schemaRef ds:uri="http://schemas.microsoft.com/sharepoint/v3/contenttype/forms"/>
  </ds:schemaRefs>
</ds:datastoreItem>
</file>

<file path=customXml/itemProps3.xml><?xml version="1.0" encoding="utf-8"?>
<ds:datastoreItem xmlns:ds="http://schemas.openxmlformats.org/officeDocument/2006/customXml" ds:itemID="{DA0F62E9-537D-4B86-A5A3-DCAED002D6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Vert diagram presentation</Template>
  <TotalTime>49</TotalTime>
  <Words>749</Words>
  <Application>Microsoft Office PowerPoint</Application>
  <PresentationFormat>Widescreen</PresentationFormat>
  <Paragraphs>34</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Calibri</vt:lpstr>
      <vt:lpstr>Söhne</vt:lpstr>
      <vt:lpstr>Trebuchet MS</vt:lpstr>
      <vt:lpstr>Trebuchet MS (Body)</vt:lpstr>
      <vt:lpstr>Wingdings 3</vt:lpstr>
      <vt:lpstr>Facet</vt:lpstr>
      <vt:lpstr>AI-Based Recipe Generator and Cook Assistant </vt:lpstr>
      <vt:lpstr>Agenda</vt:lpstr>
      <vt:lpstr>Problem Statement</vt:lpstr>
      <vt:lpstr>Project Overview</vt:lpstr>
      <vt:lpstr>Progress Update</vt:lpstr>
      <vt:lpstr>Resource Allocation</vt:lpstr>
      <vt:lpstr>Solution</vt:lpstr>
      <vt:lpstr>Modelling</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AI-Based Recipe Generator and Cook Assistant</dc:title>
  <dc:creator>mohamed tapep</dc:creator>
  <cp:lastModifiedBy>mohamed tapep</cp:lastModifiedBy>
  <cp:revision>1</cp:revision>
  <dcterms:created xsi:type="dcterms:W3CDTF">2024-04-05T13:59:40Z</dcterms:created>
  <dcterms:modified xsi:type="dcterms:W3CDTF">2024-04-05T14:49:02Z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