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7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5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C206-9CC9-496D-A8E3-B692C5CCA31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99BA-1355-41EB-BB6F-33DB638F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Constant member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A function becomes const when const keyword is used at the end of function’s declaration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The idea of const functions is not allow them to modify the object on which they are called. 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It is recommended practice to make as many functions const as possible so that accidental changes to objects are avoided.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90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GB" b="1" dirty="0" smtClean="0"/>
              <a:t>New and delete in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Similar to </a:t>
            </a:r>
            <a:r>
              <a:rPr lang="en-GB" dirty="0" err="1" smtClean="0"/>
              <a:t>malloc</a:t>
            </a:r>
            <a:r>
              <a:rPr lang="en-GB" dirty="0" smtClean="0"/>
              <a:t> and free in C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But there is an option to initialize memory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Can be used allocate memory for single or array of elements</a:t>
            </a:r>
          </a:p>
        </p:txBody>
      </p:sp>
    </p:spTree>
    <p:extLst>
      <p:ext uri="{BB962C8B-B14F-4D97-AF65-F5344CB8AC3E}">
        <p14:creationId xmlns:p14="http://schemas.microsoft.com/office/powerpoint/2010/main" val="247412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GB" b="1" dirty="0" smtClean="0"/>
              <a:t>New and delete in 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dirty="0" smtClean="0"/>
              <a:t>If memory is available, the </a:t>
            </a:r>
            <a:r>
              <a:rPr lang="en-GB" b="1" dirty="0" smtClean="0">
                <a:solidFill>
                  <a:srgbClr val="1F497D"/>
                </a:solidFill>
                <a:latin typeface="Courier New"/>
              </a:rPr>
              <a:t>new </a:t>
            </a:r>
            <a:r>
              <a:rPr lang="en-GB" dirty="0" smtClean="0"/>
              <a:t>operator allocates memory space for the requested object/array, and returns a pointer to (address of) the memory allocated.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dirty="0" smtClean="0"/>
              <a:t>If sufficient memory is not available, the </a:t>
            </a:r>
            <a:r>
              <a:rPr lang="en-GB" b="1" dirty="0" smtClean="0">
                <a:solidFill>
                  <a:srgbClr val="1F497D"/>
                </a:solidFill>
                <a:latin typeface="Courier New"/>
              </a:rPr>
              <a:t>new </a:t>
            </a:r>
            <a:r>
              <a:rPr lang="en-GB" dirty="0" smtClean="0"/>
              <a:t>operator returns </a:t>
            </a:r>
            <a:r>
              <a:rPr lang="en-GB" b="1" dirty="0" smtClean="0">
                <a:solidFill>
                  <a:srgbClr val="1F497D"/>
                </a:solidFill>
                <a:latin typeface="Courier New"/>
              </a:rPr>
              <a:t>NULL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GB" dirty="0" smtClean="0"/>
              <a:t>Dynamically allocated object/array exists until the </a:t>
            </a:r>
            <a:r>
              <a:rPr lang="en-GB" b="1" dirty="0" smtClean="0">
                <a:solidFill>
                  <a:srgbClr val="1F497D"/>
                </a:solidFill>
                <a:latin typeface="Courier New"/>
              </a:rPr>
              <a:t>delete</a:t>
            </a:r>
            <a:r>
              <a:rPr lang="en-GB" dirty="0" smtClean="0"/>
              <a:t> operator destroys it</a:t>
            </a:r>
          </a:p>
        </p:txBody>
      </p:sp>
    </p:spTree>
    <p:extLst>
      <p:ext uri="{BB962C8B-B14F-4D97-AF65-F5344CB8AC3E}">
        <p14:creationId xmlns:p14="http://schemas.microsoft.com/office/powerpoint/2010/main" val="298026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199" y="457200"/>
            <a:ext cx="609032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32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Constant member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429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Objects can also be constants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Constant functions can be accessed by both constant and non-const member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57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Static Data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 Class members static using </a:t>
            </a:r>
            <a:r>
              <a:rPr lang="en-GB" b="1" dirty="0" smtClean="0"/>
              <a:t>static</a:t>
            </a:r>
            <a:r>
              <a:rPr lang="en-GB" dirty="0" smtClean="0"/>
              <a:t> keyword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Shared by all objects of the class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Shall be initialized outside the class using scope resolution operator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Static data members can be referred to without referring to an object of class type but by using class name and scope resolution operator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9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kkhsou.in/main/EVidya2/computer_science/comscience/58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6019800" cy="525217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172200" y="533400"/>
            <a:ext cx="2971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Each object has a copy of normal variables whereas static variables are shared among the objects</a:t>
            </a:r>
          </a:p>
          <a:p>
            <a:endParaRPr lang="en-GB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In figure, Variable1, Variable2 etc are normal variables</a:t>
            </a:r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5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Static Member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can be called even if no objects of the class exist </a:t>
            </a:r>
            <a:r>
              <a:rPr lang="en-GB" smtClean="0"/>
              <a:t>and the </a:t>
            </a:r>
            <a:r>
              <a:rPr lang="en-GB" b="1" smtClean="0"/>
              <a:t>static</a:t>
            </a:r>
            <a:r>
              <a:rPr lang="en-GB" dirty="0" smtClean="0"/>
              <a:t> functions are accessed using only the class name and the scope resolution operator </a:t>
            </a:r>
            <a:r>
              <a:rPr lang="en-GB" b="1" dirty="0" smtClean="0"/>
              <a:t>::</a:t>
            </a:r>
            <a:r>
              <a:rPr lang="en-GB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 smtClean="0"/>
              <a:t>can only access static data member, other static member functions and any other functions from outside the class.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87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This pointer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GB" dirty="0" smtClean="0"/>
              <a:t>‘this’ pointer is passed as a hidden argument to all </a:t>
            </a:r>
            <a:r>
              <a:rPr lang="en-GB" dirty="0" err="1" smtClean="0"/>
              <a:t>nonstatic</a:t>
            </a:r>
            <a:r>
              <a:rPr lang="en-GB" dirty="0" smtClean="0"/>
              <a:t> member function calls and is available as a local variable within the body of all </a:t>
            </a:r>
            <a:r>
              <a:rPr lang="en-GB" dirty="0" err="1" smtClean="0"/>
              <a:t>nonstatic</a:t>
            </a:r>
            <a:r>
              <a:rPr lang="en-GB" dirty="0" smtClean="0"/>
              <a:t> functions</a:t>
            </a:r>
          </a:p>
          <a:p>
            <a:r>
              <a:rPr lang="en-GB" dirty="0" smtClean="0"/>
              <a:t> constant pointer that holds the memory address of the current object</a:t>
            </a:r>
          </a:p>
          <a:p>
            <a:r>
              <a:rPr lang="en-GB" dirty="0" smtClean="0"/>
              <a:t>Not available in static member functions as static member functions can be called without any object (with class name).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45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 When local variable’s name is same as member’s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211763"/>
          </a:xfrm>
        </p:spPr>
        <p:txBody>
          <a:bodyPr/>
          <a:lstStyle/>
          <a:p>
            <a:r>
              <a:rPr lang="en-GB" dirty="0" smtClean="0"/>
              <a:t>‘this’ pointer is passed as a hidden argument to all </a:t>
            </a:r>
            <a:r>
              <a:rPr lang="en-GB" dirty="0" err="1" smtClean="0"/>
              <a:t>nonstatic</a:t>
            </a:r>
            <a:r>
              <a:rPr lang="en-GB" dirty="0" smtClean="0"/>
              <a:t> member function calls and is available as a local variable within the body of all </a:t>
            </a:r>
            <a:r>
              <a:rPr lang="en-GB" dirty="0" err="1" smtClean="0"/>
              <a:t>nonstatic</a:t>
            </a:r>
            <a:r>
              <a:rPr lang="en-GB" dirty="0" smtClean="0"/>
              <a:t> functions</a:t>
            </a:r>
          </a:p>
          <a:p>
            <a:r>
              <a:rPr lang="en-GB" dirty="0" smtClean="0"/>
              <a:t> constant pointer that holds the memory address of the current object</a:t>
            </a:r>
          </a:p>
          <a:p>
            <a:r>
              <a:rPr lang="en-GB" dirty="0" smtClean="0"/>
              <a:t>Not available in static member functions as static member functions can be called without any object (with class name).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2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305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10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"/>
            <a:ext cx="7696200" cy="659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493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A70403C430C48817A0C2281F87D7B" ma:contentTypeVersion="10" ma:contentTypeDescription="Create a new document." ma:contentTypeScope="" ma:versionID="539e693d4ba588ced61aecb89ab67448">
  <xsd:schema xmlns:xsd="http://www.w3.org/2001/XMLSchema" xmlns:xs="http://www.w3.org/2001/XMLSchema" xmlns:p="http://schemas.microsoft.com/office/2006/metadata/properties" xmlns:ns2="a6b4efd7-cb50-4704-9bd2-5120fcd9870f" xmlns:ns3="b3c867ae-7143-43b2-a11c-fa63fd48e9ab" targetNamespace="http://schemas.microsoft.com/office/2006/metadata/properties" ma:root="true" ma:fieldsID="a85a45836bd5f539b2c0a33308dfa238" ns2:_="" ns3:_="">
    <xsd:import namespace="a6b4efd7-cb50-4704-9bd2-5120fcd9870f"/>
    <xsd:import namespace="b3c867ae-7143-43b2-a11c-fa63fd48e9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4efd7-cb50-4704-9bd2-5120fcd98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867ae-7143-43b2-a11c-fa63fd48e9a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35FB36-5AA0-44A8-B51B-ACDC8077A460}"/>
</file>

<file path=customXml/itemProps2.xml><?xml version="1.0" encoding="utf-8"?>
<ds:datastoreItem xmlns:ds="http://schemas.openxmlformats.org/officeDocument/2006/customXml" ds:itemID="{3E002C4F-79FB-4F41-B419-48375C4DC7BD}"/>
</file>

<file path=customXml/itemProps3.xml><?xml version="1.0" encoding="utf-8"?>
<ds:datastoreItem xmlns:ds="http://schemas.openxmlformats.org/officeDocument/2006/customXml" ds:itemID="{4D167E5C-7F3C-4664-959F-8FD20D88C561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255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Constant member functions</vt:lpstr>
      <vt:lpstr>Constant member functions</vt:lpstr>
      <vt:lpstr>Static Data Members</vt:lpstr>
      <vt:lpstr>PowerPoint Presentation</vt:lpstr>
      <vt:lpstr>Static Member Functions</vt:lpstr>
      <vt:lpstr>This pointer</vt:lpstr>
      <vt:lpstr> When local variable’s name is same as member’s name</vt:lpstr>
      <vt:lpstr>PowerPoint Presentation</vt:lpstr>
      <vt:lpstr>PowerPoint Presentation</vt:lpstr>
      <vt:lpstr>New and delete in C++</vt:lpstr>
      <vt:lpstr>New and delete in C++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2018-09-20T17:28:44Z</dcterms:created>
  <dcterms:modified xsi:type="dcterms:W3CDTF">2018-09-20T17:50:11Z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0x0101007F0A70403C430C48817A0C2281F87D7B</vt:lpwstr>
  </property>
</Properties>
</file>