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5" r:id="rId11"/>
    <p:sldId id="263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80000"/>
                <a:satMod val="100000"/>
                <a:lumMod val="100000"/>
              </a:schemeClr>
            </a:gs>
            <a:gs pos="95000">
              <a:schemeClr val="bg2">
                <a:tint val="100000"/>
                <a:shade val="95000"/>
                <a:satMod val="100000"/>
                <a:lumMod val="72000"/>
                <a:lumOff val="28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37F9BA44-B08E-4300-93A5-C165F99FAE58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03C5A6F-9BAA-4D21-8719-C19AF7DFAAD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438400"/>
            <a:ext cx="7315200" cy="2595025"/>
          </a:xfrm>
        </p:spPr>
        <p:txBody>
          <a:bodyPr/>
          <a:lstStyle/>
          <a:p>
            <a:r>
              <a:rPr lang="en-US" b="1" dirty="0"/>
              <a:t>Java </a:t>
            </a:r>
            <a:r>
              <a:rPr lang="en-US" b="1" dirty="0" smtClean="0"/>
              <a:t>Constructors &amp; </a:t>
            </a:r>
            <a:r>
              <a:rPr lang="en-US" b="1" dirty="0"/>
              <a:t>Destructor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0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315200" cy="60807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class Main {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b;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/>
              <a:t>// a private constructor</a:t>
            </a:r>
          </a:p>
          <a:p>
            <a:pPr marL="45720" indent="0">
              <a:buNone/>
            </a:pPr>
            <a:r>
              <a:rPr lang="en-US" dirty="0"/>
              <a:t>  private Main() {</a:t>
            </a:r>
          </a:p>
          <a:p>
            <a:pPr marL="45720" indent="0">
              <a:buNone/>
            </a:pPr>
            <a:r>
              <a:rPr lang="en-US" dirty="0"/>
              <a:t>    a = 0;</a:t>
            </a:r>
          </a:p>
          <a:p>
            <a:pPr marL="45720" indent="0">
              <a:buNone/>
            </a:pPr>
            <a:r>
              <a:rPr lang="en-US" dirty="0"/>
              <a:t>    b = false;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// call the constructor</a:t>
            </a:r>
          </a:p>
          <a:p>
            <a:pPr marL="45720" indent="0">
              <a:buNone/>
            </a:pPr>
            <a:r>
              <a:rPr lang="en-US" dirty="0"/>
              <a:t>    Main </a:t>
            </a:r>
            <a:r>
              <a:rPr lang="en-US" dirty="0" err="1"/>
              <a:t>obj</a:t>
            </a:r>
            <a:r>
              <a:rPr lang="en-US" dirty="0"/>
              <a:t> = new Main();</a:t>
            </a:r>
          </a:p>
          <a:p>
            <a:pPr marL="45720" indent="0">
              <a:buNone/>
            </a:pPr>
            <a:r>
              <a:rPr lang="en-US" dirty="0" smtClean="0"/>
              <a:t>    </a:t>
            </a:r>
            <a:r>
              <a:rPr lang="en-US" dirty="0" err="1"/>
              <a:t>System.out.println</a:t>
            </a:r>
            <a:r>
              <a:rPr lang="en-US" dirty="0"/>
              <a:t>("Default Value:");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 = " + </a:t>
            </a:r>
            <a:r>
              <a:rPr lang="en-US" dirty="0" err="1"/>
              <a:t>obj.a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 = " + </a:t>
            </a:r>
            <a:r>
              <a:rPr lang="en-US" dirty="0" err="1"/>
              <a:t>obj.b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682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000"/>
            <a:ext cx="7315200" cy="632459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/>
              <a:t>class </a:t>
            </a:r>
            <a:r>
              <a:rPr lang="en-US" dirty="0" err="1"/>
              <a:t>MainConstructor</a:t>
            </a:r>
            <a:r>
              <a:rPr lang="en-US" dirty="0"/>
              <a:t> {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45720" indent="0">
              <a:buNone/>
            </a:pPr>
            <a:r>
              <a:rPr lang="en-US" dirty="0"/>
              <a:t>  </a:t>
            </a:r>
            <a:r>
              <a:rPr lang="en-US" dirty="0" err="1"/>
              <a:t>boolean</a:t>
            </a:r>
            <a:r>
              <a:rPr lang="en-US" dirty="0"/>
              <a:t> b;</a:t>
            </a:r>
          </a:p>
          <a:p>
            <a:pPr marL="45720" indent="0">
              <a:buNone/>
            </a:pPr>
            <a:r>
              <a:rPr lang="en-US" dirty="0" smtClean="0"/>
              <a:t>  </a:t>
            </a:r>
            <a:r>
              <a:rPr lang="en-US" dirty="0"/>
              <a:t>// a private constructor</a:t>
            </a:r>
          </a:p>
          <a:p>
            <a:pPr marL="45720" indent="0">
              <a:buNone/>
            </a:pPr>
            <a:r>
              <a:rPr lang="en-US" dirty="0"/>
              <a:t>  private </a:t>
            </a:r>
            <a:r>
              <a:rPr lang="en-US" dirty="0" err="1"/>
              <a:t>MainConstructor</a:t>
            </a:r>
            <a:r>
              <a:rPr lang="en-US" dirty="0"/>
              <a:t>() {</a:t>
            </a:r>
          </a:p>
          <a:p>
            <a:pPr marL="45720" indent="0">
              <a:buNone/>
            </a:pPr>
            <a:r>
              <a:rPr lang="en-US" dirty="0"/>
              <a:t>    a = 0;</a:t>
            </a:r>
          </a:p>
          <a:p>
            <a:pPr marL="45720" indent="0">
              <a:buNone/>
            </a:pPr>
            <a:r>
              <a:rPr lang="en-US" dirty="0"/>
              <a:t>    b = false;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  <a:p>
            <a:pPr marL="45720" indent="0">
              <a:buNone/>
            </a:pPr>
            <a:r>
              <a:rPr lang="en-US" dirty="0"/>
              <a:t>class Main</a:t>
            </a:r>
          </a:p>
          <a:p>
            <a:pPr marL="45720" indent="0">
              <a:buNone/>
            </a:pPr>
            <a:r>
              <a:rPr lang="en-US" dirty="0"/>
              <a:t>{</a:t>
            </a:r>
          </a:p>
          <a:p>
            <a:pPr marL="45720" indent="0">
              <a:buNone/>
            </a:pPr>
            <a:r>
              <a:rPr lang="en-US" dirty="0"/>
              <a:t>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45720" indent="0">
              <a:buNone/>
            </a:pPr>
            <a:r>
              <a:rPr lang="en-US" dirty="0"/>
              <a:t>    // call the constructor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MainConstructor</a:t>
            </a:r>
            <a:r>
              <a:rPr lang="en-US" dirty="0"/>
              <a:t> </a:t>
            </a:r>
            <a:r>
              <a:rPr lang="en-US" dirty="0" err="1"/>
              <a:t>obj</a:t>
            </a:r>
            <a:r>
              <a:rPr lang="en-US" dirty="0"/>
              <a:t> = new </a:t>
            </a:r>
            <a:r>
              <a:rPr lang="en-US" dirty="0" err="1"/>
              <a:t>MainConstructor</a:t>
            </a:r>
            <a:r>
              <a:rPr lang="en-US" dirty="0"/>
              <a:t>();</a:t>
            </a:r>
          </a:p>
          <a:p>
            <a:pPr marL="45720" indent="0">
              <a:buNone/>
            </a:pPr>
            <a:r>
              <a:rPr lang="en-US" dirty="0" smtClean="0"/>
              <a:t>    </a:t>
            </a:r>
            <a:r>
              <a:rPr lang="en-US" dirty="0" err="1"/>
              <a:t>System.out.println</a:t>
            </a:r>
            <a:r>
              <a:rPr lang="en-US" dirty="0"/>
              <a:t>("Default Value:");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 = " + </a:t>
            </a:r>
            <a:r>
              <a:rPr lang="en-US" dirty="0" err="1"/>
              <a:t>obj.a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("b = " + </a:t>
            </a:r>
            <a:r>
              <a:rPr lang="en-US" dirty="0" err="1"/>
              <a:t>obj.b</a:t>
            </a:r>
            <a:r>
              <a:rPr lang="en-US" dirty="0"/>
              <a:t>);</a:t>
            </a:r>
          </a:p>
          <a:p>
            <a:pPr marL="45720" indent="0">
              <a:buNone/>
            </a:pPr>
            <a:r>
              <a:rPr lang="en-US" dirty="0"/>
              <a:t>  }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67400" y="30480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188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28600"/>
            <a:ext cx="7315200" cy="3539527"/>
          </a:xfrm>
        </p:spPr>
        <p:txBody>
          <a:bodyPr/>
          <a:lstStyle/>
          <a:p>
            <a:r>
              <a:rPr lang="en-US" dirty="0" smtClean="0"/>
              <a:t>Generate a Java program to calculate area of various shapes using constructor.</a:t>
            </a:r>
          </a:p>
          <a:p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641" y="1143000"/>
            <a:ext cx="50673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59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/>
          <a:lstStyle/>
          <a:p>
            <a:r>
              <a:rPr lang="en-US" dirty="0" smtClean="0"/>
              <a:t>Java Destructor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0"/>
            <a:ext cx="7315200" cy="4953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In </a:t>
            </a:r>
            <a:r>
              <a:rPr lang="en-US" sz="2400" dirty="0"/>
              <a:t>Java, when we create an object of the class it occupies some space in the memory (heap). </a:t>
            </a:r>
            <a:endParaRPr lang="en-US" sz="2400" dirty="0" smtClean="0"/>
          </a:p>
          <a:p>
            <a:pPr algn="just"/>
            <a:r>
              <a:rPr lang="en-US" sz="2400" dirty="0" smtClean="0"/>
              <a:t>If </a:t>
            </a:r>
            <a:r>
              <a:rPr lang="en-US" sz="2400" dirty="0"/>
              <a:t>we do not delete these objects, it remains in the memory and occupies </a:t>
            </a:r>
            <a:r>
              <a:rPr lang="en-US" sz="2400" dirty="0" smtClean="0"/>
              <a:t>unnecessary space.</a:t>
            </a:r>
          </a:p>
          <a:p>
            <a:pPr algn="just"/>
            <a:r>
              <a:rPr lang="en-US" sz="2400" dirty="0" smtClean="0"/>
              <a:t>There </a:t>
            </a:r>
            <a:r>
              <a:rPr lang="en-US" sz="2400" dirty="0"/>
              <a:t>is no concept of destructor in Java. In place of the destructor, Java provides the garbage collector that works the same as the destructor. </a:t>
            </a:r>
            <a:endParaRPr lang="en-US" sz="2400" dirty="0" smtClean="0"/>
          </a:p>
          <a:p>
            <a:pPr algn="just"/>
            <a:r>
              <a:rPr lang="en-US" sz="2400" dirty="0" smtClean="0"/>
              <a:t>The garbage collector is </a:t>
            </a:r>
            <a:r>
              <a:rPr lang="en-US" sz="2400" dirty="0"/>
              <a:t>a program (thread) that runs on </a:t>
            </a:r>
            <a:r>
              <a:rPr lang="en-US" sz="2400" dirty="0" smtClean="0"/>
              <a:t>the JVM. </a:t>
            </a:r>
            <a:r>
              <a:rPr lang="en-US" sz="2400" dirty="0"/>
              <a:t>It automatically deletes the unused objects (objects that are no longer used) and free-up the memory. The programmer has no need to manage memory, manually. </a:t>
            </a:r>
          </a:p>
        </p:txBody>
      </p:sp>
    </p:spTree>
    <p:extLst>
      <p:ext uri="{BB962C8B-B14F-4D97-AF65-F5344CB8AC3E}">
        <p14:creationId xmlns:p14="http://schemas.microsoft.com/office/powerpoint/2010/main" val="60396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destructor in Java?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90600"/>
            <a:ext cx="7315200" cy="5318761"/>
          </a:xfrm>
        </p:spPr>
        <p:txBody>
          <a:bodyPr>
            <a:noAutofit/>
          </a:bodyPr>
          <a:lstStyle/>
          <a:p>
            <a:r>
              <a:rPr lang="en-US" sz="2400" dirty="0"/>
              <a:t>It is a special method that automatically gets called when an object is no longer used. When an object completes its life-cycle the garbage collector deletes that object and deallocates or releases the memory occupied by the object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is also known as finalizers that are </a:t>
            </a:r>
            <a:r>
              <a:rPr lang="en-US" sz="2400" dirty="0" smtClean="0"/>
              <a:t>non- deterministic</a:t>
            </a:r>
            <a:r>
              <a:rPr lang="en-US" sz="2400" dirty="0"/>
              <a:t>. In </a:t>
            </a:r>
            <a:r>
              <a:rPr lang="en-US" sz="2400" dirty="0" smtClean="0"/>
              <a:t>Java, </a:t>
            </a:r>
            <a:r>
              <a:rPr lang="en-US" sz="2400" dirty="0"/>
              <a:t>the allocation and deallocation of objects handled by the garbage collector. The invocation of finalizers is not guaranteed because it invokes implicitly.</a:t>
            </a:r>
          </a:p>
          <a:p>
            <a:r>
              <a:rPr lang="en-US" sz="2400" dirty="0"/>
              <a:t>Advantages of Destructor</a:t>
            </a:r>
          </a:p>
          <a:p>
            <a:pPr lvl="1"/>
            <a:r>
              <a:rPr lang="en-US" sz="2000" dirty="0"/>
              <a:t>It releases the resources occupied by the object.</a:t>
            </a:r>
          </a:p>
          <a:p>
            <a:pPr lvl="1"/>
            <a:r>
              <a:rPr lang="en-US" sz="2000" dirty="0"/>
              <a:t>No explicit call is required, it is automatically invoked at the end of the program execution.</a:t>
            </a:r>
          </a:p>
          <a:p>
            <a:pPr lvl="1"/>
            <a:r>
              <a:rPr lang="en-US" sz="2000" dirty="0"/>
              <a:t>It does not accept any parameter and cannot be overloaded.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49575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destructor work?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315200" cy="4404360"/>
          </a:xfrm>
        </p:spPr>
        <p:txBody>
          <a:bodyPr>
            <a:normAutofit/>
          </a:bodyPr>
          <a:lstStyle/>
          <a:p>
            <a:r>
              <a:rPr lang="en-US" sz="2400" dirty="0"/>
              <a:t>When the object is created it occupies the space in the heap. These objects are used by the threads.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objects are no longer is used by the thread it becomes eligible for the garbage collection.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memory occupied by that object is now available for new objects that are being created.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noted that when the garbage collector destroys the object, the JRE calls the finalize() method to close the connections such as database and network connection.</a:t>
            </a:r>
          </a:p>
        </p:txBody>
      </p:sp>
    </p:spTree>
    <p:extLst>
      <p:ext uri="{BB962C8B-B14F-4D97-AF65-F5344CB8AC3E}">
        <p14:creationId xmlns:p14="http://schemas.microsoft.com/office/powerpoint/2010/main" val="1938173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Java finalize() Method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71601"/>
            <a:ext cx="73152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It is difficult for the programmer to forcefully execute the garbage collector to destroy the object. But Java provides an alternative way to do the same. The Java Object class provides the </a:t>
            </a:r>
            <a:r>
              <a:rPr lang="en-US" sz="2400" b="1" dirty="0"/>
              <a:t>finalize()</a:t>
            </a:r>
            <a:r>
              <a:rPr lang="en-US" sz="2400" dirty="0"/>
              <a:t> </a:t>
            </a:r>
            <a:r>
              <a:rPr lang="en-US" sz="2400" dirty="0" smtClean="0"/>
              <a:t>method </a:t>
            </a:r>
            <a:r>
              <a:rPr lang="en-US" sz="2400" dirty="0"/>
              <a:t>that works the same as the destructor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>protected void finalize throws </a:t>
            </a:r>
            <a:r>
              <a:rPr lang="en-US" sz="2400" dirty="0" err="1"/>
              <a:t>Throwable</a:t>
            </a:r>
            <a:r>
              <a:rPr lang="en-US" sz="2400" dirty="0"/>
              <a:t>()  </a:t>
            </a:r>
          </a:p>
          <a:p>
            <a:r>
              <a:rPr lang="en-US" sz="2400" dirty="0"/>
              <a:t>{  </a:t>
            </a:r>
          </a:p>
          <a:p>
            <a:r>
              <a:rPr lang="en-US" sz="2400" dirty="0"/>
              <a:t>//resources to be close  </a:t>
            </a:r>
          </a:p>
          <a:p>
            <a:r>
              <a:rPr lang="en-US" sz="2400" dirty="0"/>
              <a:t>}  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6878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600" dirty="0" smtClean="0"/>
              <a:t>import </a:t>
            </a:r>
            <a:r>
              <a:rPr lang="en-US" sz="1600" dirty="0" err="1"/>
              <a:t>java.lang</a:t>
            </a:r>
            <a:r>
              <a:rPr lang="en-US" sz="1600" dirty="0"/>
              <a:t>.*;</a:t>
            </a:r>
          </a:p>
          <a:p>
            <a:pPr marL="45720" indent="0">
              <a:buNone/>
            </a:pPr>
            <a:r>
              <a:rPr lang="en-US" sz="1600" dirty="0" smtClean="0"/>
              <a:t>public </a:t>
            </a:r>
            <a:r>
              <a:rPr lang="en-US" sz="1600" dirty="0"/>
              <a:t>class demo </a:t>
            </a:r>
            <a:r>
              <a:rPr lang="en-US" sz="1600" dirty="0" smtClean="0"/>
              <a:t>{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protected void finalize() throws </a:t>
            </a:r>
            <a:r>
              <a:rPr lang="en-US" sz="1600" dirty="0" err="1"/>
              <a:t>Throwable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{</a:t>
            </a:r>
          </a:p>
          <a:p>
            <a:pPr marL="45720" indent="0">
              <a:buNone/>
            </a:pPr>
            <a:r>
              <a:rPr lang="en-US" sz="1600" dirty="0"/>
              <a:t>		try </a:t>
            </a:r>
            <a:r>
              <a:rPr lang="en-US" sz="1600" dirty="0" smtClean="0"/>
              <a:t>{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System.out.println</a:t>
            </a:r>
            <a:r>
              <a:rPr lang="en-US" sz="1600" dirty="0"/>
              <a:t>("inside demo's finalize()");</a:t>
            </a:r>
          </a:p>
          <a:p>
            <a:pPr marL="45720" indent="0">
              <a:buNone/>
            </a:pPr>
            <a:r>
              <a:rPr lang="en-US" sz="1600" dirty="0"/>
              <a:t>		}</a:t>
            </a:r>
          </a:p>
          <a:p>
            <a:pPr marL="45720" indent="0">
              <a:buNone/>
            </a:pPr>
            <a:r>
              <a:rPr lang="en-US" sz="1600" dirty="0"/>
              <a:t>		catch (</a:t>
            </a:r>
            <a:r>
              <a:rPr lang="en-US" sz="1600" dirty="0" err="1"/>
              <a:t>Throwable</a:t>
            </a:r>
            <a:r>
              <a:rPr lang="en-US" sz="1600" dirty="0"/>
              <a:t> e) {</a:t>
            </a:r>
          </a:p>
          <a:p>
            <a:pPr marL="45720" indent="0">
              <a:buNone/>
            </a:pPr>
            <a:r>
              <a:rPr lang="en-US" sz="1600" dirty="0"/>
              <a:t>			throw e;</a:t>
            </a:r>
          </a:p>
          <a:p>
            <a:pPr marL="45720" indent="0">
              <a:buNone/>
            </a:pPr>
            <a:r>
              <a:rPr lang="en-US" sz="1600" dirty="0"/>
              <a:t>		}</a:t>
            </a:r>
          </a:p>
          <a:p>
            <a:pPr marL="45720" indent="0">
              <a:buNone/>
            </a:pPr>
            <a:r>
              <a:rPr lang="en-US" sz="1600" dirty="0"/>
              <a:t>		finally {</a:t>
            </a:r>
          </a:p>
          <a:p>
            <a:pPr marL="45720" indent="0">
              <a:buNone/>
            </a:pPr>
            <a:r>
              <a:rPr lang="en-US" sz="1600" dirty="0"/>
              <a:t>	</a:t>
            </a:r>
            <a:r>
              <a:rPr lang="en-US" sz="1600" dirty="0" err="1"/>
              <a:t>System.out.println</a:t>
            </a:r>
            <a:r>
              <a:rPr lang="en-US" sz="1600" dirty="0"/>
              <a:t>("Calling finalize method</a:t>
            </a:r>
            <a:r>
              <a:rPr lang="en-US" sz="1600" dirty="0" smtClean="0"/>
              <a:t>"+ </a:t>
            </a:r>
            <a:r>
              <a:rPr lang="en-US" sz="1600" dirty="0"/>
              <a:t>" of the Object class");</a:t>
            </a:r>
          </a:p>
          <a:p>
            <a:pPr marL="45720" indent="0">
              <a:buNone/>
            </a:pPr>
            <a:r>
              <a:rPr lang="en-US" sz="1600" dirty="0"/>
              <a:t>			// Calling finalize() of Object class</a:t>
            </a:r>
          </a:p>
          <a:p>
            <a:pPr marL="45720" indent="0">
              <a:buNone/>
            </a:pPr>
            <a:r>
              <a:rPr lang="en-US" sz="1600" dirty="0"/>
              <a:t>			</a:t>
            </a:r>
            <a:r>
              <a:rPr lang="en-US" sz="1600" dirty="0" err="1"/>
              <a:t>super.finalize</a:t>
            </a:r>
            <a:r>
              <a:rPr lang="en-US" sz="1600" dirty="0"/>
              <a:t>();</a:t>
            </a:r>
          </a:p>
          <a:p>
            <a:pPr marL="45720" indent="0">
              <a:buNone/>
            </a:pPr>
            <a:r>
              <a:rPr lang="en-US" sz="1600" dirty="0"/>
              <a:t>		</a:t>
            </a:r>
            <a:r>
              <a:rPr lang="en-US" sz="1600" dirty="0" smtClean="0"/>
              <a:t>}	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throws </a:t>
            </a:r>
            <a:r>
              <a:rPr lang="en-US" sz="1600" dirty="0" err="1"/>
              <a:t>Throwable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	{</a:t>
            </a:r>
          </a:p>
          <a:p>
            <a:pPr marL="45720" indent="0">
              <a:buNone/>
            </a:pPr>
            <a:r>
              <a:rPr lang="en-US" sz="1600" dirty="0"/>
              <a:t>		demo d = new demo();</a:t>
            </a:r>
          </a:p>
          <a:p>
            <a:pPr marL="45720" indent="0">
              <a:buNone/>
            </a:pPr>
            <a:r>
              <a:rPr lang="en-US" sz="1600" dirty="0"/>
              <a:t>		</a:t>
            </a:r>
            <a:r>
              <a:rPr lang="en-US" sz="1600" dirty="0" err="1"/>
              <a:t>d.finalize</a:t>
            </a:r>
            <a:r>
              <a:rPr lang="en-US" sz="1600" dirty="0"/>
              <a:t>();</a:t>
            </a:r>
          </a:p>
          <a:p>
            <a:pPr marL="45720" indent="0">
              <a:buNone/>
            </a:pPr>
            <a:r>
              <a:rPr lang="en-US" sz="1600" dirty="0"/>
              <a:t>	}</a:t>
            </a:r>
          </a:p>
          <a:p>
            <a:pPr marL="45720" indent="0">
              <a:buNone/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274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533401"/>
            <a:ext cx="7315200" cy="577596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constructor </a:t>
            </a:r>
            <a:r>
              <a:rPr lang="en-US" sz="2400" dirty="0"/>
              <a:t>is a block of codes similar to the method.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called when an instance of </a:t>
            </a:r>
            <a:r>
              <a:rPr lang="en-US" sz="2400" dirty="0" smtClean="0"/>
              <a:t>the class is </a:t>
            </a:r>
            <a:r>
              <a:rPr lang="en-US" sz="2400" dirty="0"/>
              <a:t>created. </a:t>
            </a:r>
            <a:endParaRPr lang="en-US" sz="2400" dirty="0" smtClean="0"/>
          </a:p>
          <a:p>
            <a:r>
              <a:rPr lang="en-US" sz="2400" dirty="0" smtClean="0"/>
              <a:t>At </a:t>
            </a:r>
            <a:r>
              <a:rPr lang="en-US" sz="2400" dirty="0"/>
              <a:t>the time of calling constructor, memory for the object is allocated in the memory. </a:t>
            </a:r>
          </a:p>
          <a:p>
            <a:r>
              <a:rPr lang="en-US" sz="2400" dirty="0"/>
              <a:t>It is a special type of method which is used to initialize the object.</a:t>
            </a:r>
          </a:p>
          <a:p>
            <a:r>
              <a:rPr lang="en-US" sz="2400" dirty="0"/>
              <a:t>Every time an object is created using the new() keyword, at least one constructor is called. </a:t>
            </a:r>
          </a:p>
          <a:p>
            <a:r>
              <a:rPr lang="en-US" sz="2400" dirty="0"/>
              <a:t>It calls a default constructor if there is no constructor available in the class. In such case, Java compiler provides a default constructor by default.</a:t>
            </a:r>
          </a:p>
          <a:p>
            <a:r>
              <a:rPr lang="en-US" sz="2400" dirty="0"/>
              <a:t>There are two types of constructors in Java: no-</a:t>
            </a:r>
            <a:r>
              <a:rPr lang="en-US" sz="2400" dirty="0" err="1"/>
              <a:t>arg</a:t>
            </a:r>
            <a:r>
              <a:rPr lang="en-US" sz="2400" dirty="0"/>
              <a:t> constructor, and parameterized constructor.</a:t>
            </a:r>
          </a:p>
        </p:txBody>
      </p:sp>
    </p:spTree>
    <p:extLst>
      <p:ext uri="{BB962C8B-B14F-4D97-AF65-F5344CB8AC3E}">
        <p14:creationId xmlns:p14="http://schemas.microsoft.com/office/powerpoint/2010/main" val="317779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Rules for creating Java constructor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76400"/>
            <a:ext cx="7315200" cy="3539527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</a:t>
            </a:r>
            <a:r>
              <a:rPr lang="en-US" sz="2400" dirty="0"/>
              <a:t>are two rules defined for the constructor.</a:t>
            </a:r>
          </a:p>
          <a:p>
            <a:r>
              <a:rPr lang="en-US" sz="2400" dirty="0"/>
              <a:t>Constructor name must be the same as its class name</a:t>
            </a:r>
          </a:p>
          <a:p>
            <a:r>
              <a:rPr lang="en-US" sz="2400" dirty="0"/>
              <a:t>A Constructor must have no explicit return type</a:t>
            </a:r>
          </a:p>
          <a:p>
            <a:r>
              <a:rPr lang="en-US" sz="2400" dirty="0"/>
              <a:t>A Java constructor cannot be abstract, static, final, and synchronized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173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Default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1"/>
            <a:ext cx="7315200" cy="478536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/>
              <a:t>//Java Program to create and call a default constructor  </a:t>
            </a:r>
          </a:p>
          <a:p>
            <a:pPr marL="45720" indent="0">
              <a:buNone/>
            </a:pPr>
            <a:r>
              <a:rPr lang="en-US" sz="2400" dirty="0"/>
              <a:t>class Bike1{  </a:t>
            </a:r>
          </a:p>
          <a:p>
            <a:pPr marL="45720" indent="0">
              <a:buNone/>
            </a:pPr>
            <a:r>
              <a:rPr lang="en-US" sz="2400" dirty="0"/>
              <a:t>//creating a default constructor  </a:t>
            </a:r>
          </a:p>
          <a:p>
            <a:pPr marL="45720" indent="0">
              <a:buNone/>
            </a:pPr>
            <a:r>
              <a:rPr lang="en-US" sz="2400" dirty="0"/>
              <a:t>Bike1</a:t>
            </a:r>
            <a:r>
              <a:rPr lang="en-US" sz="2400" dirty="0" smtClean="0"/>
              <a:t>()</a:t>
            </a:r>
          </a:p>
          <a:p>
            <a:pPr marL="45720" indent="0">
              <a:buNone/>
            </a:pPr>
            <a:r>
              <a:rPr lang="en-US" sz="2400" dirty="0" smtClean="0"/>
              <a:t>{</a:t>
            </a:r>
          </a:p>
          <a:p>
            <a:pPr marL="4572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/>
              <a:t>("Bike is created</a:t>
            </a:r>
            <a:r>
              <a:rPr lang="en-US" sz="2400" dirty="0" smtClean="0"/>
              <a:t>");</a:t>
            </a:r>
          </a:p>
          <a:p>
            <a:pPr marL="45720" indent="0">
              <a:buNone/>
            </a:pP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  <a:p>
            <a:pPr marL="45720" indent="0">
              <a:buNone/>
            </a:pPr>
            <a:r>
              <a:rPr lang="en-US" sz="2400" dirty="0"/>
              <a:t>//main method  </a:t>
            </a:r>
          </a:p>
          <a:p>
            <a:pPr marL="45720" indent="0">
              <a:buNone/>
            </a:pPr>
            <a:r>
              <a:rPr lang="en-US" sz="2400" dirty="0"/>
              <a:t>public static void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</a:p>
          <a:p>
            <a:pPr marL="45720" indent="0">
              <a:buNone/>
            </a:pPr>
            <a:r>
              <a:rPr lang="en-US" sz="2400" dirty="0"/>
              <a:t>//calling a default constructor  </a:t>
            </a:r>
          </a:p>
          <a:p>
            <a:pPr marL="45720" indent="0">
              <a:buNone/>
            </a:pPr>
            <a:r>
              <a:rPr lang="en-US" sz="2400" dirty="0"/>
              <a:t>Bike1 b=new Bike1();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</a:p>
          <a:p>
            <a:pPr marL="4572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605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8600"/>
            <a:ext cx="7315200" cy="640080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dirty="0" smtClean="0"/>
              <a:t>/*The </a:t>
            </a:r>
            <a:r>
              <a:rPr lang="en-US" sz="2400" dirty="0"/>
              <a:t>default constructor is used to provide the default values to the object like 0, null, etc., depending on the type</a:t>
            </a:r>
            <a:r>
              <a:rPr lang="en-US" sz="2400" dirty="0" smtClean="0"/>
              <a:t>.*/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class</a:t>
            </a:r>
            <a:r>
              <a:rPr lang="en-US" sz="2400" dirty="0"/>
              <a:t> Student3{  </a:t>
            </a:r>
          </a:p>
          <a:p>
            <a:pPr marL="4572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 id;  </a:t>
            </a:r>
          </a:p>
          <a:p>
            <a:pPr marL="45720" indent="0">
              <a:buNone/>
            </a:pPr>
            <a:r>
              <a:rPr lang="en-US" sz="2400" dirty="0"/>
              <a:t>String name;  </a:t>
            </a:r>
          </a:p>
          <a:p>
            <a:pPr marL="45720" indent="0">
              <a:buNone/>
            </a:pPr>
            <a:r>
              <a:rPr lang="en-US" sz="2400" dirty="0" smtClean="0"/>
              <a:t>void</a:t>
            </a:r>
            <a:r>
              <a:rPr lang="en-US" sz="2400" dirty="0"/>
              <a:t> display</a:t>
            </a:r>
            <a:r>
              <a:rPr lang="en-US" sz="2400" dirty="0" smtClean="0"/>
              <a:t>(){</a:t>
            </a:r>
          </a:p>
          <a:p>
            <a:pPr marL="45720" indent="0">
              <a:buNone/>
            </a:pPr>
            <a:r>
              <a:rPr lang="en-US" sz="2400" dirty="0" err="1" smtClean="0"/>
              <a:t>System.out.println</a:t>
            </a:r>
            <a:r>
              <a:rPr lang="en-US" sz="2400" dirty="0" smtClean="0"/>
              <a:t>(id</a:t>
            </a:r>
            <a:r>
              <a:rPr lang="en-US" sz="2400" dirty="0"/>
              <a:t>+" "+name</a:t>
            </a:r>
            <a:r>
              <a:rPr lang="en-US" sz="2400" dirty="0" smtClean="0"/>
              <a:t>);}</a:t>
            </a:r>
          </a:p>
          <a:p>
            <a:pPr marL="45720" indent="0">
              <a:buNone/>
            </a:pPr>
            <a:r>
              <a:rPr lang="en-US" sz="2400" dirty="0" smtClean="0"/>
              <a:t>public</a:t>
            </a:r>
            <a:r>
              <a:rPr lang="en-US" sz="2400" dirty="0"/>
              <a:t> static void main(String </a:t>
            </a:r>
            <a:r>
              <a:rPr lang="en-US" sz="2400" dirty="0" err="1"/>
              <a:t>args</a:t>
            </a:r>
            <a:r>
              <a:rPr lang="en-US" sz="2400" dirty="0" smtClean="0"/>
              <a:t>[])</a:t>
            </a:r>
          </a:p>
          <a:p>
            <a:pPr marL="45720" indent="0">
              <a:buNone/>
            </a:pPr>
            <a:r>
              <a:rPr lang="en-US" sz="2400" dirty="0" smtClean="0"/>
              <a:t>{</a:t>
            </a:r>
            <a:r>
              <a:rPr lang="en-US" sz="2400" dirty="0"/>
              <a:t>  </a:t>
            </a:r>
          </a:p>
          <a:p>
            <a:pPr marL="45720" indent="0">
              <a:buNone/>
            </a:pPr>
            <a:r>
              <a:rPr lang="en-US" sz="2400" dirty="0" smtClean="0"/>
              <a:t>Student3</a:t>
            </a:r>
            <a:r>
              <a:rPr lang="en-US" sz="2400" dirty="0"/>
              <a:t> s1=new Student3();  </a:t>
            </a:r>
          </a:p>
          <a:p>
            <a:pPr marL="45720" indent="0">
              <a:buNone/>
            </a:pPr>
            <a:r>
              <a:rPr lang="en-US" sz="2400" dirty="0"/>
              <a:t>Student3 s2=new Student3();  </a:t>
            </a:r>
          </a:p>
          <a:p>
            <a:pPr marL="45720" indent="0">
              <a:buNone/>
            </a:pPr>
            <a:r>
              <a:rPr lang="en-US" sz="2400" dirty="0" smtClean="0"/>
              <a:t>s1.display</a:t>
            </a:r>
            <a:r>
              <a:rPr lang="en-US" sz="2400" dirty="0"/>
              <a:t>();  </a:t>
            </a:r>
          </a:p>
          <a:p>
            <a:pPr marL="45720" indent="0">
              <a:buNone/>
            </a:pPr>
            <a:r>
              <a:rPr lang="en-US" sz="2400" dirty="0"/>
              <a:t>s2.display();  </a:t>
            </a:r>
          </a:p>
          <a:p>
            <a:pPr marL="45720" indent="0">
              <a:buNone/>
            </a:pPr>
            <a:r>
              <a:rPr lang="en-US" sz="2400" dirty="0"/>
              <a:t>}  </a:t>
            </a:r>
            <a:r>
              <a:rPr lang="en-US" sz="2400" dirty="0" smtClean="0"/>
              <a:t>}</a:t>
            </a:r>
            <a:r>
              <a:rPr lang="en-US" sz="2400" dirty="0"/>
              <a:t>  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96000" y="4365902"/>
            <a:ext cx="1981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null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0 null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85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Parameterized Constructor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3001"/>
            <a:ext cx="7315200" cy="5166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class Student4{  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id;  </a:t>
            </a:r>
          </a:p>
          <a:p>
            <a:pPr marL="45720" indent="0">
              <a:buNone/>
            </a:pPr>
            <a:r>
              <a:rPr lang="en-US" sz="1800" dirty="0"/>
              <a:t>    String name;  </a:t>
            </a:r>
          </a:p>
          <a:p>
            <a:pPr marL="45720" indent="0">
              <a:buNone/>
            </a:pPr>
            <a:r>
              <a:rPr lang="en-US" sz="1800" dirty="0"/>
              <a:t>    //creating a parameterized constructor  </a:t>
            </a:r>
          </a:p>
          <a:p>
            <a:pPr marL="45720" indent="0">
              <a:buNone/>
            </a:pPr>
            <a:r>
              <a:rPr lang="en-US" sz="1800" dirty="0"/>
              <a:t>    Student4(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i,String</a:t>
            </a:r>
            <a:r>
              <a:rPr lang="en-US" sz="1800" dirty="0"/>
              <a:t> n){  </a:t>
            </a:r>
          </a:p>
          <a:p>
            <a:pPr marL="45720" indent="0">
              <a:buNone/>
            </a:pPr>
            <a:r>
              <a:rPr lang="en-US" sz="1800" dirty="0"/>
              <a:t>    id = i;  </a:t>
            </a:r>
          </a:p>
          <a:p>
            <a:pPr marL="45720" indent="0">
              <a:buNone/>
            </a:pPr>
            <a:r>
              <a:rPr lang="en-US" sz="1800" dirty="0"/>
              <a:t>    name = n;  </a:t>
            </a:r>
          </a:p>
          <a:p>
            <a:pPr marL="45720" indent="0">
              <a:buNone/>
            </a:pPr>
            <a:r>
              <a:rPr lang="en-US" sz="1800" dirty="0"/>
              <a:t>    }  </a:t>
            </a:r>
          </a:p>
          <a:p>
            <a:pPr marL="45720" indent="0">
              <a:buNone/>
            </a:pPr>
            <a:r>
              <a:rPr lang="en-US" sz="1800" dirty="0" smtClean="0"/>
              <a:t>void </a:t>
            </a:r>
            <a:r>
              <a:rPr lang="en-US" sz="1800" dirty="0"/>
              <a:t>display(){</a:t>
            </a:r>
            <a:r>
              <a:rPr lang="en-US" sz="1800" dirty="0" err="1"/>
              <a:t>System.out.println</a:t>
            </a:r>
            <a:r>
              <a:rPr lang="en-US" sz="1800" dirty="0"/>
              <a:t>(id+" "+name);}  </a:t>
            </a:r>
          </a:p>
          <a:p>
            <a:pPr marL="45720" indent="0">
              <a:buNone/>
            </a:pPr>
            <a:r>
              <a:rPr lang="en-US" sz="1800" dirty="0"/>
              <a:t>   </a:t>
            </a:r>
            <a:r>
              <a:rPr lang="en-US" sz="1800" dirty="0" smtClean="0"/>
              <a:t>    </a:t>
            </a:r>
            <a:r>
              <a:rPr lang="en-US" sz="1800" dirty="0"/>
              <a:t>public static void main(String </a:t>
            </a:r>
            <a:r>
              <a:rPr lang="en-US" sz="1800" dirty="0" err="1"/>
              <a:t>args</a:t>
            </a:r>
            <a:r>
              <a:rPr lang="en-US" sz="1800" dirty="0"/>
              <a:t>[]){  </a:t>
            </a:r>
          </a:p>
          <a:p>
            <a:pPr marL="45720" indent="0">
              <a:buNone/>
            </a:pPr>
            <a:r>
              <a:rPr lang="en-US" sz="1800" dirty="0"/>
              <a:t>    //creating objects and passing values  </a:t>
            </a:r>
          </a:p>
          <a:p>
            <a:pPr marL="45720" indent="0">
              <a:buNone/>
            </a:pPr>
            <a:r>
              <a:rPr lang="en-US" sz="1800" dirty="0"/>
              <a:t>    Student4 s1 = new Student4(111,"Karan");  </a:t>
            </a:r>
          </a:p>
          <a:p>
            <a:pPr marL="45720" indent="0">
              <a:buNone/>
            </a:pPr>
            <a:r>
              <a:rPr lang="en-US" sz="1800" dirty="0"/>
              <a:t>    Student4 s2 = new Student4(222,"Aryan");  </a:t>
            </a:r>
          </a:p>
          <a:p>
            <a:pPr marL="45720" indent="0">
              <a:buNone/>
            </a:pPr>
            <a:r>
              <a:rPr lang="en-US" sz="1800" dirty="0"/>
              <a:t>    //calling method to display the values of object  </a:t>
            </a:r>
          </a:p>
          <a:p>
            <a:pPr marL="45720" indent="0">
              <a:buNone/>
            </a:pPr>
            <a:r>
              <a:rPr lang="en-US" sz="1800" dirty="0"/>
              <a:t>    s1.display();  </a:t>
            </a:r>
          </a:p>
          <a:p>
            <a:pPr marL="45720" indent="0">
              <a:buNone/>
            </a:pPr>
            <a:r>
              <a:rPr lang="en-US" sz="1800" dirty="0"/>
              <a:t>    s2.display();  </a:t>
            </a:r>
          </a:p>
          <a:p>
            <a:pPr marL="45720" indent="0">
              <a:buNone/>
            </a:pPr>
            <a:r>
              <a:rPr lang="en-US" sz="1800" dirty="0"/>
              <a:t>   }  </a:t>
            </a:r>
            <a:r>
              <a:rPr lang="en-US" sz="1800" dirty="0" smtClean="0"/>
              <a:t>}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909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Overloading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4267200" cy="5318761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dirty="0"/>
              <a:t>class Student5{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id;  </a:t>
            </a:r>
          </a:p>
          <a:p>
            <a:pPr marL="45720" indent="0">
              <a:buNone/>
            </a:pPr>
            <a:r>
              <a:rPr lang="en-US" dirty="0"/>
              <a:t>    String name;  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age;  </a:t>
            </a:r>
          </a:p>
          <a:p>
            <a:pPr marL="45720" indent="0">
              <a:buNone/>
            </a:pPr>
            <a:r>
              <a:rPr lang="en-US" dirty="0"/>
              <a:t>    //creating two </a:t>
            </a:r>
            <a:r>
              <a:rPr lang="en-US" dirty="0" err="1"/>
              <a:t>arg</a:t>
            </a:r>
            <a:r>
              <a:rPr lang="en-US" dirty="0"/>
              <a:t> constructor  </a:t>
            </a:r>
          </a:p>
          <a:p>
            <a:pPr marL="45720" indent="0">
              <a:buNone/>
            </a:pPr>
            <a:r>
              <a:rPr lang="en-US" dirty="0"/>
              <a:t>    Student5(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i,String</a:t>
            </a:r>
            <a:r>
              <a:rPr lang="en-US" dirty="0"/>
              <a:t> n){  </a:t>
            </a:r>
          </a:p>
          <a:p>
            <a:pPr marL="45720" indent="0">
              <a:buNone/>
            </a:pPr>
            <a:r>
              <a:rPr lang="en-US" dirty="0"/>
              <a:t>    id = i;  </a:t>
            </a:r>
          </a:p>
          <a:p>
            <a:pPr marL="45720" indent="0">
              <a:buNone/>
            </a:pPr>
            <a:r>
              <a:rPr lang="en-US" dirty="0"/>
              <a:t>    name = n;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//creating three </a:t>
            </a:r>
            <a:r>
              <a:rPr lang="en-US" dirty="0" err="1"/>
              <a:t>arg</a:t>
            </a:r>
            <a:r>
              <a:rPr lang="en-US" dirty="0"/>
              <a:t> constructor  </a:t>
            </a:r>
          </a:p>
          <a:p>
            <a:pPr marL="45720" indent="0">
              <a:buNone/>
            </a:pPr>
            <a:r>
              <a:rPr lang="en-US" dirty="0"/>
              <a:t>    Student5(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i,String</a:t>
            </a:r>
            <a:r>
              <a:rPr lang="en-US" dirty="0"/>
              <a:t> </a:t>
            </a:r>
            <a:r>
              <a:rPr lang="en-US" dirty="0" err="1"/>
              <a:t>n,int</a:t>
            </a:r>
            <a:r>
              <a:rPr lang="en-US" dirty="0"/>
              <a:t> a){  </a:t>
            </a:r>
          </a:p>
          <a:p>
            <a:pPr marL="45720" indent="0">
              <a:buNone/>
            </a:pPr>
            <a:r>
              <a:rPr lang="en-US" dirty="0"/>
              <a:t>    id = i;  </a:t>
            </a:r>
          </a:p>
          <a:p>
            <a:pPr marL="45720" indent="0">
              <a:buNone/>
            </a:pPr>
            <a:r>
              <a:rPr lang="en-US" dirty="0"/>
              <a:t>    name = n;  </a:t>
            </a:r>
          </a:p>
          <a:p>
            <a:pPr marL="45720" indent="0">
              <a:buNone/>
            </a:pPr>
            <a:r>
              <a:rPr lang="en-US" dirty="0"/>
              <a:t>    age=a;  </a:t>
            </a:r>
          </a:p>
          <a:p>
            <a:pPr marL="45720" indent="0">
              <a:buNone/>
            </a:pPr>
            <a:r>
              <a:rPr lang="en-US" dirty="0"/>
              <a:t>    }  </a:t>
            </a:r>
          </a:p>
          <a:p>
            <a:pPr marL="45720" indent="0">
              <a:buNone/>
            </a:pPr>
            <a:r>
              <a:rPr lang="en-US" dirty="0"/>
              <a:t>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1000" y="1295400"/>
            <a:ext cx="4953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void display()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err="1" smtClean="0"/>
              <a:t>System.out.println</a:t>
            </a:r>
            <a:r>
              <a:rPr lang="en-US" sz="2000" dirty="0" smtClean="0"/>
              <a:t>(id+" "+name+" "+age);</a:t>
            </a:r>
          </a:p>
          <a:p>
            <a:r>
              <a:rPr lang="en-US" sz="2000" dirty="0" smtClean="0"/>
              <a:t>}  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    public static void main(String </a:t>
            </a:r>
            <a:r>
              <a:rPr lang="en-US" sz="2000" dirty="0" err="1" smtClean="0"/>
              <a:t>args</a:t>
            </a:r>
            <a:r>
              <a:rPr lang="en-US" sz="2000" dirty="0" smtClean="0"/>
              <a:t>[]){  </a:t>
            </a:r>
          </a:p>
          <a:p>
            <a:r>
              <a:rPr lang="en-US" sz="2000" dirty="0" smtClean="0"/>
              <a:t>Student5 s1 = new Student5(111,“Anu");  </a:t>
            </a:r>
          </a:p>
          <a:p>
            <a:r>
              <a:rPr lang="en-US" sz="2000" dirty="0" smtClean="0"/>
              <a:t>Student5 s2 = new Student5(222,"Abi",25);  </a:t>
            </a:r>
          </a:p>
          <a:p>
            <a:r>
              <a:rPr lang="en-US" sz="2000" dirty="0" smtClean="0"/>
              <a:t>    s1.display();  </a:t>
            </a:r>
          </a:p>
          <a:p>
            <a:r>
              <a:rPr lang="en-US" sz="2000" dirty="0" smtClean="0"/>
              <a:t>    s2.display();  </a:t>
            </a:r>
          </a:p>
          <a:p>
            <a:r>
              <a:rPr lang="en-US" sz="2000" dirty="0" smtClean="0"/>
              <a:t>   }  </a:t>
            </a:r>
          </a:p>
          <a:p>
            <a:r>
              <a:rPr lang="en-US" sz="2000" dirty="0" smtClean="0"/>
              <a:t>}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61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381001"/>
            <a:ext cx="4038600" cy="5928360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1800" dirty="0"/>
              <a:t>class Main {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String language;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// constructor with no parameter</a:t>
            </a:r>
          </a:p>
          <a:p>
            <a:pPr marL="45720" indent="0">
              <a:buNone/>
            </a:pPr>
            <a:r>
              <a:rPr lang="en-US" sz="1800" dirty="0"/>
              <a:t>  Main()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this.language</a:t>
            </a:r>
            <a:r>
              <a:rPr lang="en-US" sz="1800" dirty="0"/>
              <a:t> = "Java";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// constructor with a single parameter</a:t>
            </a:r>
          </a:p>
          <a:p>
            <a:pPr marL="45720" indent="0">
              <a:buNone/>
            </a:pPr>
            <a:r>
              <a:rPr lang="en-US" sz="1800" dirty="0"/>
              <a:t>  Main(String language)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this.language</a:t>
            </a:r>
            <a:r>
              <a:rPr lang="en-US" sz="1800" dirty="0"/>
              <a:t> = language;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r>
              <a:rPr lang="en-US" sz="1800" dirty="0" smtClean="0"/>
              <a:t>  </a:t>
            </a:r>
            <a:r>
              <a:rPr lang="en-US" sz="1800" dirty="0"/>
              <a:t>public void </a:t>
            </a:r>
            <a:r>
              <a:rPr lang="en-US" sz="1800" dirty="0" err="1"/>
              <a:t>getName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 err="1"/>
              <a:t>System.out.println</a:t>
            </a:r>
            <a:r>
              <a:rPr lang="en-US" sz="1800" dirty="0"/>
              <a:t>("Programming </a:t>
            </a:r>
            <a:r>
              <a:rPr lang="en-US" sz="1800" dirty="0" err="1"/>
              <a:t>Langauage</a:t>
            </a:r>
            <a:r>
              <a:rPr lang="en-US" sz="1800" dirty="0"/>
              <a:t>: " + </a:t>
            </a:r>
            <a:r>
              <a:rPr lang="en-US" sz="1800" dirty="0" err="1"/>
              <a:t>this.language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  }</a:t>
            </a:r>
          </a:p>
          <a:p>
            <a:pPr marL="4572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572000" y="8382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endParaRPr lang="en-US" dirty="0" smtClean="0"/>
          </a:p>
          <a:p>
            <a:r>
              <a:rPr lang="en-US" dirty="0" smtClean="0"/>
              <a:t>    // call constructor with no parameter</a:t>
            </a:r>
          </a:p>
          <a:p>
            <a:r>
              <a:rPr lang="en-US" dirty="0" smtClean="0"/>
              <a:t>    Main obj1 = new Main();</a:t>
            </a:r>
          </a:p>
          <a:p>
            <a:endParaRPr lang="en-US" dirty="0" smtClean="0"/>
          </a:p>
          <a:p>
            <a:r>
              <a:rPr lang="en-US" dirty="0" smtClean="0"/>
              <a:t>    // call constructor with a single parameter</a:t>
            </a:r>
          </a:p>
          <a:p>
            <a:r>
              <a:rPr lang="en-US" dirty="0" smtClean="0"/>
              <a:t>    Main obj2 = new Main("Python");</a:t>
            </a:r>
          </a:p>
          <a:p>
            <a:endParaRPr lang="en-US" dirty="0" smtClean="0"/>
          </a:p>
          <a:p>
            <a:r>
              <a:rPr lang="en-US" dirty="0" smtClean="0"/>
              <a:t>    obj1.getName();</a:t>
            </a:r>
          </a:p>
          <a:p>
            <a:r>
              <a:rPr lang="en-US" dirty="0" smtClean="0"/>
              <a:t>    obj2.getName();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75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91491"/>
            <a:ext cx="820448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61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457</TotalTime>
  <Words>1095</Words>
  <Application>Microsoft Office PowerPoint</Application>
  <PresentationFormat>On-screen Show (4:3)</PresentationFormat>
  <Paragraphs>197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Perspective</vt:lpstr>
      <vt:lpstr>Java Constructors &amp; Destructor </vt:lpstr>
      <vt:lpstr>PowerPoint Presentation</vt:lpstr>
      <vt:lpstr>Rules for creating Java constructor </vt:lpstr>
      <vt:lpstr>Default Constructor </vt:lpstr>
      <vt:lpstr>PowerPoint Presentation</vt:lpstr>
      <vt:lpstr>Parameterized Constructor </vt:lpstr>
      <vt:lpstr>Constructor Overloading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Destructor</vt:lpstr>
      <vt:lpstr>What is the destructor in Java? </vt:lpstr>
      <vt:lpstr>How does destructor work? </vt:lpstr>
      <vt:lpstr>Java finalize() Method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Constructors  and Destructors</dc:title>
  <dc:creator>Windows User</dc:creator>
  <cp:lastModifiedBy>Windows User</cp:lastModifiedBy>
  <cp:revision>30</cp:revision>
  <dcterms:created xsi:type="dcterms:W3CDTF">2022-03-24T04:57:18Z</dcterms:created>
  <dcterms:modified xsi:type="dcterms:W3CDTF">2022-04-19T08:29:45Z</dcterms:modified>
</cp:coreProperties>
</file>