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4"/>
  </p:sldMasterIdLst>
  <p:notesMasterIdLst>
    <p:notesMasterId r:id="rId22"/>
  </p:notesMasterIdLst>
  <p:sldIdLst>
    <p:sldId id="256" r:id="rId5"/>
    <p:sldId id="266" r:id="rId6"/>
    <p:sldId id="257" r:id="rId7"/>
    <p:sldId id="258" r:id="rId8"/>
    <p:sldId id="259" r:id="rId9"/>
    <p:sldId id="260" r:id="rId10"/>
    <p:sldId id="261" r:id="rId11"/>
    <p:sldId id="271" r:id="rId12"/>
    <p:sldId id="267" r:id="rId13"/>
    <p:sldId id="262" r:id="rId14"/>
    <p:sldId id="263" r:id="rId15"/>
    <p:sldId id="264" r:id="rId16"/>
    <p:sldId id="265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8F97B-838B-41A6-A960-A1395291BCA8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63A4-1EE9-42DA-8E8F-D73628E01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2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0530A4-AC6F-41D3-A975-E2C548A52E1C}" type="datetime1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2D26-087D-4CC9-A575-6C83DF0FFE7E}" type="datetime1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2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3D10-FC54-4F47-831C-DBD6ADE9D1D1}" type="datetime1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48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106-5B80-4049-8D4B-1595CE08ED63}" type="datetime1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ED97-B1BB-4864-A29E-3084BB8A3CDE}" type="datetime1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D1A9-8D61-45F2-B951-E277FB287180}" type="datetime1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6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D671-C2BA-4BCB-B803-B4A773EE9070}" type="datetime1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75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53C0-DDBC-4CDB-881D-2F4DEF46765B}" type="datetime1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E38E-E3D5-40A2-B3ED-095E68310DA2}" type="datetime1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4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D6A2-3FDF-4035-A90F-9B913CC3B394}" type="datetime1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31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66BC-0F48-45DD-89F5-5E361BCFD894}" type="datetime1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9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8303B8C-9C79-4010-82E9-0EC6836ABF43}" type="datetime1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4EF6F58-FFB3-4A43-B774-641C4C20A5F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8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6640-63F0-4AF6-BDF2-AAB9FA0FB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12000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2F3E3-463F-44E1-865D-77BA68C0E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Dr.A.Menaka</a:t>
            </a:r>
            <a:r>
              <a:rPr lang="en-US" dirty="0"/>
              <a:t> Pushpa</a:t>
            </a:r>
          </a:p>
          <a:p>
            <a:r>
              <a:rPr lang="en-US" dirty="0"/>
              <a:t>SCOPE, VIT, Chennai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01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3878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Read and display the matrix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ADCA8-BE07-4909-895D-E5CD4DF793FB}"/>
              </a:ext>
            </a:extLst>
          </p:cNvPr>
          <p:cNvSpPr/>
          <p:nvPr/>
        </p:nvSpPr>
        <p:spPr>
          <a:xfrm>
            <a:off x="1143000" y="1524000"/>
            <a:ext cx="9601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multidm1 </a:t>
            </a:r>
          </a:p>
          <a:p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matrix1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= {{1,2},{3,4}};</a:t>
            </a:r>
          </a:p>
          <a:p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int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matrix2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[][] = {{1,1},{2,2}};</a:t>
            </a:r>
          </a:p>
          <a:p>
            <a:endParaRPr lang="en-IN" sz="2200" dirty="0"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3F7F5F"/>
                </a:solidFill>
                <a:latin typeface="Consolas" panose="020B0609020204030204" pitchFamily="49" charset="0"/>
              </a:rPr>
              <a:t>		// Display the Matrix1</a:t>
            </a:r>
          </a:p>
          <a:p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"Matrix1"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&lt;2;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	for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I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&lt;2; </a:t>
            </a:r>
            <a:r>
              <a:rPr lang="en-IN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				System.</a:t>
            </a:r>
            <a:r>
              <a:rPr lang="fr-FR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fr-FR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matrix1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fr-FR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  <a:endParaRPr lang="en-IN" sz="2200" dirty="0">
              <a:latin typeface="Consolas" panose="020B06090202040302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83E6-768F-436A-93CE-16C6FB84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C248-0FE0-43B9-8576-CA92B45E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2448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Read and display the matrix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667DB-D004-4E52-A0A3-1ED464FBA99C}"/>
              </a:ext>
            </a:extLst>
          </p:cNvPr>
          <p:cNvSpPr/>
          <p:nvPr/>
        </p:nvSpPr>
        <p:spPr>
          <a:xfrm>
            <a:off x="2009774" y="1572514"/>
            <a:ext cx="7734301" cy="4946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Matrix2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 Matrix2"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&lt;2; </a:t>
            </a:r>
            <a:r>
              <a:rPr lang="nn-NO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150000"/>
              </a:lnSpc>
            </a:pPr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		for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IN" sz="2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&lt;2; </a:t>
            </a:r>
            <a:r>
              <a:rPr lang="en-IN" sz="2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2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IN" sz="2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			System.</a:t>
            </a:r>
            <a:r>
              <a:rPr lang="fr-FR" sz="2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fr-FR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matrix2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fr-FR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fr-FR" sz="22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fr-FR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"\t"</a:t>
            </a:r>
            <a:r>
              <a:rPr lang="fr-FR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IN" sz="2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75A4-4278-4A57-956B-1F85E455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9F4D-C8F9-4B92-9F71-3E6CCACC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Output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BE141-EAFC-45AE-B731-484EF427E2AD}"/>
              </a:ext>
            </a:extLst>
          </p:cNvPr>
          <p:cNvSpPr/>
          <p:nvPr/>
        </p:nvSpPr>
        <p:spPr>
          <a:xfrm>
            <a:off x="2228849" y="2413337"/>
            <a:ext cx="2295525" cy="267765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Matrix1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1		2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3		4</a:t>
            </a:r>
          </a:p>
          <a:p>
            <a:endParaRPr lang="en-IN" sz="2400" dirty="0"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Matrix2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1		1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2		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3EED-4365-46CE-A01E-D64B7609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AA2F-8965-4F07-AEDB-580FCD36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5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array declaration using ‘new’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173D3-3E37-44D5-B26B-CC0E8EF0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6" y="2324100"/>
            <a:ext cx="9163049" cy="41614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0744D5-6239-4D7B-8035-10DDA985611F}"/>
              </a:ext>
            </a:extLst>
          </p:cNvPr>
          <p:cNvSpPr/>
          <p:nvPr/>
        </p:nvSpPr>
        <p:spPr>
          <a:xfrm>
            <a:off x="10410824" y="3581035"/>
            <a:ext cx="1247776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latin typeface="Consolas" panose="020B0609020204030204" pitchFamily="49" charset="0"/>
              </a:rPr>
              <a:t>0.0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0.0</a:t>
            </a:r>
          </a:p>
          <a:p>
            <a:r>
              <a:rPr lang="en-IN" sz="2400" dirty="0">
                <a:latin typeface="Consolas" panose="020B0609020204030204" pitchFamily="49" charset="0"/>
              </a:rPr>
              <a:t>0.0</a:t>
            </a:r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15D6-A83D-4691-A6A7-E747E6B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B37D7-EEF9-49FB-ACE8-1F91187D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8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Memory allocation using ‘new’</a:t>
            </a:r>
            <a:endParaRPr lang="en-IN" sz="5200" dirty="0">
              <a:solidFill>
                <a:srgbClr val="0070C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68DFA5-4337-42E6-A8FF-E2A2CE2B2930}"/>
              </a:ext>
            </a:extLst>
          </p:cNvPr>
          <p:cNvGrpSpPr/>
          <p:nvPr/>
        </p:nvGrpSpPr>
        <p:grpSpPr>
          <a:xfrm>
            <a:off x="2200275" y="2290762"/>
            <a:ext cx="6524627" cy="695325"/>
            <a:chOff x="1981200" y="3024187"/>
            <a:chExt cx="6524627" cy="6953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B297C7-7511-4D2F-83DF-86D68785B5FA}"/>
                </a:ext>
              </a:extLst>
            </p:cNvPr>
            <p:cNvSpPr/>
            <p:nvPr/>
          </p:nvSpPr>
          <p:spPr>
            <a:xfrm>
              <a:off x="1981200" y="3024187"/>
              <a:ext cx="1847850" cy="69532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chemeClr val="bg2">
                      <a:lumMod val="10000"/>
                    </a:schemeClr>
                  </a:solidFill>
                </a:rPr>
                <a:t>arr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4F943C-9346-470F-BB95-EECC7DA5B739}"/>
                </a:ext>
              </a:extLst>
            </p:cNvPr>
            <p:cNvSpPr/>
            <p:nvPr/>
          </p:nvSpPr>
          <p:spPr>
            <a:xfrm>
              <a:off x="6096000" y="3095625"/>
              <a:ext cx="781050" cy="5524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</a:rPr>
                <a:t>0.0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962507-868C-4DAF-A4CE-78D2345E2E9F}"/>
                </a:ext>
              </a:extLst>
            </p:cNvPr>
            <p:cNvSpPr/>
            <p:nvPr/>
          </p:nvSpPr>
          <p:spPr>
            <a:xfrm>
              <a:off x="6905625" y="3095625"/>
              <a:ext cx="781050" cy="5524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</a:rPr>
                <a:t>0.0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919816-5806-4077-86D7-E8DC57FAE166}"/>
                </a:ext>
              </a:extLst>
            </p:cNvPr>
            <p:cNvSpPr/>
            <p:nvPr/>
          </p:nvSpPr>
          <p:spPr>
            <a:xfrm>
              <a:off x="7724777" y="3095625"/>
              <a:ext cx="781050" cy="5524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</a:rPr>
                <a:t>0.0</a:t>
              </a:r>
              <a:endParaRPr lang="en-IN" sz="32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2587D1-6F23-4F5B-8774-2AEB0684805A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829050" y="3371850"/>
              <a:ext cx="22669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D325837-3FCE-4683-84FF-DD0005CAAAAD}"/>
              </a:ext>
            </a:extLst>
          </p:cNvPr>
          <p:cNvSpPr txBox="1"/>
          <p:nvPr/>
        </p:nvSpPr>
        <p:spPr>
          <a:xfrm>
            <a:off x="1167003" y="3304096"/>
            <a:ext cx="10072497" cy="2229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Dynamic memory allocation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Syntax: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3200" dirty="0" err="1">
                <a:solidFill>
                  <a:srgbClr val="FF0000"/>
                </a:solidFill>
              </a:rPr>
              <a:t>data_type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identifier [ ] = </a:t>
            </a:r>
            <a:r>
              <a:rPr lang="en-US" sz="3200" i="1" dirty="0">
                <a:solidFill>
                  <a:srgbClr val="33CC33"/>
                </a:solidFill>
              </a:rPr>
              <a:t>new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data_type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[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array_size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];</a:t>
            </a:r>
            <a:endParaRPr lang="en-I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84033F-2C87-43FE-9DDB-56127639A31C}"/>
              </a:ext>
            </a:extLst>
          </p:cNvPr>
          <p:cNvSpPr/>
          <p:nvPr/>
        </p:nvSpPr>
        <p:spPr>
          <a:xfrm>
            <a:off x="1428750" y="4809666"/>
            <a:ext cx="4095750" cy="943433"/>
          </a:xfrm>
          <a:prstGeom prst="ellipse">
            <a:avLst/>
          </a:prstGeom>
          <a:solidFill>
            <a:srgbClr val="00B0F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3757A-52DF-4185-ADE0-6707E6455E23}"/>
              </a:ext>
            </a:extLst>
          </p:cNvPr>
          <p:cNvSpPr/>
          <p:nvPr/>
        </p:nvSpPr>
        <p:spPr>
          <a:xfrm>
            <a:off x="5884164" y="4681255"/>
            <a:ext cx="5017516" cy="111288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B21044-93A4-428D-AE83-9CC5FF257E14}"/>
              </a:ext>
            </a:extLst>
          </p:cNvPr>
          <p:cNvCxnSpPr>
            <a:cxnSpLocks/>
          </p:cNvCxnSpPr>
          <p:nvPr/>
        </p:nvCxnSpPr>
        <p:spPr>
          <a:xfrm>
            <a:off x="3371850" y="5761354"/>
            <a:ext cx="1162053" cy="492380"/>
          </a:xfrm>
          <a:prstGeom prst="bentConnector3">
            <a:avLst>
              <a:gd name="adj1" fmla="val 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BD059D-4D46-43EE-B950-54A24E9EC49D}"/>
              </a:ext>
            </a:extLst>
          </p:cNvPr>
          <p:cNvSpPr txBox="1"/>
          <p:nvPr/>
        </p:nvSpPr>
        <p:spPr>
          <a:xfrm>
            <a:off x="4533903" y="5967999"/>
            <a:ext cx="372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Array variable Declaration</a:t>
            </a:r>
            <a:endParaRPr lang="en-IN" sz="2400" dirty="0">
              <a:solidFill>
                <a:srgbClr val="0070C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C24FFA2-DE52-4031-9FA2-9954A32838FA}"/>
              </a:ext>
            </a:extLst>
          </p:cNvPr>
          <p:cNvCxnSpPr/>
          <p:nvPr/>
        </p:nvCxnSpPr>
        <p:spPr>
          <a:xfrm rot="5400000" flipH="1" flipV="1">
            <a:off x="7908520" y="4014735"/>
            <a:ext cx="562786" cy="77025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1FD48-E73F-4CAB-B549-0922B729C2B8}"/>
              </a:ext>
            </a:extLst>
          </p:cNvPr>
          <p:cNvSpPr txBox="1"/>
          <p:nvPr/>
        </p:nvSpPr>
        <p:spPr>
          <a:xfrm>
            <a:off x="8515350" y="3887636"/>
            <a:ext cx="3533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Allocate memory using new</a:t>
            </a:r>
            <a:endParaRPr lang="en-IN" sz="24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7DC58BA-74F7-4BB1-8770-9C882037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3CB6E22-9C16-41C0-BD46-177C68FC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9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8809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Array – ‘new’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14FE8-CF0F-4A2E-B5C5-45F2772B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5" y="1724025"/>
            <a:ext cx="9558147" cy="45853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D74C6-218C-4FB8-8588-D0C2ACD4DDF3}"/>
              </a:ext>
            </a:extLst>
          </p:cNvPr>
          <p:cNvSpPr/>
          <p:nvPr/>
        </p:nvSpPr>
        <p:spPr>
          <a:xfrm>
            <a:off x="9828264" y="2965474"/>
            <a:ext cx="2257081" cy="132343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 Elements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2.3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5.6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1.1</a:t>
            </a:r>
            <a:endParaRPr lang="en-IN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C7F99-EBB8-47F1-ABC3-DA1D60F2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C310-A324-4259-8568-E03B2AD1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92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0449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Multi dimensional array – ‘new’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D0611-135F-4510-999D-60560317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81187"/>
            <a:ext cx="9939147" cy="442817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4D0CF-DBDB-404C-9C5A-0A62E9E3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031AB-6883-4841-A6CC-C7B850A5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4999-9E77-4C27-BD9F-3BBB215F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0548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Multi dimensional array – ‘new’</a:t>
            </a:r>
            <a:endParaRPr lang="en-IN" sz="52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431FA-6264-45B0-99F1-4655D64E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" y="1790700"/>
            <a:ext cx="9396222" cy="45186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ACE07-69B0-4B80-ADF2-2D0CCA6250D4}"/>
              </a:ext>
            </a:extLst>
          </p:cNvPr>
          <p:cNvSpPr/>
          <p:nvPr/>
        </p:nvSpPr>
        <p:spPr>
          <a:xfrm>
            <a:off x="9696450" y="2719685"/>
            <a:ext cx="2495550" cy="15696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Elements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1	2	3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4	5	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B6423-61FC-4EDC-9F41-F574AFA6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Dr.A.Menaka</a:t>
            </a:r>
            <a:r>
              <a:rPr lang="en-IN" dirty="0"/>
              <a:t>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EFFF-F64C-42E4-B7DC-5BBEDA31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6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B6058-4F15-4A6A-B71B-08507AA6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000" dirty="0">
                <a:solidFill>
                  <a:srgbClr val="C00000"/>
                </a:solidFill>
              </a:rPr>
              <a:t>One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1EDE3-BDA4-4DE9-BB90-7F585FD5B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01BFE9-A04C-4C9A-B56F-6C4A8B5F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282865-5236-4C49-A439-56C86D30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>
                <a:solidFill>
                  <a:srgbClr val="0070C0"/>
                </a:solidFill>
              </a:rPr>
              <a:t>Array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0"/>
            <a:ext cx="10690352" cy="4443984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Set of same data type variables named as an identifier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Elements of memory represented by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Index starts from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Single or multidimensional array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Each variable of the array is called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Elements are retrieved using array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dirty="0"/>
              <a:t> Exception: out-of-index element access </a:t>
            </a:r>
            <a:r>
              <a:rPr lang="en-US" sz="4200" dirty="0">
                <a:sym typeface="Wingdings" panose="05000000000000000000" pitchFamily="2" charset="2"/>
              </a:rPr>
              <a:t> Run time Error</a:t>
            </a:r>
            <a:endParaRPr lang="en-US" sz="4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50B63-3290-4FDD-9745-F3F403A9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2F590-FCD9-4BC7-ABEA-8FD6B2A2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2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200" dirty="0">
                <a:solidFill>
                  <a:srgbClr val="0070C0"/>
                </a:solidFill>
              </a:rPr>
              <a:t>Specific City </a:t>
            </a:r>
            <a:r>
              <a:rPr lang="en-IN" sz="5200" dirty="0" err="1">
                <a:solidFill>
                  <a:srgbClr val="0070C0"/>
                </a:solidFill>
              </a:rPr>
              <a:t>pincode</a:t>
            </a:r>
            <a:endParaRPr lang="en-IN" sz="52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E311B-5909-4E22-838D-CCC5546765EB}"/>
              </a:ext>
            </a:extLst>
          </p:cNvPr>
          <p:cNvSpPr/>
          <p:nvPr/>
        </p:nvSpPr>
        <p:spPr>
          <a:xfrm>
            <a:off x="182880" y="1779748"/>
            <a:ext cx="120091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onedarray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"Chennai"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"Delhi"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Bangaluru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"Hyderabad"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"Mumbai"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pincode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{600001, 110001, 560001, 500001, 400001};</a:t>
            </a:r>
          </a:p>
          <a:p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 + 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Pincode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is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pincode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2400" dirty="0"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C3D03-AE88-4F04-B4E2-4677F6C2B439}"/>
              </a:ext>
            </a:extLst>
          </p:cNvPr>
          <p:cNvSpPr/>
          <p:nvPr/>
        </p:nvSpPr>
        <p:spPr>
          <a:xfrm>
            <a:off x="2492128" y="5903452"/>
            <a:ext cx="4772460" cy="461665"/>
          </a:xfrm>
          <a:prstGeom prst="rect">
            <a:avLst/>
          </a:prstGeom>
          <a:solidFill>
            <a:srgbClr val="00B0F0">
              <a:alpha val="65000"/>
            </a:srgbClr>
          </a:solidFill>
        </p:spPr>
        <p:txBody>
          <a:bodyPr wrap="non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Bangaluru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is 560001</a:t>
            </a:r>
            <a:endParaRPr lang="en-IN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27952-4305-4EC9-977B-9B7BB74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6D81-988E-42A3-AFFA-BF7D1C70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200" dirty="0">
                <a:solidFill>
                  <a:srgbClr val="0070C0"/>
                </a:solidFill>
              </a:rPr>
              <a:t>Cities </a:t>
            </a:r>
            <a:r>
              <a:rPr lang="en-IN" sz="5200" dirty="0" err="1">
                <a:solidFill>
                  <a:srgbClr val="0070C0"/>
                </a:solidFill>
              </a:rPr>
              <a:t>pincode</a:t>
            </a:r>
            <a:r>
              <a:rPr lang="en-IN" sz="5200" dirty="0">
                <a:solidFill>
                  <a:srgbClr val="0070C0"/>
                </a:solidFill>
              </a:rPr>
              <a:t> – using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1B5E8-F020-4181-A4E8-EB66F489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1" y="2001520"/>
            <a:ext cx="10820400" cy="446024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473D-4B77-4A29-97E6-CE56EACC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0BC6D-FF1B-440E-B5FF-7DB51F8C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200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4128AF-E4B0-44FF-9819-A07D0F71811A}"/>
              </a:ext>
            </a:extLst>
          </p:cNvPr>
          <p:cNvSpPr/>
          <p:nvPr/>
        </p:nvSpPr>
        <p:spPr>
          <a:xfrm>
            <a:off x="2105025" y="2690336"/>
            <a:ext cx="7038975" cy="2554545"/>
          </a:xfrm>
          <a:prstGeom prst="rect">
            <a:avLst/>
          </a:prstGeom>
          <a:solidFill>
            <a:srgbClr val="00B0F0">
              <a:alpha val="70000"/>
            </a:srgbClr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Chennai </a:t>
            </a:r>
            <a:r>
              <a:rPr lang="en-I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is 600001</a:t>
            </a:r>
          </a:p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Delhi </a:t>
            </a:r>
            <a:r>
              <a:rPr lang="en-I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is 110001</a:t>
            </a:r>
          </a:p>
          <a:p>
            <a:r>
              <a:rPr lang="en-I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Bangaluru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is 560001</a:t>
            </a:r>
          </a:p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Hyderabad </a:t>
            </a:r>
            <a:r>
              <a:rPr lang="en-I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is 500001</a:t>
            </a:r>
          </a:p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Mumbai </a:t>
            </a:r>
            <a:r>
              <a:rPr lang="en-IN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 is 400001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21AA7-FCFF-4B50-8DE1-E649E4DE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9D8B0-24B0-4301-8D92-AB9C3A1C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6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05312" cy="1223264"/>
          </a:xfrm>
        </p:spPr>
        <p:txBody>
          <a:bodyPr>
            <a:normAutofit/>
          </a:bodyPr>
          <a:lstStyle/>
          <a:p>
            <a:r>
              <a:rPr lang="en-IN" sz="5200" dirty="0">
                <a:solidFill>
                  <a:srgbClr val="0070C0"/>
                </a:solidFill>
              </a:rPr>
              <a:t>One Dimensional Array – Sum of ‘n’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EC926-C92B-4426-85E0-B1AF6681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48" y="1808480"/>
            <a:ext cx="10231120" cy="4626864"/>
          </a:xfrm>
          <a:prstGeom prst="rect">
            <a:avLst/>
          </a:prstGeom>
          <a:solidFill>
            <a:srgbClr val="FFFFCC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540159-0389-4255-BC2D-ED476BB484B9}"/>
              </a:ext>
            </a:extLst>
          </p:cNvPr>
          <p:cNvSpPr txBox="1"/>
          <p:nvPr/>
        </p:nvSpPr>
        <p:spPr>
          <a:xfrm>
            <a:off x="4378959" y="4033520"/>
            <a:ext cx="27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variable Declaration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91C9C-8121-4AB7-A0AD-0FB105AA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2C91C-920C-42FC-BD53-8069EFBC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7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200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30F1A-90F0-4464-9E60-03F745BF9E19}"/>
              </a:ext>
            </a:extLst>
          </p:cNvPr>
          <p:cNvSpPr/>
          <p:nvPr/>
        </p:nvSpPr>
        <p:spPr>
          <a:xfrm>
            <a:off x="2519680" y="2528028"/>
            <a:ext cx="5506720" cy="584775"/>
          </a:xfrm>
          <a:prstGeom prst="rect">
            <a:avLst/>
          </a:prstGeom>
          <a:solidFill>
            <a:srgbClr val="00B0F0">
              <a:alpha val="61000"/>
            </a:srgbClr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Sum of 10 Numbers: 55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FB5C-6E24-468C-B9FA-91A131C9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F1014-144B-4D8A-BADD-FEC55932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7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B6058-4F15-4A6A-B71B-08507AA6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60137"/>
            <a:ext cx="8229600" cy="1463040"/>
          </a:xfrm>
        </p:spPr>
        <p:txBody>
          <a:bodyPr>
            <a:noAutofit/>
          </a:bodyPr>
          <a:lstStyle/>
          <a:p>
            <a:r>
              <a:rPr lang="en-IN" sz="7000" dirty="0">
                <a:solidFill>
                  <a:srgbClr val="C00000"/>
                </a:solidFill>
              </a:rPr>
              <a:t>multi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1EDE3-BDA4-4DE9-BB90-7F585FD5B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1074F-58C4-42B9-85E1-6A0082B1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Dr.A.Menaka Pushpa, SCOPE, VIT, Chennai, India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A1985-8286-4D61-BFE6-70B95E4F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6F58-FFB3-4A43-B774-641C4C20A5F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52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F163049680F4C9886C10BDBE6268F" ma:contentTypeVersion="2" ma:contentTypeDescription="Create a new document." ma:contentTypeScope="" ma:versionID="c2b0e93ceb53f6431f2cc9874a6b051a">
  <xsd:schema xmlns:xsd="http://www.w3.org/2001/XMLSchema" xmlns:xs="http://www.w3.org/2001/XMLSchema" xmlns:p="http://schemas.microsoft.com/office/2006/metadata/properties" xmlns:ns2="fe6c8026-c2bb-4e54-b400-e188407b4c27" targetNamespace="http://schemas.microsoft.com/office/2006/metadata/properties" ma:root="true" ma:fieldsID="a0a8951da3f7f7ceab411e736272e7ca" ns2:_="">
    <xsd:import namespace="fe6c8026-c2bb-4e54-b400-e188407b4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c8026-c2bb-4e54-b400-e188407b4c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9F632C-FCF2-4F4B-B5B9-A4CAE95A4FAE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2656AE73-AB5D-4DF5-95C3-82D3E4888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762CF5-E56C-45ED-BAE0-FB54033DB98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e6c8026-c2bb-4e54-b400-e188407b4c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296</TotalTime>
  <Words>743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Arrays</vt:lpstr>
      <vt:lpstr>One dimensional array</vt:lpstr>
      <vt:lpstr>Array</vt:lpstr>
      <vt:lpstr>Specific City pincode</vt:lpstr>
      <vt:lpstr>Cities pincode – using for loop</vt:lpstr>
      <vt:lpstr>output</vt:lpstr>
      <vt:lpstr>One Dimensional Array – Sum of ‘n’ numbers</vt:lpstr>
      <vt:lpstr>output</vt:lpstr>
      <vt:lpstr>multi dimensional array</vt:lpstr>
      <vt:lpstr>Read and display the matrix</vt:lpstr>
      <vt:lpstr>Read and display the matrix</vt:lpstr>
      <vt:lpstr>Output</vt:lpstr>
      <vt:lpstr>array declaration using ‘new’</vt:lpstr>
      <vt:lpstr>Memory allocation using ‘new’</vt:lpstr>
      <vt:lpstr>Array – ‘new’</vt:lpstr>
      <vt:lpstr>Multi dimensional array – ‘new’</vt:lpstr>
      <vt:lpstr>Multi dimensional array – ‘new’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Menaka Pushpa</dc:creator>
  <cp:lastModifiedBy>Rahul Karthik S</cp:lastModifiedBy>
  <cp:revision>37</cp:revision>
  <dcterms:created xsi:type="dcterms:W3CDTF">2020-06-19T09:40:59Z</dcterms:created>
  <dcterms:modified xsi:type="dcterms:W3CDTF">2022-04-04T02:38:27Z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0x0101006C1F163049680F4C9886C10BDBE6268F</vt:lpwstr>
  </property>
</Properties>
</file>