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7" r:id="rId5"/>
    <p:sldId id="268" r:id="rId6"/>
    <p:sldId id="274" r:id="rId7"/>
    <p:sldId id="282" r:id="rId8"/>
    <p:sldId id="275" r:id="rId9"/>
    <p:sldId id="283" r:id="rId10"/>
    <p:sldId id="269" r:id="rId11"/>
    <p:sldId id="276" r:id="rId12"/>
    <p:sldId id="284" r:id="rId13"/>
    <p:sldId id="277" r:id="rId14"/>
    <p:sldId id="290" r:id="rId15"/>
    <p:sldId id="272" r:id="rId16"/>
    <p:sldId id="278" r:id="rId17"/>
    <p:sldId id="286" r:id="rId18"/>
    <p:sldId id="271" r:id="rId19"/>
    <p:sldId id="279" r:id="rId20"/>
    <p:sldId id="288" r:id="rId21"/>
    <p:sldId id="280" r:id="rId22"/>
    <p:sldId id="289" r:id="rId23"/>
    <p:sldId id="281" r:id="rId24"/>
    <p:sldId id="28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09.06.2022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7T04:51:32.9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09.06.2022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kkkk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Dr.A.Menaka</a:t>
            </a:r>
            <a:r>
              <a:rPr lang="en-US" dirty="0"/>
              <a:t> Pushpa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SCOPE, VIT, Chennai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65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6179218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Switch - Syntax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0A2D7AF-7388-47DB-A27D-3B099FCAA85C}"/>
              </a:ext>
            </a:extLst>
          </p:cNvPr>
          <p:cNvSpPr txBox="1">
            <a:spLocks/>
          </p:cNvSpPr>
          <p:nvPr/>
        </p:nvSpPr>
        <p:spPr bwMode="grayWhite">
          <a:xfrm>
            <a:off x="1104900" y="2122446"/>
            <a:ext cx="6943725" cy="2306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switch (Expression)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	case value1: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		switch (Expression2)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		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			// Switch Block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	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	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	default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		//statements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29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52400" y="1317173"/>
            <a:ext cx="2952750" cy="1524185"/>
          </a:xfrm>
        </p:spPr>
        <p:txBody>
          <a:bodyPr/>
          <a:lstStyle/>
          <a:p>
            <a:r>
              <a:rPr lang="en-US" dirty="0"/>
              <a:t>Nested switch 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F4509-F15E-4760-B784-B2979F1B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4" y="127034"/>
            <a:ext cx="8867775" cy="6502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F2FFA2-9118-494F-9EFD-497B176533F6}"/>
              </a:ext>
            </a:extLst>
          </p:cNvPr>
          <p:cNvSpPr/>
          <p:nvPr/>
        </p:nvSpPr>
        <p:spPr>
          <a:xfrm>
            <a:off x="152400" y="3378217"/>
            <a:ext cx="3171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C000"/>
                </a:solidFill>
                <a:latin typeface="Consolas" panose="020B0609020204030204" pitchFamily="49" charset="0"/>
              </a:rPr>
              <a:t>SCOPE</a:t>
            </a:r>
          </a:p>
          <a:p>
            <a:r>
              <a:rPr lang="en-IN" sz="3200" dirty="0">
                <a:solidFill>
                  <a:srgbClr val="FFC000"/>
                </a:solidFill>
                <a:latin typeface="Consolas" panose="020B0609020204030204" pitchFamily="49" charset="0"/>
              </a:rPr>
              <a:t>Course is not offered</a:t>
            </a:r>
            <a:endParaRPr lang="en-I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1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5779168" cy="782638"/>
          </a:xfrm>
        </p:spPr>
        <p:txBody>
          <a:bodyPr>
            <a:normAutofit/>
          </a:bodyPr>
          <a:lstStyle/>
          <a:p>
            <a:r>
              <a:rPr lang="en-US" dirty="0"/>
              <a:t>for loop - Syntax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221992"/>
            <a:ext cx="10218713" cy="2521458"/>
          </a:xfrm>
        </p:spPr>
        <p:txBody>
          <a:bodyPr>
            <a:normAutofit/>
          </a:bodyPr>
          <a:lstStyle/>
          <a:p>
            <a:r>
              <a:rPr lang="en-US" dirty="0"/>
              <a:t>for (Initialization; Condition; Iteration)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Statements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57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52400" y="1317173"/>
            <a:ext cx="2952750" cy="1524185"/>
          </a:xfrm>
        </p:spPr>
        <p:txBody>
          <a:bodyPr/>
          <a:lstStyle/>
          <a:p>
            <a:r>
              <a:rPr lang="en-US" dirty="0"/>
              <a:t>for Loop 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FE3C-2A34-4F1D-8094-41EDDF57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90502"/>
            <a:ext cx="9067800" cy="43291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5045FC-9092-42D4-AFFC-E64D1A69E395}"/>
              </a:ext>
            </a:extLst>
          </p:cNvPr>
          <p:cNvSpPr/>
          <p:nvPr/>
        </p:nvSpPr>
        <p:spPr>
          <a:xfrm>
            <a:off x="428625" y="4894496"/>
            <a:ext cx="105346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Consolas" panose="020B0609020204030204" pitchFamily="49" charset="0"/>
              </a:rPr>
              <a:t>Odd Numbers </a:t>
            </a:r>
            <a:r>
              <a:rPr lang="en-IN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upto</a:t>
            </a:r>
            <a:r>
              <a:rPr lang="en-IN" sz="2400" dirty="0">
                <a:solidFill>
                  <a:srgbClr val="FFC000"/>
                </a:solidFill>
                <a:latin typeface="Consolas" panose="020B0609020204030204" pitchFamily="49" charset="0"/>
              </a:rPr>
              <a:t> 30</a:t>
            </a:r>
          </a:p>
          <a:p>
            <a:r>
              <a:rPr lang="en-IN" sz="2700" dirty="0">
                <a:solidFill>
                  <a:srgbClr val="FFC000"/>
                </a:solidFill>
                <a:latin typeface="Consolas" panose="020B0609020204030204" pitchFamily="49" charset="0"/>
              </a:rPr>
              <a:t>1	3	5	7	9	11	13	15	17	19	21	23	25	27	29</a:t>
            </a:r>
            <a:endParaRPr lang="en-IN" sz="27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6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2225392"/>
            <a:ext cx="4421856" cy="30514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While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Do-while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17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5779168" cy="782638"/>
          </a:xfrm>
        </p:spPr>
        <p:txBody>
          <a:bodyPr>
            <a:normAutofit/>
          </a:bodyPr>
          <a:lstStyle/>
          <a:p>
            <a:r>
              <a:rPr lang="en-US" dirty="0"/>
              <a:t>while - Syntax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221992"/>
            <a:ext cx="10218713" cy="3683508"/>
          </a:xfrm>
        </p:spPr>
        <p:txBody>
          <a:bodyPr>
            <a:normAutofit/>
          </a:bodyPr>
          <a:lstStyle/>
          <a:p>
            <a:r>
              <a:rPr lang="en-US" sz="2600" dirty="0"/>
              <a:t>while (Condition)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	Statements;</a:t>
            </a:r>
          </a:p>
          <a:p>
            <a:r>
              <a:rPr lang="en-US" sz="2600" dirty="0"/>
              <a:t>}</a:t>
            </a:r>
            <a:endParaRPr lang="ru-RU"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2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52400" y="1317173"/>
            <a:ext cx="2952750" cy="1524185"/>
          </a:xfrm>
        </p:spPr>
        <p:txBody>
          <a:bodyPr/>
          <a:lstStyle/>
          <a:p>
            <a:r>
              <a:rPr lang="en-US" dirty="0"/>
              <a:t>while 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4F787-06F2-45F8-B7EE-6EA53CBF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33492"/>
            <a:ext cx="9039225" cy="50290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0E4DD2-4F0C-4268-A1CC-B3F3260E6407}"/>
              </a:ext>
            </a:extLst>
          </p:cNvPr>
          <p:cNvSpPr/>
          <p:nvPr/>
        </p:nvSpPr>
        <p:spPr>
          <a:xfrm>
            <a:off x="470233" y="5469093"/>
            <a:ext cx="1053465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Consolas" panose="020B0609020204030204" pitchFamily="49" charset="0"/>
              </a:rPr>
              <a:t>Odd Numbers </a:t>
            </a:r>
            <a:r>
              <a:rPr lang="en-IN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upto</a:t>
            </a:r>
            <a:r>
              <a:rPr lang="en-IN" sz="2400" dirty="0">
                <a:solidFill>
                  <a:srgbClr val="FFC000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IN" sz="2700" dirty="0">
                <a:solidFill>
                  <a:srgbClr val="FFC000"/>
                </a:solidFill>
                <a:latin typeface="Consolas" panose="020B0609020204030204" pitchFamily="49" charset="0"/>
              </a:rPr>
              <a:t>1	3	5	7	9	11	13	15	17	19</a:t>
            </a:r>
            <a:endParaRPr lang="en-IN" sz="27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7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5779168" cy="782638"/>
          </a:xfrm>
        </p:spPr>
        <p:txBody>
          <a:bodyPr>
            <a:normAutofit/>
          </a:bodyPr>
          <a:lstStyle/>
          <a:p>
            <a:r>
              <a:rPr lang="en-US" dirty="0"/>
              <a:t>do-while   Syntax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221992"/>
            <a:ext cx="10218713" cy="3602736"/>
          </a:xfrm>
        </p:spPr>
        <p:txBody>
          <a:bodyPr>
            <a:normAutofit/>
          </a:bodyPr>
          <a:lstStyle/>
          <a:p>
            <a:r>
              <a:rPr lang="en-US" dirty="0"/>
              <a:t>do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Statements;</a:t>
            </a:r>
          </a:p>
          <a:p>
            <a:endParaRPr lang="en-IN" dirty="0"/>
          </a:p>
          <a:p>
            <a:r>
              <a:rPr lang="en-IN" dirty="0"/>
              <a:t>} while (Condition);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481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52400" y="1317173"/>
            <a:ext cx="2952750" cy="1524185"/>
          </a:xfrm>
        </p:spPr>
        <p:txBody>
          <a:bodyPr/>
          <a:lstStyle/>
          <a:p>
            <a:r>
              <a:rPr lang="en-US" dirty="0"/>
              <a:t>do - while 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1FCD7-071F-41D5-82A8-DC0AA890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83" y="293421"/>
            <a:ext cx="9298317" cy="50215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A42E24-F98E-43D8-8E0E-AA4BECAE4717}"/>
              </a:ext>
            </a:extLst>
          </p:cNvPr>
          <p:cNvSpPr/>
          <p:nvPr/>
        </p:nvSpPr>
        <p:spPr>
          <a:xfrm>
            <a:off x="470233" y="5469093"/>
            <a:ext cx="1053465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Consolas" panose="020B0609020204030204" pitchFamily="49" charset="0"/>
              </a:rPr>
              <a:t>Odd Numbers </a:t>
            </a:r>
            <a:r>
              <a:rPr lang="en-IN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upto</a:t>
            </a:r>
            <a:r>
              <a:rPr lang="en-IN" sz="2400" dirty="0">
                <a:solidFill>
                  <a:srgbClr val="FFC000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IN" sz="2700" dirty="0">
                <a:solidFill>
                  <a:srgbClr val="FFC000"/>
                </a:solidFill>
                <a:latin typeface="Consolas" panose="020B0609020204030204" pitchFamily="49" charset="0"/>
              </a:rPr>
              <a:t>1	3	5	7	9	11	13	15	17	19</a:t>
            </a:r>
            <a:endParaRPr lang="en-IN" sz="27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 Statement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26895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If-else-if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Nested if</a:t>
            </a:r>
            <a:endParaRPr lang="ru-RU" sz="4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05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1" y="1033272"/>
            <a:ext cx="7236493" cy="782638"/>
          </a:xfrm>
        </p:spPr>
        <p:txBody>
          <a:bodyPr>
            <a:normAutofit/>
          </a:bodyPr>
          <a:lstStyle/>
          <a:p>
            <a:r>
              <a:rPr lang="en-US" dirty="0"/>
              <a:t>Enhanced for - Syntax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221991"/>
            <a:ext cx="10218713" cy="1921383"/>
          </a:xfrm>
        </p:spPr>
        <p:txBody>
          <a:bodyPr>
            <a:normAutofit/>
          </a:bodyPr>
          <a:lstStyle/>
          <a:p>
            <a:r>
              <a:rPr lang="en-US" dirty="0"/>
              <a:t>for (type </a:t>
            </a:r>
            <a:r>
              <a:rPr lang="en-US" dirty="0" err="1"/>
              <a:t>iterative_variable</a:t>
            </a:r>
            <a:r>
              <a:rPr lang="en-US" dirty="0"/>
              <a:t> : collection)</a:t>
            </a:r>
          </a:p>
          <a:p>
            <a:r>
              <a:rPr lang="en-US" dirty="0"/>
              <a:t>{</a:t>
            </a:r>
          </a:p>
          <a:p>
            <a:r>
              <a:rPr lang="en-IN" dirty="0"/>
              <a:t>	Statements;</a:t>
            </a:r>
          </a:p>
          <a:p>
            <a:r>
              <a:rPr lang="en-IN" dirty="0"/>
              <a:t>}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32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52400" y="1317173"/>
            <a:ext cx="2952750" cy="1524185"/>
          </a:xfrm>
        </p:spPr>
        <p:txBody>
          <a:bodyPr/>
          <a:lstStyle/>
          <a:p>
            <a:r>
              <a:rPr lang="en-US" dirty="0"/>
              <a:t>Enhanced for 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3F27E-4854-4819-B7AF-62448459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188552"/>
            <a:ext cx="8377238" cy="58636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95F77A-0F15-4176-A8A6-BED03B5D9EA1}"/>
              </a:ext>
            </a:extLst>
          </p:cNvPr>
          <p:cNvSpPr/>
          <p:nvPr/>
        </p:nvSpPr>
        <p:spPr>
          <a:xfrm>
            <a:off x="257175" y="4096435"/>
            <a:ext cx="3028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  <a:latin typeface="Consolas" panose="020B0609020204030204" pitchFamily="49" charset="0"/>
              </a:rPr>
              <a:t>Total = 469</a:t>
            </a:r>
          </a:p>
          <a:p>
            <a:r>
              <a:rPr lang="en-IN" sz="2800" dirty="0">
                <a:solidFill>
                  <a:srgbClr val="FFC000"/>
                </a:solidFill>
                <a:latin typeface="Consolas" panose="020B0609020204030204" pitchFamily="49" charset="0"/>
              </a:rPr>
              <a:t>Average = 78.0</a:t>
            </a:r>
            <a:endParaRPr lang="en-IN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5779168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if Statement - Syntax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3" y="2221992"/>
            <a:ext cx="3664618" cy="1797558"/>
          </a:xfrm>
        </p:spPr>
        <p:txBody>
          <a:bodyPr>
            <a:normAutofit/>
          </a:bodyPr>
          <a:lstStyle/>
          <a:p>
            <a:r>
              <a:rPr lang="en-US" dirty="0"/>
              <a:t>if (Condition)</a:t>
            </a:r>
          </a:p>
          <a:p>
            <a:r>
              <a:rPr lang="en-US" dirty="0"/>
              <a:t>	Statement1;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Statement2;</a:t>
            </a:r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E255D2A-EABB-4269-BEC5-8FF9A33A9F45}"/>
              </a:ext>
            </a:extLst>
          </p:cNvPr>
          <p:cNvSpPr txBox="1">
            <a:spLocks/>
          </p:cNvSpPr>
          <p:nvPr/>
        </p:nvSpPr>
        <p:spPr bwMode="grayWhite">
          <a:xfrm>
            <a:off x="5343525" y="2530221"/>
            <a:ext cx="6362701" cy="1797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If Condition is ‘true’ then Statement1 is executed else Statement2 is executed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7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52400" y="1317173"/>
            <a:ext cx="2952750" cy="1524185"/>
          </a:xfrm>
        </p:spPr>
        <p:txBody>
          <a:bodyPr/>
          <a:lstStyle/>
          <a:p>
            <a:r>
              <a:rPr lang="en-US" dirty="0"/>
              <a:t>if – else - then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F4989-A73F-4DF4-A532-1DD90AA6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382" y="414336"/>
            <a:ext cx="8143907" cy="55880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5AC1DF-EEE9-48D2-888B-7868A491DF33}"/>
              </a:ext>
            </a:extLst>
          </p:cNvPr>
          <p:cNvSpPr/>
          <p:nvPr/>
        </p:nvSpPr>
        <p:spPr>
          <a:xfrm>
            <a:off x="152400" y="3730108"/>
            <a:ext cx="3448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C000"/>
                </a:solidFill>
                <a:latin typeface="Consolas" panose="020B0609020204030204" pitchFamily="49" charset="0"/>
              </a:rPr>
              <a:t>Travel Allowed</a:t>
            </a:r>
            <a:endParaRPr lang="en-I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9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8008018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if Statement - Syntax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221993"/>
            <a:ext cx="10218713" cy="3950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(Condition1)</a:t>
            </a:r>
          </a:p>
          <a:p>
            <a:r>
              <a:rPr lang="en-US" dirty="0"/>
              <a:t>	Statement1;</a:t>
            </a:r>
          </a:p>
          <a:p>
            <a:r>
              <a:rPr lang="en-US" dirty="0"/>
              <a:t>else if(Condition2)</a:t>
            </a:r>
          </a:p>
          <a:p>
            <a:r>
              <a:rPr lang="en-US" dirty="0"/>
              <a:t>	Statement2;</a:t>
            </a:r>
          </a:p>
          <a:p>
            <a:r>
              <a:rPr lang="en-US" dirty="0"/>
              <a:t>else if(Condition3)</a:t>
            </a:r>
          </a:p>
          <a:p>
            <a:r>
              <a:rPr lang="en-US" dirty="0"/>
              <a:t>	Statement3;</a:t>
            </a:r>
          </a:p>
          <a:p>
            <a:r>
              <a:rPr lang="en-US" dirty="0"/>
              <a:t>	….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Statementn</a:t>
            </a:r>
            <a:r>
              <a:rPr lang="en-US" dirty="0"/>
              <a:t>;</a:t>
            </a:r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9ECC2D-CE6A-4C4C-AEFC-3C58527B01FA}"/>
                  </a:ext>
                </a:extLst>
              </p14:cNvPr>
              <p14:cNvContentPartPr/>
              <p14:nvPr/>
            </p14:nvContentPartPr>
            <p14:xfrm>
              <a:off x="518537" y="319610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9ECC2D-CE6A-4C4C-AEFC-3C58527B01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897" y="317810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21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52400" y="1317173"/>
            <a:ext cx="2952750" cy="1524185"/>
          </a:xfrm>
        </p:spPr>
        <p:txBody>
          <a:bodyPr/>
          <a:lstStyle/>
          <a:p>
            <a:r>
              <a:rPr lang="en-US" dirty="0"/>
              <a:t>Nested if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3E839-9F79-4891-91B7-782C9F8F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4" y="180974"/>
            <a:ext cx="7991476" cy="6353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4ADD99-A585-4F79-9613-E99229892F10}"/>
              </a:ext>
            </a:extLst>
          </p:cNvPr>
          <p:cNvSpPr/>
          <p:nvPr/>
        </p:nvSpPr>
        <p:spPr>
          <a:xfrm>
            <a:off x="-88747" y="3429000"/>
            <a:ext cx="307007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dirty="0">
                <a:solidFill>
                  <a:srgbClr val="FFC000"/>
                </a:solidFill>
                <a:latin typeface="Consolas" panose="020B0609020204030204" pitchFamily="49" charset="0"/>
              </a:rPr>
              <a:t> Result is C</a:t>
            </a:r>
          </a:p>
        </p:txBody>
      </p:sp>
    </p:spTree>
    <p:extLst>
      <p:ext uri="{BB962C8B-B14F-4D97-AF65-F5344CB8AC3E}">
        <p14:creationId xmlns:p14="http://schemas.microsoft.com/office/powerpoint/2010/main" val="272019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5321968" cy="32800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Switch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Nested Switch</a:t>
            </a:r>
            <a:endParaRPr lang="ru-RU" sz="4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75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5779168" cy="782638"/>
          </a:xfrm>
        </p:spPr>
        <p:txBody>
          <a:bodyPr>
            <a:normAutofit/>
          </a:bodyPr>
          <a:lstStyle/>
          <a:p>
            <a:r>
              <a:rPr lang="en-US" dirty="0"/>
              <a:t>switch - Syntax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221991"/>
            <a:ext cx="10218713" cy="40549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switch (Expression)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case value1:</a:t>
            </a:r>
          </a:p>
          <a:p>
            <a:r>
              <a:rPr lang="en-IN" dirty="0"/>
              <a:t>		//statements;</a:t>
            </a:r>
          </a:p>
          <a:p>
            <a:r>
              <a:rPr lang="en-IN" dirty="0"/>
              <a:t>		break;</a:t>
            </a:r>
          </a:p>
          <a:p>
            <a:r>
              <a:rPr lang="en-IN" dirty="0"/>
              <a:t>	.</a:t>
            </a:r>
          </a:p>
          <a:p>
            <a:r>
              <a:rPr lang="en-IN" dirty="0"/>
              <a:t>	.</a:t>
            </a:r>
          </a:p>
          <a:p>
            <a:r>
              <a:rPr lang="en-IN" dirty="0"/>
              <a:t>	default</a:t>
            </a:r>
          </a:p>
          <a:p>
            <a:r>
              <a:rPr lang="en-IN" dirty="0"/>
              <a:t>		//statements</a:t>
            </a:r>
          </a:p>
          <a:p>
            <a:r>
              <a:rPr lang="en-IN" dirty="0"/>
              <a:t>}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35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52400" y="1317173"/>
            <a:ext cx="2952750" cy="1524185"/>
          </a:xfrm>
        </p:spPr>
        <p:txBody>
          <a:bodyPr/>
          <a:lstStyle/>
          <a:p>
            <a:r>
              <a:rPr lang="en-US" dirty="0"/>
              <a:t>switch 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C84A9-1C33-43A9-AFD5-07F85015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7" y="95250"/>
            <a:ext cx="8343898" cy="5961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6BFE11-FF37-4E4D-B013-782D1D1DDB27}"/>
              </a:ext>
            </a:extLst>
          </p:cNvPr>
          <p:cNvSpPr/>
          <p:nvPr/>
        </p:nvSpPr>
        <p:spPr>
          <a:xfrm>
            <a:off x="152400" y="3530084"/>
            <a:ext cx="307007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dirty="0">
                <a:solidFill>
                  <a:srgbClr val="FFC000"/>
                </a:solidFill>
                <a:latin typeface="Consolas" panose="020B0609020204030204" pitchFamily="49" charset="0"/>
              </a:rPr>
              <a:t>No Operation</a:t>
            </a:r>
          </a:p>
        </p:txBody>
      </p:sp>
    </p:spTree>
    <p:extLst>
      <p:ext uri="{BB962C8B-B14F-4D97-AF65-F5344CB8AC3E}">
        <p14:creationId xmlns:p14="http://schemas.microsoft.com/office/powerpoint/2010/main" val="143267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F163049680F4C9886C10BDBE6268F" ma:contentTypeVersion="2" ma:contentTypeDescription="Create a new document." ma:contentTypeScope="" ma:versionID="c2b0e93ceb53f6431f2cc9874a6b051a">
  <xsd:schema xmlns:xsd="http://www.w3.org/2001/XMLSchema" xmlns:xs="http://www.w3.org/2001/XMLSchema" xmlns:p="http://schemas.microsoft.com/office/2006/metadata/properties" xmlns:ns2="fe6c8026-c2bb-4e54-b400-e188407b4c27" targetNamespace="http://schemas.microsoft.com/office/2006/metadata/properties" ma:root="true" ma:fieldsID="a0a8951da3f7f7ceab411e736272e7ca" ns2:_="">
    <xsd:import namespace="fe6c8026-c2bb-4e54-b400-e188407b4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c8026-c2bb-4e54-b400-e188407b4c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6B2D7A-3565-45B5-83E3-4A7142B56C9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e6c8026-c2bb-4e54-b400-e188407b4c27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361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CONDITIONAL STATEMENTS</vt:lpstr>
      <vt:lpstr>If - Statement</vt:lpstr>
      <vt:lpstr>if Statement - Syntax</vt:lpstr>
      <vt:lpstr>if – else - then</vt:lpstr>
      <vt:lpstr>Nested if Statement - Syntax</vt:lpstr>
      <vt:lpstr>Nested if</vt:lpstr>
      <vt:lpstr>Switch</vt:lpstr>
      <vt:lpstr>switch - Syntax</vt:lpstr>
      <vt:lpstr>switch </vt:lpstr>
      <vt:lpstr>Nested Switch - Syntax</vt:lpstr>
      <vt:lpstr>Nested switch </vt:lpstr>
      <vt:lpstr>Iteration statements</vt:lpstr>
      <vt:lpstr>for loop - Syntax</vt:lpstr>
      <vt:lpstr>for Loop </vt:lpstr>
      <vt:lpstr>while loop</vt:lpstr>
      <vt:lpstr>while - Syntax</vt:lpstr>
      <vt:lpstr>while </vt:lpstr>
      <vt:lpstr>do-while   Syntax</vt:lpstr>
      <vt:lpstr>do - while </vt:lpstr>
      <vt:lpstr>Enhanced for - Syntax</vt:lpstr>
      <vt:lpstr>Enhanced for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/>
  <cp:lastModifiedBy>Rahul Karthik S</cp:lastModifiedBy>
  <cp:revision>4</cp:revision>
  <dcterms:created xsi:type="dcterms:W3CDTF">2020-06-20T19:15:09Z</dcterms:created>
  <dcterms:modified xsi:type="dcterms:W3CDTF">2022-06-09T13:53:56Z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0x0101006C1F163049680F4C9886C10BDBE6268F</vt:lpwstr>
  </property>
</Properties>
</file>