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4"/>
  </p:sldMasterIdLst>
  <p:notesMasterIdLst>
    <p:notesMasterId r:id="rId24"/>
  </p:notesMasterIdLst>
  <p:sldIdLst>
    <p:sldId id="256" r:id="rId5"/>
    <p:sldId id="257" r:id="rId6"/>
    <p:sldId id="276" r:id="rId7"/>
    <p:sldId id="277" r:id="rId8"/>
    <p:sldId id="258" r:id="rId9"/>
    <p:sldId id="259" r:id="rId10"/>
    <p:sldId id="260" r:id="rId11"/>
    <p:sldId id="280" r:id="rId12"/>
    <p:sldId id="278" r:id="rId13"/>
    <p:sldId id="279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CD804-F87E-4490-AA07-5F791F7029C7}" type="datetimeFigureOut">
              <a:rPr lang="en-IN" smtClean="0"/>
              <a:t>10-06-2022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2F2D1-1CA0-49F8-9543-96DE17AB08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940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36A0-9F24-45BF-B389-F6478DB45C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8700"/>
            <a:ext cx="9144000" cy="2481263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000" spc="7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85EF-076F-4C35-862A-BAFF685DD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4376"/>
            <a:ext cx="9144000" cy="1433423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221EC-BF54-4DDD-8900-F2027CDAD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E166-526F-435E-8065-3EFF4248C55B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5AB69-7069-48FB-8925-F2BA8412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9C32A-F7A5-4E3B-A28F-09C82341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1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A997B-D473-47DE-8B7B-22AB6F31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26035-4B81-4537-A22D-92C2E0DBB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A44D-F637-4017-BAA2-77756A38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5F87E-4595-4F56-B299-28BF595412E9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C1DCE6-ED7D-417C-ABD4-41D61570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AF19A-FDAE-446A-A6B6-128F7F96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3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6D838-45E9-4D61-AA4E-92A32B579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2628900" cy="571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83D0-4392-4364-8A2D-C47A2AF7A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457199"/>
            <a:ext cx="7734300" cy="571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36C9-28D5-4820-84F1-E4B9F4E5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5370F-33EB-494C-94C5-CBC7F2CEAEE2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7EDC8-558D-4646-86D9-A5424CF2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7537-E67A-411A-BBA4-061521D3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0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99D7-1EE5-4262-9359-A0E2B7331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793080"/>
            <a:ext cx="10240903" cy="12334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DA1C5-272A-45C2-A11A-E7769A27D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114939"/>
            <a:ext cx="10240903" cy="395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DA15-1EAB-4524-9BB7-8A7DA82A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16FF3-BA5F-47C4-B1B1-57C04B477C2E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B93B9-7818-489D-AFFB-B6EAD27F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528D36-894E-4FCB-B8BB-84DE8994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964F1-5687-421F-B3DF-BA3C8DADC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930" y="1709738"/>
            <a:ext cx="9966519" cy="2852737"/>
          </a:xfrm>
        </p:spPr>
        <p:txBody>
          <a:bodyPr anchor="b">
            <a:normAutofit/>
          </a:bodyPr>
          <a:lstStyle>
            <a:lvl1pPr>
              <a:defRPr sz="4400" spc="7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DBB876-5FD9-4964-BD37-6F05DAEBE32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80930" y="4976327"/>
            <a:ext cx="9966520" cy="1113323"/>
          </a:xfrm>
        </p:spPr>
        <p:txBody>
          <a:bodyPr>
            <a:normAutofit/>
          </a:bodyPr>
          <a:lstStyle>
            <a:lvl1pPr marL="0" indent="0">
              <a:buNone/>
              <a:defRPr sz="12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EA80A-FCDD-4009-9A1F-8B5481786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B9890-C5EA-45A6-B28F-38E9067C0067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A3422-56D9-4942-BC63-831AED91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4B42A-AC2C-4FD8-AD0D-BECDD384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6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FDAF1-8359-4A0F-91B3-03E77C67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054" y="457200"/>
            <a:ext cx="10309745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E3D3-6B33-4CA0-B06B-A8BB05CAB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4054" y="1996141"/>
            <a:ext cx="4975746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29C334-815D-47FD-A9B5-E871E2864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96141"/>
            <a:ext cx="5181600" cy="418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975F2-7A90-4820-B90F-D28E31A3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6F59E-7236-4599-B384-E95B3D355CD7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3CFAD5-8AF8-4610-8324-85AA062E2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8CC8-C46E-4A10-8A83-7A251067E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146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E82B8-F9D9-4F53-A4A6-F12EB5F12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490" y="457200"/>
            <a:ext cx="9986898" cy="1233488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F070CA-85E9-47C7-8564-FFA1AE34B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8490" y="1681163"/>
            <a:ext cx="462908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8D4B1-41B3-4BF5-9076-A16984A81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68490" y="2505075"/>
            <a:ext cx="462908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6A38DC-A016-4CFD-AC19-F24A9E0620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4816" y="1681163"/>
            <a:ext cx="501057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930FA-8C00-42AB-B2D1-FE4E4BDB3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4814" y="2505075"/>
            <a:ext cx="501057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B698E-FAE5-4F2C-AE0E-4FD281E8F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7CDD56-5A00-4689-9670-B6B060616838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4BB6C-CAA4-4EA8-8EA1-65ADE056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BB6A12-0532-47CA-B070-232141CC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8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08FA1-831E-4AD6-B0D1-BA85E67A5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7200"/>
            <a:ext cx="9982199" cy="12334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E94142-C469-4B0E-8C01-C64BA28F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4BE7F-12C8-4171-BDEB-FA265E39DA4F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AFCE6-5C7E-438F-8D4A-21E15568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ACFD88-63EA-427F-978C-B7844D1A5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61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2A4F0-76A5-4852-982B-32B3B6857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321F5-0361-4335-96F1-AA744612F142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0CFAE-4BEB-4272-A2E6-FDD9D6A03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B71B7-74B7-4CF1-8FE0-F4863CD7D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51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32BE-C4E5-4F12-AB53-EBEF2B76B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8755" y="457200"/>
            <a:ext cx="3932237" cy="192143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E7F57-4ABF-4BA4-A892-38857A02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130" y="987425"/>
            <a:ext cx="5707257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32E444-E5BD-443F-AB83-84D7CE0AB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18755" y="2799184"/>
            <a:ext cx="3932237" cy="306980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998A4-FD2F-4126-99C5-E2063AE02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11F18-8767-4A18-B63E-DE6C7599C8EC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457D3-F808-4DB2-9C9C-B185E71F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BC9B-21D1-4D2D-B02E-C887A02CA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632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3EC2-2D8C-4E8D-8CC7-967648014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966" y="681135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66AF89-5FBD-43DD-958D-A5C608AE2E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34742" y="858417"/>
            <a:ext cx="5520645" cy="50026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0A545-2CE6-48C4-A725-EF68A3F1B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8966" y="2281335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4466B2-6FE6-4352-BBF9-84BCD946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A128-63D3-46B2-B4A4-0C55319FDB50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8991BC-29A5-4182-BD83-9D99D288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1C78F-6633-4604-8832-8E9D2DC76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49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D4C0BBB-0042-4603-A226-6117F3FD5B3C}"/>
              </a:ext>
            </a:extLst>
          </p:cNvPr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44F520-2598-460E-9F91-B02F60830CA2}"/>
              </a:ext>
            </a:extLst>
          </p:cNvPr>
          <p:cNvSpPr/>
          <p:nvPr/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78F2F-4F04-4604-9005-BF0CB114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1666"/>
            <a:ext cx="9810376" cy="165940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17D2-52AF-4B40-80A8-3E0DB855F2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810376" cy="385781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2E0AA-D5B3-4BCF-BA69-209D9B335A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10111" y="6409170"/>
            <a:ext cx="370239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300" baseline="0">
                <a:solidFill>
                  <a:schemeClr val="bg1"/>
                </a:solidFill>
              </a:defRPr>
            </a:lvl1pPr>
          </a:lstStyle>
          <a:p>
            <a:fld id="{CA29E826-602F-474E-B464-7A97106F45C4}" type="datetime2">
              <a:rPr lang="en-US" smtClean="0"/>
              <a:t>Friday, June 10, 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A637-D86F-4FA1-985D-2D82456511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828801" y="1912217"/>
            <a:ext cx="411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Dr.A.Menaka Pushpa, SCOPE, VIT, Chennai, India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2FA4D-A931-46BA-B767-29A6FD5AA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9678" y="6408742"/>
            <a:ext cx="438652" cy="448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B9EAB3BA-07EE-4B64-A177-47C30D775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34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24" r:id="rId6"/>
    <p:sldLayoutId id="2147483720" r:id="rId7"/>
    <p:sldLayoutId id="2147483721" r:id="rId8"/>
    <p:sldLayoutId id="2147483722" r:id="rId9"/>
    <p:sldLayoutId id="2147483723" r:id="rId10"/>
    <p:sldLayoutId id="2147483725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i="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896123-1B32-4CB1-B2ED-E34BBC26B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537A8E-CB7E-4CE9-B79F-F1835DEB4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4F04D94-5D02-443B-801E-0CAC1D4EB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6400372"/>
            <a:ext cx="12192000" cy="456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57DA40C-10B8-4678-8433-AA03ED65E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>
                  <a:alpha val="30000"/>
                </a:schemeClr>
              </a:gs>
              <a:gs pos="33000">
                <a:schemeClr val="tx1">
                  <a:alpha val="2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29CA9C-45B7-469C-828D-753E3A808F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1114" y="620486"/>
            <a:ext cx="6468836" cy="4062547"/>
          </a:xfrm>
        </p:spPr>
        <p:txBody>
          <a:bodyPr anchor="b">
            <a:normAutofit/>
          </a:bodyPr>
          <a:lstStyle/>
          <a:p>
            <a:pPr algn="l"/>
            <a:r>
              <a:rPr lang="en-IN" sz="11000" dirty="0">
                <a:solidFill>
                  <a:schemeClr val="bg1"/>
                </a:solidFill>
              </a:rPr>
              <a:t>STRING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42489-F248-48E7-8EFD-C1DF1D37DA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1114" y="4918166"/>
            <a:ext cx="4781006" cy="1136468"/>
          </a:xfrm>
        </p:spPr>
        <p:txBody>
          <a:bodyPr>
            <a:normAutofit/>
          </a:bodyPr>
          <a:lstStyle/>
          <a:p>
            <a:pPr algn="l"/>
            <a:r>
              <a:rPr lang="en-IN" dirty="0" err="1">
                <a:solidFill>
                  <a:schemeClr val="bg1"/>
                </a:solidFill>
              </a:rPr>
              <a:t>Dr.A.menaka</a:t>
            </a:r>
            <a:r>
              <a:rPr lang="en-IN" dirty="0">
                <a:solidFill>
                  <a:schemeClr val="bg1"/>
                </a:solidFill>
              </a:rPr>
              <a:t> Pushpa</a:t>
            </a:r>
          </a:p>
          <a:p>
            <a:pPr algn="l"/>
            <a:r>
              <a:rPr lang="en-IN" dirty="0">
                <a:solidFill>
                  <a:schemeClr val="bg1"/>
                </a:solidFill>
              </a:rPr>
              <a:t>Scope, vit, </a:t>
            </a:r>
            <a:r>
              <a:rPr lang="en-IN" dirty="0" err="1">
                <a:solidFill>
                  <a:schemeClr val="bg1"/>
                </a:solidFill>
              </a:rPr>
              <a:t>chennai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F3D9AA-2746-40BA-A174-3C45EA458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14000">
                <a:schemeClr val="accent4">
                  <a:alpha val="28000"/>
                </a:schemeClr>
              </a:gs>
              <a:gs pos="100000">
                <a:schemeClr val="accent5">
                  <a:alpha val="8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BF160C-EC5F-45F5-9B8D-197AFA37B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9000">
                <a:schemeClr val="accent2">
                  <a:lumMod val="60000"/>
                  <a:lumOff val="40000"/>
                  <a:alpha val="55000"/>
                </a:schemeClr>
              </a:gs>
              <a:gs pos="99000">
                <a:schemeClr val="accent2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13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A75F5-38AF-41A2-9C2B-B12516A95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0655"/>
            <a:ext cx="10240903" cy="835695"/>
          </a:xfrm>
        </p:spPr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C49CE-E4C1-4456-AEDD-DB37BDCB3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DC039-7089-4F29-9E2A-B4C9971A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C02635-5952-4C73-B306-B8DBFCA32636}"/>
              </a:ext>
            </a:extLst>
          </p:cNvPr>
          <p:cNvSpPr/>
          <p:nvPr/>
        </p:nvSpPr>
        <p:spPr>
          <a:xfrm>
            <a:off x="3048000" y="2551837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VIT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366712642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19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VIT , Chennai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366712642</a:t>
            </a:r>
          </a:p>
        </p:txBody>
      </p:sp>
    </p:spTree>
    <p:extLst>
      <p:ext uri="{BB962C8B-B14F-4D97-AF65-F5344CB8AC3E}">
        <p14:creationId xmlns:p14="http://schemas.microsoft.com/office/powerpoint/2010/main" val="2525629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61925"/>
            <a:ext cx="10240903" cy="1133475"/>
          </a:xfrm>
        </p:spPr>
        <p:txBody>
          <a:bodyPr>
            <a:normAutofit/>
          </a:bodyPr>
          <a:lstStyle/>
          <a:p>
            <a:r>
              <a:rPr lang="en-IN" dirty="0"/>
              <a:t>String buffer/builder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552964"/>
            <a:ext cx="10240903" cy="4781161"/>
          </a:xfrm>
        </p:spPr>
        <p:txBody>
          <a:bodyPr>
            <a:normAutofit/>
          </a:bodyPr>
          <a:lstStyle/>
          <a:p>
            <a:r>
              <a:rPr lang="en-IN" dirty="0" err="1"/>
              <a:t>StringBuffer</a:t>
            </a:r>
            <a:r>
              <a:rPr lang="en-IN" dirty="0"/>
              <a:t>( )</a:t>
            </a:r>
          </a:p>
          <a:p>
            <a:r>
              <a:rPr lang="en-IN" dirty="0" err="1"/>
              <a:t>StringBuffer</a:t>
            </a:r>
            <a:r>
              <a:rPr lang="en-IN" dirty="0"/>
              <a:t>(int </a:t>
            </a:r>
            <a:r>
              <a:rPr lang="en-IN" i="1" dirty="0"/>
              <a:t>size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(</a:t>
            </a:r>
            <a:r>
              <a:rPr lang="en-IN" dirty="0" err="1"/>
              <a:t>CharSequence</a:t>
            </a:r>
            <a:r>
              <a:rPr lang="en-IN" dirty="0"/>
              <a:t> </a:t>
            </a:r>
            <a:r>
              <a:rPr lang="en-IN" i="1" dirty="0"/>
              <a:t>chars</a:t>
            </a:r>
            <a:r>
              <a:rPr lang="en-IN" dirty="0"/>
              <a:t>)</a:t>
            </a:r>
          </a:p>
          <a:p>
            <a:r>
              <a:rPr lang="en-IN" dirty="0"/>
              <a:t>int length( )</a:t>
            </a:r>
          </a:p>
          <a:p>
            <a:r>
              <a:rPr lang="en-IN" dirty="0"/>
              <a:t>int capacity( )</a:t>
            </a:r>
          </a:p>
          <a:p>
            <a:r>
              <a:rPr lang="en-IN" dirty="0"/>
              <a:t>void </a:t>
            </a:r>
            <a:r>
              <a:rPr lang="en-IN" dirty="0" err="1"/>
              <a:t>ensureCapacity</a:t>
            </a:r>
            <a:r>
              <a:rPr lang="en-IN" dirty="0"/>
              <a:t>(int </a:t>
            </a:r>
            <a:r>
              <a:rPr lang="en-IN" i="1" dirty="0" err="1"/>
              <a:t>minCapacity</a:t>
            </a:r>
            <a:r>
              <a:rPr lang="en-IN" dirty="0"/>
              <a:t>)</a:t>
            </a:r>
          </a:p>
          <a:p>
            <a:r>
              <a:rPr lang="en-IN" dirty="0"/>
              <a:t>void </a:t>
            </a:r>
            <a:r>
              <a:rPr lang="en-IN" dirty="0" err="1"/>
              <a:t>setLength</a:t>
            </a:r>
            <a:r>
              <a:rPr lang="en-IN" dirty="0"/>
              <a:t>(int </a:t>
            </a:r>
            <a:r>
              <a:rPr lang="en-IN" i="1" dirty="0" err="1"/>
              <a:t>len</a:t>
            </a:r>
            <a:r>
              <a:rPr lang="en-IN" dirty="0"/>
              <a:t>)</a:t>
            </a:r>
          </a:p>
          <a:p>
            <a:r>
              <a:rPr lang="en-IN" dirty="0"/>
              <a:t>char </a:t>
            </a:r>
            <a:r>
              <a:rPr lang="en-IN" dirty="0" err="1"/>
              <a:t>charAt</a:t>
            </a:r>
            <a:r>
              <a:rPr lang="en-IN" dirty="0"/>
              <a:t>(int </a:t>
            </a:r>
            <a:r>
              <a:rPr lang="en-IN" i="1" dirty="0"/>
              <a:t>where</a:t>
            </a:r>
            <a:r>
              <a:rPr lang="en-IN" dirty="0"/>
              <a:t>)</a:t>
            </a:r>
          </a:p>
          <a:p>
            <a:r>
              <a:rPr lang="en-US" dirty="0"/>
              <a:t>void </a:t>
            </a:r>
            <a:r>
              <a:rPr lang="en-US" dirty="0" err="1"/>
              <a:t>setCharAt</a:t>
            </a:r>
            <a:r>
              <a:rPr lang="en-US" dirty="0"/>
              <a:t>(int </a:t>
            </a:r>
            <a:r>
              <a:rPr lang="en-US" i="1" dirty="0"/>
              <a:t>where</a:t>
            </a:r>
            <a:r>
              <a:rPr lang="en-US" dirty="0"/>
              <a:t>, char </a:t>
            </a:r>
            <a:r>
              <a:rPr lang="en-US" i="1" dirty="0" err="1"/>
              <a:t>ch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3E5454-497C-4954-A653-77E8B8DA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93F98-89F9-4B12-9BA2-C31B9122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3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26380"/>
            <a:ext cx="10240903" cy="816645"/>
          </a:xfrm>
        </p:spPr>
        <p:txBody>
          <a:bodyPr/>
          <a:lstStyle/>
          <a:p>
            <a:r>
              <a:rPr lang="en-IN" dirty="0"/>
              <a:t>String buffer/builder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void </a:t>
            </a:r>
            <a:r>
              <a:rPr lang="en-US" dirty="0" err="1"/>
              <a:t>getChars</a:t>
            </a:r>
            <a:r>
              <a:rPr lang="en-US" dirty="0"/>
              <a:t>(int </a:t>
            </a:r>
            <a:r>
              <a:rPr lang="en-US" i="1" dirty="0" err="1"/>
              <a:t>sourceStart</a:t>
            </a:r>
            <a:r>
              <a:rPr lang="en-US" dirty="0"/>
              <a:t>, int </a:t>
            </a:r>
            <a:r>
              <a:rPr lang="en-US" i="1" dirty="0" err="1"/>
              <a:t>sourceEnd</a:t>
            </a:r>
            <a:r>
              <a:rPr lang="en-US" dirty="0"/>
              <a:t>, char </a:t>
            </a:r>
            <a:r>
              <a:rPr lang="en-US" i="1" dirty="0"/>
              <a:t>target</a:t>
            </a:r>
            <a:r>
              <a:rPr lang="en-US" dirty="0"/>
              <a:t>[ ], int </a:t>
            </a:r>
            <a:r>
              <a:rPr lang="en-US" i="1" dirty="0" err="1"/>
              <a:t>targetStart</a:t>
            </a:r>
            <a:r>
              <a:rPr lang="en-US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append(String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append(int </a:t>
            </a:r>
            <a:r>
              <a:rPr lang="en-IN" i="1" dirty="0" err="1"/>
              <a:t>num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append(Object </a:t>
            </a:r>
            <a:r>
              <a:rPr lang="en-IN" i="1" dirty="0" err="1"/>
              <a:t>obj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insert(int </a:t>
            </a:r>
            <a:r>
              <a:rPr lang="en-IN" i="1" dirty="0"/>
              <a:t>index</a:t>
            </a:r>
            <a:r>
              <a:rPr lang="en-IN" dirty="0"/>
              <a:t>, 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insert(int </a:t>
            </a:r>
            <a:r>
              <a:rPr lang="en-IN" i="1" dirty="0"/>
              <a:t>index</a:t>
            </a:r>
            <a:r>
              <a:rPr lang="en-IN" dirty="0"/>
              <a:t>, char </a:t>
            </a:r>
            <a:r>
              <a:rPr lang="en-IN" i="1" dirty="0" err="1"/>
              <a:t>ch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insert(int </a:t>
            </a:r>
            <a:r>
              <a:rPr lang="en-IN" i="1" dirty="0"/>
              <a:t>index</a:t>
            </a:r>
            <a:r>
              <a:rPr lang="en-IN" dirty="0"/>
              <a:t>, Object </a:t>
            </a:r>
            <a:r>
              <a:rPr lang="en-IN" i="1" dirty="0" err="1"/>
              <a:t>obj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reverse( 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FA1A8-9DB5-49EE-82A8-8A6AF9E6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6DAC71-96B6-4990-8A67-EEBB079D1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017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459705"/>
            <a:ext cx="10240903" cy="864270"/>
          </a:xfrm>
        </p:spPr>
        <p:txBody>
          <a:bodyPr/>
          <a:lstStyle/>
          <a:p>
            <a:r>
              <a:rPr lang="en-IN" dirty="0"/>
              <a:t>String buffer/builder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56318"/>
            <a:ext cx="10240903" cy="4114800"/>
          </a:xfrm>
        </p:spPr>
        <p:txBody>
          <a:bodyPr/>
          <a:lstStyle/>
          <a:p>
            <a:r>
              <a:rPr lang="en-IN" dirty="0" err="1"/>
              <a:t>StringBuffer</a:t>
            </a:r>
            <a:r>
              <a:rPr lang="en-IN" dirty="0"/>
              <a:t> delete(int </a:t>
            </a:r>
            <a:r>
              <a:rPr lang="en-IN" i="1" dirty="0" err="1"/>
              <a:t>startIndex</a:t>
            </a:r>
            <a:r>
              <a:rPr lang="en-IN" dirty="0"/>
              <a:t>, int </a:t>
            </a:r>
            <a:r>
              <a:rPr lang="en-IN" i="1" dirty="0" err="1"/>
              <a:t>endIndex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</a:t>
            </a:r>
            <a:r>
              <a:rPr lang="en-IN" dirty="0" err="1"/>
              <a:t>deleteCharAt</a:t>
            </a:r>
            <a:r>
              <a:rPr lang="en-IN" dirty="0"/>
              <a:t>(int </a:t>
            </a:r>
            <a:r>
              <a:rPr lang="en-IN" i="1" dirty="0" err="1"/>
              <a:t>loc</a:t>
            </a:r>
            <a:r>
              <a:rPr lang="en-IN" dirty="0"/>
              <a:t>)</a:t>
            </a:r>
          </a:p>
          <a:p>
            <a:r>
              <a:rPr lang="en-IN" dirty="0" err="1"/>
              <a:t>StringBuffer</a:t>
            </a:r>
            <a:r>
              <a:rPr lang="en-IN" dirty="0"/>
              <a:t> replace(int </a:t>
            </a:r>
            <a:r>
              <a:rPr lang="en-IN" i="1" dirty="0" err="1"/>
              <a:t>startIndex</a:t>
            </a:r>
            <a:r>
              <a:rPr lang="en-IN" dirty="0"/>
              <a:t>, int </a:t>
            </a:r>
            <a:r>
              <a:rPr lang="en-IN" i="1" dirty="0" err="1"/>
              <a:t>endIndex</a:t>
            </a:r>
            <a:r>
              <a:rPr lang="en-IN" dirty="0"/>
              <a:t>, 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/>
              <a:t>String substring(int </a:t>
            </a:r>
            <a:r>
              <a:rPr lang="en-IN" i="1" dirty="0" err="1"/>
              <a:t>startIndex</a:t>
            </a:r>
            <a:r>
              <a:rPr lang="en-IN" dirty="0"/>
              <a:t>)</a:t>
            </a:r>
          </a:p>
          <a:p>
            <a:r>
              <a:rPr lang="en-IN" dirty="0"/>
              <a:t>String substring(int </a:t>
            </a:r>
            <a:r>
              <a:rPr lang="en-IN" i="1" dirty="0" err="1"/>
              <a:t>startIndex</a:t>
            </a:r>
            <a:r>
              <a:rPr lang="en-IN" dirty="0"/>
              <a:t>, int </a:t>
            </a:r>
            <a:r>
              <a:rPr lang="en-IN" i="1" dirty="0" err="1"/>
              <a:t>endIndex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DDBC1-74FE-4F90-ACA5-CC9F371C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1793A-9F5E-4642-B93B-6E0DFA6E9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10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C9C0F5-8BD7-4374-9DE1-BD41A13B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Wrapper class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877B8C-5685-4FF8-ADC3-5B6C8C9A75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64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Primitive Data Types (int, double, char, float, byte, short, long, Boolean) are converted into objects for processing by the wrapper class</a:t>
            </a:r>
          </a:p>
          <a:p>
            <a:r>
              <a:rPr lang="en-IN" dirty="0"/>
              <a:t>Wrapper classes are defined in </a:t>
            </a:r>
            <a:r>
              <a:rPr lang="en-IN" dirty="0" err="1"/>
              <a:t>java.lang</a:t>
            </a:r>
            <a:r>
              <a:rPr lang="en-IN" dirty="0"/>
              <a:t> package;</a:t>
            </a:r>
          </a:p>
          <a:p>
            <a:r>
              <a:rPr lang="en-IN" dirty="0"/>
              <a:t>Wrapper Classes: Integer, Double, Character, Float, Byte, Short, Long and Boolean</a:t>
            </a:r>
          </a:p>
          <a:p>
            <a:r>
              <a:rPr lang="en-IN" dirty="0"/>
              <a:t>Methods to convert wrapper class objects into primitive data type (Numeric);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doubleValue</a:t>
            </a:r>
            <a:r>
              <a:rPr lang="en-IN" dirty="0"/>
              <a:t> (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intValue</a:t>
            </a:r>
            <a:r>
              <a:rPr lang="en-IN" dirty="0"/>
              <a:t> ( 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byteValue</a:t>
            </a:r>
            <a:r>
              <a:rPr lang="en-IN" dirty="0"/>
              <a:t> ( )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56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1900" y="4410075"/>
            <a:ext cx="4030603" cy="166104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Y. Daniel Liang, ―Introduction to Java programming -comprehensive version-11th Edition, Pearson publisher,</a:t>
            </a:r>
            <a:r>
              <a:rPr lang="en-IN" dirty="0"/>
              <a:t>2017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3F91B-FE49-4A5B-B310-D163E2AA2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0"/>
            <a:ext cx="6343650" cy="6762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92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classes are immutable</a:t>
            </a:r>
          </a:p>
          <a:p>
            <a:r>
              <a:rPr lang="en-IN" dirty="0"/>
              <a:t>Compare method; </a:t>
            </a:r>
            <a:r>
              <a:rPr lang="en-IN" b="1" dirty="0" err="1"/>
              <a:t>compareTo</a:t>
            </a:r>
            <a:r>
              <a:rPr lang="en-IN" b="1" dirty="0"/>
              <a:t> ( ) returns -1,0,1 correspondingly less than, equal to and greater than</a:t>
            </a:r>
          </a:p>
          <a:p>
            <a:r>
              <a:rPr lang="en-IN" b="1" dirty="0" err="1"/>
              <a:t>parseInt</a:t>
            </a:r>
            <a:r>
              <a:rPr lang="en-IN" b="1" dirty="0"/>
              <a:t> ( ) </a:t>
            </a:r>
            <a:r>
              <a:rPr lang="en-IN" b="1" dirty="0">
                <a:sym typeface="Wingdings" panose="05000000000000000000" pitchFamily="2" charset="2"/>
              </a:rPr>
              <a:t> parse numeric string into int value</a:t>
            </a:r>
          </a:p>
          <a:p>
            <a:r>
              <a:rPr lang="en-IN" b="1" dirty="0" err="1">
                <a:sym typeface="Wingdings" panose="05000000000000000000" pitchFamily="2" charset="2"/>
              </a:rPr>
              <a:t>valueOf</a:t>
            </a:r>
            <a:r>
              <a:rPr lang="en-IN" b="1" dirty="0">
                <a:sym typeface="Wingdings" panose="05000000000000000000" pitchFamily="2" charset="2"/>
              </a:rPr>
              <a:t> ( ) converts a value into wrapper class object</a:t>
            </a:r>
          </a:p>
          <a:p>
            <a:endParaRPr lang="en-IN" b="1" dirty="0">
              <a:sym typeface="Wingdings" panose="05000000000000000000" pitchFamily="2" charset="2"/>
            </a:endParaRPr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950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07D2E4-B907-4A3C-8B37-40F75590F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786882"/>
            <a:ext cx="10298079" cy="5425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05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BC4FE-6CBA-48EF-B08E-8498E123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314B2-6393-4053-8FC1-655A3BC9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3173-E12C-4DE1-87DF-27037B38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3C7E07-12E1-4D95-BA97-592D73DF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D36377-B1BF-4A34-B114-5917F2D387A4}"/>
              </a:ext>
            </a:extLst>
          </p:cNvPr>
          <p:cNvSpPr/>
          <p:nvPr/>
        </p:nvSpPr>
        <p:spPr>
          <a:xfrm>
            <a:off x="3048000" y="2828836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Salary:5000.56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Salary:5000.0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</a:p>
          <a:p>
            <a:r>
              <a:rPr lang="en-IN" sz="3200" dirty="0">
                <a:solidFill>
                  <a:srgbClr val="FF0000"/>
                </a:solidFill>
                <a:latin typeface="Consolas" panose="020B0609020204030204" pitchFamily="49" charset="0"/>
              </a:rPr>
              <a:t>Double Primitive DT : 5000.56</a:t>
            </a:r>
          </a:p>
        </p:txBody>
      </p:sp>
    </p:spTree>
    <p:extLst>
      <p:ext uri="{BB962C8B-B14F-4D97-AF65-F5344CB8AC3E}">
        <p14:creationId xmlns:p14="http://schemas.microsoft.com/office/powerpoint/2010/main" val="12203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4437" y="312527"/>
            <a:ext cx="10240903" cy="801898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4437" y="1307841"/>
            <a:ext cx="10240903" cy="4242318"/>
          </a:xfrm>
        </p:spPr>
        <p:txBody>
          <a:bodyPr/>
          <a:lstStyle/>
          <a:p>
            <a:r>
              <a:rPr lang="en-IN" dirty="0"/>
              <a:t>Java’s Predefined Object</a:t>
            </a:r>
          </a:p>
          <a:p>
            <a:r>
              <a:rPr lang="en-IN" dirty="0"/>
              <a:t>String Buffer &amp; String Builder – can modify the string after its creation</a:t>
            </a:r>
          </a:p>
          <a:p>
            <a:r>
              <a:rPr lang="en-IN" dirty="0"/>
              <a:t>String, String Buffer &amp; String Builder classes are in </a:t>
            </a:r>
            <a:r>
              <a:rPr lang="en-IN" dirty="0" err="1"/>
              <a:t>java.lang</a:t>
            </a:r>
            <a:endParaRPr lang="en-IN" dirty="0"/>
          </a:p>
          <a:p>
            <a:r>
              <a:rPr lang="en-IN" dirty="0"/>
              <a:t>String Constructor – Object creation</a:t>
            </a:r>
          </a:p>
          <a:p>
            <a:pPr marL="0" indent="0">
              <a:buNone/>
            </a:pPr>
            <a:r>
              <a:rPr lang="en-IN" dirty="0"/>
              <a:t>      String str1 = new String();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CA5188-8D21-48CE-B8D7-715C0B762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212" y="3771900"/>
            <a:ext cx="7196138" cy="26234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7422AA-8C42-40F7-8636-62ECE4D72C7F}"/>
              </a:ext>
            </a:extLst>
          </p:cNvPr>
          <p:cNvSpPr/>
          <p:nvPr/>
        </p:nvSpPr>
        <p:spPr>
          <a:xfrm>
            <a:off x="9323038" y="4606409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College Name: VIT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9B1817-25DD-497E-A6B8-99E3C7590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3FE839-E596-4FB5-8CFE-5946CB7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81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1B03-D0C3-42FA-88C7-677100ED8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2545"/>
            <a:ext cx="10240903" cy="827605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F1AAF-7B25-4681-8495-0F815988F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00201"/>
            <a:ext cx="10240903" cy="4470918"/>
          </a:xfrm>
        </p:spPr>
        <p:txBody>
          <a:bodyPr/>
          <a:lstStyle/>
          <a:p>
            <a:r>
              <a:rPr lang="en-IN" dirty="0"/>
              <a:t>String is immutable; can’t be changed once it is created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06587-3155-4F22-93C8-E28048186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C78BAA-B9A3-458C-8A17-B2D3323FB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AED5A-F6B4-403C-AD35-61F17A267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87" y="2284417"/>
            <a:ext cx="8605838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9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A960-33A4-45E6-B996-1D733A399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D458E-80C9-422F-AD54-C62AB9FD2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218A61-69F8-42BD-8E90-E0D5E2A6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FF56C-4545-47CF-9C57-0A1D5B35F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7769A2-2AC1-451F-8F38-FE6E965F4334}"/>
              </a:ext>
            </a:extLst>
          </p:cNvPr>
          <p:cNvSpPr/>
          <p:nvPr/>
        </p:nvSpPr>
        <p:spPr>
          <a:xfrm>
            <a:off x="2590800" y="2551837"/>
            <a:ext cx="65532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Vellore Institute of Technology</a:t>
            </a: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366712642</a:t>
            </a: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VIT</a:t>
            </a: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1829164700</a:t>
            </a: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VIT University</a:t>
            </a:r>
          </a:p>
          <a:p>
            <a:r>
              <a:rPr lang="en-IN" dirty="0">
                <a:solidFill>
                  <a:srgbClr val="FF0000"/>
                </a:solidFill>
                <a:latin typeface="Consolas" panose="020B0609020204030204" pitchFamily="49" charset="0"/>
              </a:rPr>
              <a:t>2018699554</a:t>
            </a:r>
          </a:p>
        </p:txBody>
      </p:sp>
    </p:spTree>
    <p:extLst>
      <p:ext uri="{BB962C8B-B14F-4D97-AF65-F5344CB8AC3E}">
        <p14:creationId xmlns:p14="http://schemas.microsoft.com/office/powerpoint/2010/main" val="1531083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04826"/>
            <a:ext cx="10240903" cy="952500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err="1"/>
              <a:t>Str.length</a:t>
            </a:r>
            <a:r>
              <a:rPr lang="en-IN" dirty="0"/>
              <a:t>()</a:t>
            </a:r>
          </a:p>
          <a:p>
            <a:r>
              <a:rPr lang="en-IN" dirty="0"/>
              <a:t>String S = “VIT” + Str + “ “ + 600001</a:t>
            </a:r>
          </a:p>
          <a:p>
            <a:r>
              <a:rPr lang="en-IN" dirty="0"/>
              <a:t>C = “VIT”.</a:t>
            </a:r>
            <a:r>
              <a:rPr lang="en-IN" dirty="0" err="1"/>
              <a:t>charAt</a:t>
            </a:r>
            <a:r>
              <a:rPr lang="en-IN" dirty="0"/>
              <a:t> (2)</a:t>
            </a:r>
          </a:p>
          <a:p>
            <a:r>
              <a:rPr lang="en-US" dirty="0"/>
              <a:t>void </a:t>
            </a:r>
            <a:r>
              <a:rPr lang="en-US" dirty="0" err="1"/>
              <a:t>getChars</a:t>
            </a:r>
            <a:r>
              <a:rPr lang="en-US"/>
              <a:t> (</a:t>
            </a:r>
            <a:r>
              <a:rPr lang="en-US" dirty="0"/>
              <a:t>int </a:t>
            </a:r>
            <a:r>
              <a:rPr lang="en-US" i="1" dirty="0" err="1"/>
              <a:t>sourceStart</a:t>
            </a:r>
            <a:r>
              <a:rPr lang="en-US" dirty="0"/>
              <a:t>, int </a:t>
            </a:r>
            <a:r>
              <a:rPr lang="en-US" i="1" dirty="0" err="1"/>
              <a:t>sourceEnd</a:t>
            </a:r>
            <a:r>
              <a:rPr lang="en-US" dirty="0"/>
              <a:t>, char </a:t>
            </a:r>
            <a:r>
              <a:rPr lang="en-US" i="1" dirty="0"/>
              <a:t>target</a:t>
            </a:r>
            <a:r>
              <a:rPr lang="en-US" dirty="0"/>
              <a:t>[ ], int </a:t>
            </a:r>
            <a:r>
              <a:rPr lang="en-US" i="1" dirty="0" err="1"/>
              <a:t>targetStart</a:t>
            </a:r>
            <a:r>
              <a:rPr lang="en-US" dirty="0"/>
              <a:t>)</a:t>
            </a:r>
          </a:p>
          <a:p>
            <a:r>
              <a:rPr lang="en-IN" dirty="0"/>
              <a:t>byte[ ] </a:t>
            </a:r>
            <a:r>
              <a:rPr lang="en-IN" dirty="0" err="1"/>
              <a:t>getBytes</a:t>
            </a:r>
            <a:r>
              <a:rPr lang="en-IN" dirty="0"/>
              <a:t>( )</a:t>
            </a:r>
          </a:p>
          <a:p>
            <a:r>
              <a:rPr lang="en-IN" dirty="0"/>
              <a:t>char[ ] </a:t>
            </a:r>
            <a:r>
              <a:rPr lang="en-IN" dirty="0" err="1"/>
              <a:t>toCharArray</a:t>
            </a:r>
            <a:r>
              <a:rPr lang="en-IN" dirty="0"/>
              <a:t>( )</a:t>
            </a:r>
          </a:p>
          <a:p>
            <a:r>
              <a:rPr lang="en-IN" dirty="0" err="1"/>
              <a:t>boolean</a:t>
            </a:r>
            <a:r>
              <a:rPr lang="en-IN" dirty="0"/>
              <a:t> equals(Object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regionMatches</a:t>
            </a:r>
            <a:r>
              <a:rPr lang="en-US" dirty="0"/>
              <a:t>(int </a:t>
            </a:r>
            <a:r>
              <a:rPr lang="en-US" i="1" dirty="0" err="1"/>
              <a:t>startIndex</a:t>
            </a:r>
            <a:r>
              <a:rPr lang="en-US" dirty="0"/>
              <a:t>, String </a:t>
            </a:r>
            <a:r>
              <a:rPr lang="en-US" i="1" dirty="0"/>
              <a:t>str2</a:t>
            </a:r>
            <a:r>
              <a:rPr lang="en-US" dirty="0"/>
              <a:t>, </a:t>
            </a:r>
            <a:r>
              <a:rPr lang="en-IN" dirty="0"/>
              <a:t>int </a:t>
            </a:r>
            <a:r>
              <a:rPr lang="en-IN" i="1" dirty="0"/>
              <a:t>str2StartIndex</a:t>
            </a:r>
            <a:r>
              <a:rPr lang="en-IN" dirty="0"/>
              <a:t>, int </a:t>
            </a:r>
            <a:r>
              <a:rPr lang="en-IN" i="1" dirty="0" err="1"/>
              <a:t>numChars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F65E7-2A1B-4288-BC90-87992754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9BAEDA-7297-4AA3-A787-66F78719D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1475"/>
            <a:ext cx="10240903" cy="1038225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66901"/>
            <a:ext cx="10240903" cy="4204218"/>
          </a:xfrm>
        </p:spPr>
        <p:txBody>
          <a:bodyPr/>
          <a:lstStyle/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startsWith</a:t>
            </a:r>
            <a:r>
              <a:rPr lang="en-IN" dirty="0"/>
              <a:t>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 err="1"/>
              <a:t>boolean</a:t>
            </a:r>
            <a:r>
              <a:rPr lang="en-IN" dirty="0"/>
              <a:t> </a:t>
            </a:r>
            <a:r>
              <a:rPr lang="en-IN" dirty="0" err="1"/>
              <a:t>endsWith</a:t>
            </a:r>
            <a:r>
              <a:rPr lang="en-IN" dirty="0"/>
              <a:t>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IN" dirty="0"/>
              <a:t>str1.equals (str2)</a:t>
            </a:r>
          </a:p>
          <a:p>
            <a:r>
              <a:rPr lang="en-IN" dirty="0"/>
              <a:t>int </a:t>
            </a:r>
            <a:r>
              <a:rPr lang="en-IN" dirty="0" err="1"/>
              <a:t>compareTo</a:t>
            </a:r>
            <a:r>
              <a:rPr lang="en-IN" dirty="0"/>
              <a:t>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  <a:p>
            <a:r>
              <a:rPr lang="en-US" b="1" dirty="0" err="1"/>
              <a:t>indexOf</a:t>
            </a:r>
            <a:r>
              <a:rPr lang="en-US" b="1" dirty="0"/>
              <a:t>( ) </a:t>
            </a:r>
            <a:r>
              <a:rPr lang="en-US" dirty="0"/>
              <a:t>Searches for the first occurrence of a character or substring</a:t>
            </a:r>
          </a:p>
          <a:p>
            <a:r>
              <a:rPr lang="en-US" b="1" dirty="0" err="1"/>
              <a:t>lastIndexOf</a:t>
            </a:r>
            <a:r>
              <a:rPr lang="en-US" b="1" dirty="0"/>
              <a:t>( ) </a:t>
            </a:r>
            <a:r>
              <a:rPr lang="en-US" dirty="0"/>
              <a:t>Searches for the last occurrence of a character or substring</a:t>
            </a:r>
          </a:p>
          <a:p>
            <a:r>
              <a:rPr lang="en-IN" dirty="0"/>
              <a:t>String substring(int </a:t>
            </a:r>
            <a:r>
              <a:rPr lang="en-IN" i="1" dirty="0" err="1"/>
              <a:t>startIndex</a:t>
            </a:r>
            <a:r>
              <a:rPr lang="en-IN" dirty="0"/>
              <a:t>, int </a:t>
            </a:r>
            <a:r>
              <a:rPr lang="en-IN" i="1" dirty="0" err="1"/>
              <a:t>endIndex</a:t>
            </a:r>
            <a:r>
              <a:rPr lang="en-IN" dirty="0"/>
              <a:t>)</a:t>
            </a:r>
          </a:p>
          <a:p>
            <a:r>
              <a:rPr lang="en-IN" dirty="0"/>
              <a:t>String </a:t>
            </a:r>
            <a:r>
              <a:rPr lang="en-IN" dirty="0" err="1"/>
              <a:t>concat</a:t>
            </a:r>
            <a:r>
              <a:rPr lang="en-IN" dirty="0"/>
              <a:t>(String </a:t>
            </a:r>
            <a:r>
              <a:rPr lang="en-IN" i="1" dirty="0"/>
              <a:t>str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2E5270-7B56-4AA3-984C-AB6F2B2A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993CC-8896-4537-9673-30AFAA954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53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412DF-F17F-427B-AAB6-0D7B130E2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88255"/>
            <a:ext cx="10240903" cy="1233488"/>
          </a:xfrm>
        </p:spPr>
        <p:txBody>
          <a:bodyPr/>
          <a:lstStyle/>
          <a:p>
            <a:r>
              <a:rPr lang="en-IN" dirty="0"/>
              <a:t>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3D6F3-ACB6-4CF0-8F44-674DA6A45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62125"/>
            <a:ext cx="10240903" cy="4308993"/>
          </a:xfrm>
        </p:spPr>
        <p:txBody>
          <a:bodyPr/>
          <a:lstStyle/>
          <a:p>
            <a:r>
              <a:rPr lang="en-IN" dirty="0"/>
              <a:t>String replace(char </a:t>
            </a:r>
            <a:r>
              <a:rPr lang="en-IN" i="1" dirty="0"/>
              <a:t>original</a:t>
            </a:r>
            <a:r>
              <a:rPr lang="en-IN" dirty="0"/>
              <a:t>, char </a:t>
            </a:r>
            <a:r>
              <a:rPr lang="en-IN" i="1" dirty="0"/>
              <a:t>replacement</a:t>
            </a:r>
            <a:r>
              <a:rPr lang="en-IN" dirty="0"/>
              <a:t>)</a:t>
            </a:r>
          </a:p>
          <a:p>
            <a:r>
              <a:rPr lang="en-IN" dirty="0"/>
              <a:t>String trim( )</a:t>
            </a:r>
          </a:p>
          <a:p>
            <a:r>
              <a:rPr lang="en-US" dirty="0"/>
              <a:t>static String </a:t>
            </a:r>
            <a:r>
              <a:rPr lang="en-US" dirty="0" err="1"/>
              <a:t>valueOf</a:t>
            </a:r>
            <a:r>
              <a:rPr lang="en-US" dirty="0"/>
              <a:t>(double </a:t>
            </a:r>
            <a:r>
              <a:rPr lang="en-US" i="1" dirty="0"/>
              <a:t>num</a:t>
            </a:r>
            <a:r>
              <a:rPr lang="en-US" dirty="0"/>
              <a:t>)</a:t>
            </a:r>
          </a:p>
          <a:p>
            <a:r>
              <a:rPr lang="en-US" dirty="0"/>
              <a:t>static String </a:t>
            </a:r>
            <a:r>
              <a:rPr lang="en-US" dirty="0" err="1"/>
              <a:t>valueOf</a:t>
            </a:r>
            <a:r>
              <a:rPr lang="en-US" dirty="0"/>
              <a:t>(long </a:t>
            </a:r>
            <a:r>
              <a:rPr lang="en-US" i="1" dirty="0"/>
              <a:t>num</a:t>
            </a:r>
            <a:r>
              <a:rPr lang="en-US" dirty="0"/>
              <a:t>)</a:t>
            </a:r>
          </a:p>
          <a:p>
            <a:r>
              <a:rPr lang="en-US" dirty="0"/>
              <a:t>static String </a:t>
            </a:r>
            <a:r>
              <a:rPr lang="en-US" dirty="0" err="1"/>
              <a:t>valueOf</a:t>
            </a:r>
            <a:r>
              <a:rPr lang="en-US" dirty="0"/>
              <a:t>(Object </a:t>
            </a:r>
            <a:r>
              <a:rPr lang="en-US" i="1" dirty="0" err="1"/>
              <a:t>ob</a:t>
            </a:r>
            <a:r>
              <a:rPr lang="en-US" dirty="0"/>
              <a:t>)</a:t>
            </a:r>
          </a:p>
          <a:p>
            <a:r>
              <a:rPr lang="en-US" dirty="0"/>
              <a:t>static String </a:t>
            </a:r>
            <a:r>
              <a:rPr lang="en-US" dirty="0" err="1"/>
              <a:t>valueOf</a:t>
            </a:r>
            <a:r>
              <a:rPr lang="en-US" dirty="0"/>
              <a:t>(char </a:t>
            </a:r>
            <a:r>
              <a:rPr lang="en-US" i="1" dirty="0"/>
              <a:t>chars</a:t>
            </a:r>
            <a:r>
              <a:rPr lang="en-US" dirty="0"/>
              <a:t>[ ])</a:t>
            </a:r>
          </a:p>
          <a:p>
            <a:r>
              <a:rPr lang="en-IN" dirty="0"/>
              <a:t>String </a:t>
            </a:r>
            <a:r>
              <a:rPr lang="en-IN" dirty="0" err="1"/>
              <a:t>toUpperCase</a:t>
            </a:r>
            <a:r>
              <a:rPr lang="en-IN" dirty="0"/>
              <a:t>( )</a:t>
            </a:r>
          </a:p>
          <a:p>
            <a:r>
              <a:rPr lang="en-IN" dirty="0"/>
              <a:t>String </a:t>
            </a:r>
            <a:r>
              <a:rPr lang="en-IN" dirty="0" err="1"/>
              <a:t>toLowerCase</a:t>
            </a:r>
            <a:r>
              <a:rPr lang="en-IN" dirty="0"/>
              <a:t>( )</a:t>
            </a:r>
          </a:p>
          <a:p>
            <a:r>
              <a:rPr lang="en-US" dirty="0"/>
              <a:t>static String join(</a:t>
            </a:r>
            <a:r>
              <a:rPr lang="en-US" dirty="0" err="1"/>
              <a:t>CharSequence</a:t>
            </a:r>
            <a:r>
              <a:rPr lang="en-US" dirty="0"/>
              <a:t> </a:t>
            </a:r>
            <a:r>
              <a:rPr lang="en-US" i="1" dirty="0" err="1"/>
              <a:t>delim</a:t>
            </a:r>
            <a:r>
              <a:rPr lang="en-US" dirty="0"/>
              <a:t>, </a:t>
            </a:r>
            <a:r>
              <a:rPr lang="en-US" dirty="0" err="1"/>
              <a:t>CharSequence</a:t>
            </a:r>
            <a:r>
              <a:rPr lang="en-US" dirty="0"/>
              <a:t> … </a:t>
            </a:r>
            <a:r>
              <a:rPr lang="en-US" i="1" dirty="0"/>
              <a:t>strs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75AC7-34C1-4F14-AC68-E18AB2701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8227-E93C-4C93-896E-5FFECFB46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5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F07A-8A19-41C5-85D7-91A693B1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730"/>
            <a:ext cx="10240903" cy="883320"/>
          </a:xfrm>
        </p:spPr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65C2-1F0E-4BBE-BCC8-36D5AA5F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String is mutable</a:t>
            </a:r>
          </a:p>
          <a:p>
            <a:r>
              <a:rPr lang="en-IN" dirty="0"/>
              <a:t>String can grow or shrink 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6A129-32FC-405F-AC2C-465D4895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90AF-B43C-4C7A-80AD-0B6444BA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7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2F07A-8A19-41C5-85D7-91A693B15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730"/>
            <a:ext cx="10240903" cy="883320"/>
          </a:xfrm>
        </p:spPr>
        <p:txBody>
          <a:bodyPr/>
          <a:lstStyle/>
          <a:p>
            <a:r>
              <a:rPr lang="en-IN" dirty="0"/>
              <a:t>String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465C2-1F0E-4BBE-BCC8-36D5AA5F8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6A129-32FC-405F-AC2C-465D4895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Dr.A.Menaka Pushpa, SCOPE, VIT, Chennai, India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EA90AF-B43C-4C7A-80AD-0B6444BA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AB3BA-07EE-4B64-A177-47C30D775877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2E9F36-21D0-4F26-B3F0-1B6754B8C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00294"/>
            <a:ext cx="10240903" cy="478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193963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RiseVTI">
  <a:themeElements>
    <a:clrScheme name="AnalogousFromDarkSeedLeftStep">
      <a:dk1>
        <a:srgbClr val="000000"/>
      </a:dk1>
      <a:lt1>
        <a:srgbClr val="FFFFFF"/>
      </a:lt1>
      <a:dk2>
        <a:srgbClr val="412425"/>
      </a:dk2>
      <a:lt2>
        <a:srgbClr val="E8E2E8"/>
      </a:lt2>
      <a:accent1>
        <a:srgbClr val="4BB848"/>
      </a:accent1>
      <a:accent2>
        <a:srgbClr val="6FB13B"/>
      </a:accent2>
      <a:accent3>
        <a:srgbClr val="9AA842"/>
      </a:accent3>
      <a:accent4>
        <a:srgbClr val="B1903B"/>
      </a:accent4>
      <a:accent5>
        <a:srgbClr val="C3714D"/>
      </a:accent5>
      <a:accent6>
        <a:srgbClr val="B13B48"/>
      </a:accent6>
      <a:hlink>
        <a:srgbClr val="B2733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RiseVTI" id="{C2FC082F-B444-4222-AF20-78444CCB5722}" vid="{39F213E4-0CBC-40CB-B3F6-8C5562B6B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1F163049680F4C9886C10BDBE6268F" ma:contentTypeVersion="2" ma:contentTypeDescription="Create a new document." ma:contentTypeScope="" ma:versionID="c2b0e93ceb53f6431f2cc9874a6b051a">
  <xsd:schema xmlns:xsd="http://www.w3.org/2001/XMLSchema" xmlns:xs="http://www.w3.org/2001/XMLSchema" xmlns:p="http://schemas.microsoft.com/office/2006/metadata/properties" xmlns:ns2="fe6c8026-c2bb-4e54-b400-e188407b4c27" targetNamespace="http://schemas.microsoft.com/office/2006/metadata/properties" ma:root="true" ma:fieldsID="a0a8951da3f7f7ceab411e736272e7ca" ns2:_="">
    <xsd:import namespace="fe6c8026-c2bb-4e54-b400-e188407b4c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6c8026-c2bb-4e54-b400-e188407b4c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D5FD6E2-DF4D-4027-A4DD-F19C6531B8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96558F-FD80-4B5E-B44D-217F5949DA05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fe6c8026-c2bb-4e54-b400-e188407b4c27"/>
  </ds:schemaRefs>
</ds:datastoreItem>
</file>

<file path=customXml/itemProps3.xml><?xml version="1.0" encoding="utf-8"?>
<ds:datastoreItem xmlns:ds="http://schemas.openxmlformats.org/officeDocument/2006/customXml" ds:itemID="{0071C855-CB98-475A-907C-7177C4074956}">
  <ds:schemaRefs>
    <ds:schemaRef ds:uri="http://schemas.microsoft.com/office/2006/metadata/properties"/>
    <ds:schemaRef ds:uri="http://www.w3.org/2000/xmln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912</Words>
  <Application>Microsoft Office PowerPoint</Application>
  <PresentationFormat>Widescreen</PresentationFormat>
  <Paragraphs>141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GradientRiseVTI</vt:lpstr>
      <vt:lpstr>STRING</vt:lpstr>
      <vt:lpstr>String</vt:lpstr>
      <vt:lpstr>string</vt:lpstr>
      <vt:lpstr>string</vt:lpstr>
      <vt:lpstr>String</vt:lpstr>
      <vt:lpstr>String</vt:lpstr>
      <vt:lpstr>String</vt:lpstr>
      <vt:lpstr>String buffer</vt:lpstr>
      <vt:lpstr>String buffer</vt:lpstr>
      <vt:lpstr>String buffer</vt:lpstr>
      <vt:lpstr>String buffer/builder</vt:lpstr>
      <vt:lpstr>String buffer/builder</vt:lpstr>
      <vt:lpstr>String buffer/builder</vt:lpstr>
      <vt:lpstr>Wrapper class</vt:lpstr>
      <vt:lpstr>Wrapper classes</vt:lpstr>
      <vt:lpstr>PowerPoint Presentation</vt:lpstr>
      <vt:lpstr>Wrapper classes</vt:lpstr>
      <vt:lpstr>PowerPoint Presentation</vt:lpstr>
      <vt:lpstr>output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</dc:title>
  <dc:creator>Menaka Pushpa</dc:creator>
  <cp:lastModifiedBy>Rahul Karthik S</cp:lastModifiedBy>
  <cp:revision>33</cp:revision>
  <dcterms:created xsi:type="dcterms:W3CDTF">2020-06-20T21:25:31Z</dcterms:created>
  <dcterms:modified xsi:type="dcterms:W3CDTF">2022-06-10T03:58:19Z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0x0101006C1F163049680F4C9886C10BDBE6268F</vt:lpwstr>
  </property>
</Properties>
</file>