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F5FAA25-FE8E-485D-ABE4-7357C94579A6}" type="datetimeFigureOut">
              <a:rPr lang="en-US" smtClean="0"/>
              <a:t>3/1/2022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908D21B-D82A-452E-B8AD-AA4863593B8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\\Revers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1"/>
            <a:ext cx="7315200" cy="59283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 smtClean="0">
                <a:hlinkClick r:id="rId2" action="ppaction://hlinkfile"/>
              </a:rPr>
              <a:t>\\Reversing</a:t>
            </a:r>
            <a:r>
              <a:rPr lang="en-US" dirty="0" smtClean="0"/>
              <a:t> a string</a:t>
            </a:r>
          </a:p>
          <a:p>
            <a:pPr marL="45720" indent="0">
              <a:buNone/>
            </a:pPr>
            <a:r>
              <a:rPr lang="en-US" dirty="0" smtClean="0"/>
              <a:t>public</a:t>
            </a:r>
            <a:r>
              <a:rPr lang="en-US" dirty="0"/>
              <a:t> class </a:t>
            </a:r>
            <a:r>
              <a:rPr lang="en-US" dirty="0" err="1"/>
              <a:t>StringFormatter</a:t>
            </a:r>
            <a:r>
              <a:rPr lang="en-US" dirty="0"/>
              <a:t> {  </a:t>
            </a:r>
          </a:p>
          <a:p>
            <a:pPr marL="45720" indent="0">
              <a:buNone/>
            </a:pPr>
            <a:r>
              <a:rPr lang="en-US" dirty="0"/>
              <a:t>public static String </a:t>
            </a:r>
            <a:r>
              <a:rPr lang="en-US" dirty="0" err="1"/>
              <a:t>reverseString</a:t>
            </a:r>
            <a:r>
              <a:rPr lang="en-US" dirty="0"/>
              <a:t>(String </a:t>
            </a:r>
            <a:r>
              <a:rPr lang="en-US" dirty="0" err="1"/>
              <a:t>str</a:t>
            </a:r>
            <a:r>
              <a:rPr lang="en-US" dirty="0"/>
              <a:t>){  </a:t>
            </a:r>
          </a:p>
          <a:p>
            <a:pPr marL="45720" indent="0">
              <a:buNone/>
            </a:pPr>
            <a:r>
              <a:rPr lang="en-US" dirty="0"/>
              <a:t>    </a:t>
            </a:r>
            <a:r>
              <a:rPr lang="en-US" dirty="0" err="1"/>
              <a:t>StringBuilder</a:t>
            </a:r>
            <a:r>
              <a:rPr lang="en-US" dirty="0"/>
              <a:t> </a:t>
            </a:r>
            <a:r>
              <a:rPr lang="en-US" dirty="0" err="1"/>
              <a:t>sb</a:t>
            </a:r>
            <a:r>
              <a:rPr lang="en-US" dirty="0"/>
              <a:t>=new </a:t>
            </a:r>
            <a:r>
              <a:rPr lang="en-US" dirty="0" err="1"/>
              <a:t>StringBuilder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  </a:t>
            </a:r>
          </a:p>
          <a:p>
            <a:pPr marL="45720" indent="0">
              <a:buNone/>
            </a:pPr>
            <a:r>
              <a:rPr lang="en-US" dirty="0"/>
              <a:t>    </a:t>
            </a:r>
            <a:r>
              <a:rPr lang="en-US" dirty="0" err="1"/>
              <a:t>sb.reverse</a:t>
            </a:r>
            <a:r>
              <a:rPr lang="en-US" dirty="0"/>
              <a:t>();  </a:t>
            </a:r>
          </a:p>
          <a:p>
            <a:pPr marL="45720" indent="0">
              <a:buNone/>
            </a:pPr>
            <a:r>
              <a:rPr lang="en-US" dirty="0"/>
              <a:t>    return </a:t>
            </a:r>
            <a:r>
              <a:rPr lang="en-US" dirty="0" err="1"/>
              <a:t>sb.toString</a:t>
            </a:r>
            <a:r>
              <a:rPr lang="en-US" dirty="0"/>
              <a:t>();  </a:t>
            </a:r>
          </a:p>
          <a:p>
            <a:pPr marL="45720" indent="0">
              <a:buNone/>
            </a:pPr>
            <a:r>
              <a:rPr lang="en-US" dirty="0"/>
              <a:t>}  </a:t>
            </a:r>
          </a:p>
          <a:p>
            <a:pPr marL="45720" indent="0">
              <a:buNone/>
            </a:pPr>
            <a:r>
              <a:rPr lang="en-US" dirty="0"/>
              <a:t>}  </a:t>
            </a:r>
          </a:p>
          <a:p>
            <a:pPr marL="45720" indent="0">
              <a:buNone/>
            </a:pPr>
            <a:r>
              <a:rPr lang="en-US" dirty="0"/>
              <a:t>public class </a:t>
            </a:r>
            <a:r>
              <a:rPr lang="en-US" dirty="0" err="1"/>
              <a:t>TestStringFormatter</a:t>
            </a:r>
            <a:r>
              <a:rPr lang="en-US" dirty="0"/>
              <a:t> {  </a:t>
            </a:r>
          </a:p>
          <a:p>
            <a:pPr marL="4572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StringFormatter.reverseString</a:t>
            </a:r>
            <a:r>
              <a:rPr lang="en-US" dirty="0"/>
              <a:t>("my name is khan"));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StringFormatter.reverseString</a:t>
            </a:r>
            <a:r>
              <a:rPr lang="en-US" dirty="0"/>
              <a:t>("I am </a:t>
            </a:r>
            <a:r>
              <a:rPr lang="en-US" dirty="0" err="1"/>
              <a:t>sonoo</a:t>
            </a:r>
            <a:r>
              <a:rPr lang="en-US" dirty="0"/>
              <a:t> </a:t>
            </a:r>
            <a:r>
              <a:rPr lang="en-US" dirty="0" err="1"/>
              <a:t>jaiswal</a:t>
            </a:r>
            <a:r>
              <a:rPr lang="en-US" dirty="0"/>
              <a:t>"));      </a:t>
            </a:r>
          </a:p>
          <a:p>
            <a:pPr marL="45720" indent="0">
              <a:buNone/>
            </a:pPr>
            <a:r>
              <a:rPr lang="en-US" dirty="0"/>
              <a:t>    }  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42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1"/>
            <a:ext cx="7315200" cy="5928360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 public class </a:t>
            </a:r>
            <a:r>
              <a:rPr lang="en-US" dirty="0" err="1"/>
              <a:t>StringFormatter</a:t>
            </a:r>
            <a:r>
              <a:rPr lang="en-US" dirty="0"/>
              <a:t> {  </a:t>
            </a:r>
          </a:p>
          <a:p>
            <a:pPr marL="45720" indent="0">
              <a:buNone/>
            </a:pPr>
            <a:r>
              <a:rPr lang="en-US" dirty="0"/>
              <a:t>    public static String </a:t>
            </a:r>
            <a:r>
              <a:rPr lang="en-US" dirty="0" err="1"/>
              <a:t>reverseString</a:t>
            </a:r>
            <a:r>
              <a:rPr lang="en-US" dirty="0"/>
              <a:t>(String </a:t>
            </a:r>
            <a:r>
              <a:rPr lang="en-US" dirty="0" err="1"/>
              <a:t>str</a:t>
            </a:r>
            <a:r>
              <a:rPr lang="en-US" dirty="0"/>
              <a:t>){  </a:t>
            </a:r>
          </a:p>
          <a:p>
            <a:pPr marL="45720" indent="0">
              <a:buNone/>
            </a:pPr>
            <a:r>
              <a:rPr lang="en-US" dirty="0"/>
              <a:t>        char </a:t>
            </a:r>
            <a:r>
              <a:rPr lang="en-US" dirty="0" err="1"/>
              <a:t>ch</a:t>
            </a:r>
            <a:r>
              <a:rPr lang="en-US" dirty="0"/>
              <a:t>[]=</a:t>
            </a:r>
            <a:r>
              <a:rPr lang="en-US" dirty="0" err="1"/>
              <a:t>str.toCharArray</a:t>
            </a:r>
            <a:r>
              <a:rPr lang="en-US" dirty="0"/>
              <a:t>();  </a:t>
            </a:r>
          </a:p>
          <a:p>
            <a:pPr marL="45720" indent="0">
              <a:buNone/>
            </a:pPr>
            <a:r>
              <a:rPr lang="en-US" dirty="0"/>
              <a:t>        String rev="";  </a:t>
            </a:r>
          </a:p>
          <a:p>
            <a:pPr marL="45720" indent="0">
              <a:buNone/>
            </a:pPr>
            <a:r>
              <a:rPr lang="en-US" dirty="0"/>
              <a:t>        for(</a:t>
            </a:r>
            <a:r>
              <a:rPr lang="en-US" dirty="0" err="1"/>
              <a:t>int</a:t>
            </a:r>
            <a:r>
              <a:rPr lang="en-US" dirty="0"/>
              <a:t> i=ch.length-1;i&gt;=0;i--){  </a:t>
            </a:r>
          </a:p>
          <a:p>
            <a:pPr marL="45720" indent="0">
              <a:buNone/>
            </a:pPr>
            <a:r>
              <a:rPr lang="en-US" dirty="0"/>
              <a:t>            rev+=</a:t>
            </a:r>
            <a:r>
              <a:rPr lang="en-US" dirty="0" err="1"/>
              <a:t>ch</a:t>
            </a:r>
            <a:r>
              <a:rPr lang="en-US" dirty="0"/>
              <a:t>[i];  </a:t>
            </a:r>
          </a:p>
          <a:p>
            <a:pPr marL="45720" indent="0">
              <a:buNone/>
            </a:pPr>
            <a:r>
              <a:rPr lang="en-US" dirty="0"/>
              <a:t>        }  </a:t>
            </a:r>
          </a:p>
          <a:p>
            <a:pPr marL="45720" indent="0">
              <a:buNone/>
            </a:pPr>
            <a:r>
              <a:rPr lang="en-US" dirty="0"/>
              <a:t>        return rev;  </a:t>
            </a:r>
          </a:p>
          <a:p>
            <a:pPr marL="45720" indent="0">
              <a:buNone/>
            </a:pPr>
            <a:r>
              <a:rPr lang="en-US" dirty="0"/>
              <a:t>    }  </a:t>
            </a:r>
          </a:p>
          <a:p>
            <a:pPr marL="45720" indent="0">
              <a:buNone/>
            </a:pPr>
            <a:r>
              <a:rPr lang="en-US" dirty="0"/>
              <a:t>    } 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 public class </a:t>
            </a:r>
            <a:r>
              <a:rPr lang="en-US" dirty="0" err="1"/>
              <a:t>TestStringFormatter</a:t>
            </a:r>
            <a:r>
              <a:rPr lang="en-US" dirty="0"/>
              <a:t> {  </a:t>
            </a:r>
          </a:p>
          <a:p>
            <a:pPr marL="4572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  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StringFormatter.reverseString</a:t>
            </a:r>
            <a:r>
              <a:rPr lang="en-US" dirty="0"/>
              <a:t>("my name is khan"));  </a:t>
            </a:r>
          </a:p>
          <a:p>
            <a:pPr marL="4572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StringFormatter.reverseString</a:t>
            </a:r>
            <a:r>
              <a:rPr lang="en-US" dirty="0"/>
              <a:t>("I am </a:t>
            </a:r>
            <a:r>
              <a:rPr lang="en-US" dirty="0" err="1"/>
              <a:t>sonoo</a:t>
            </a:r>
            <a:r>
              <a:rPr lang="en-US" dirty="0"/>
              <a:t> </a:t>
            </a:r>
            <a:r>
              <a:rPr lang="en-US" dirty="0" err="1"/>
              <a:t>jaiswal</a:t>
            </a:r>
            <a:r>
              <a:rPr lang="en-US" dirty="0"/>
              <a:t>"));      </a:t>
            </a:r>
          </a:p>
          <a:p>
            <a:pPr marL="45720" indent="0">
              <a:buNone/>
            </a:pPr>
            <a:r>
              <a:rPr lang="en-US" dirty="0"/>
              <a:t>        }  </a:t>
            </a:r>
          </a:p>
          <a:p>
            <a:pPr marL="4572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5077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1"/>
            <a:ext cx="7315200" cy="56235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Arrays are used to store multiple values in a single variable, instead of declaring separate variables for each value</a:t>
            </a:r>
            <a:r>
              <a:rPr lang="en-US" sz="2400" dirty="0" smtClean="0"/>
              <a:t>.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String[] cars; </a:t>
            </a:r>
          </a:p>
          <a:p>
            <a:pPr marL="45720" indent="0">
              <a:buNone/>
            </a:pPr>
            <a:r>
              <a:rPr lang="en-US" sz="2400" dirty="0"/>
              <a:t>String[] cars = {"Volvo", "BMW", "Ford", "Mazda"}; </a:t>
            </a:r>
          </a:p>
          <a:p>
            <a:pPr marL="45720" indent="0">
              <a:buNone/>
            </a:pPr>
            <a:r>
              <a:rPr lang="sv-SE" sz="2400" dirty="0"/>
              <a:t>int[] myNum = {10, 20, 30, 40}; </a:t>
            </a:r>
          </a:p>
          <a:p>
            <a:pPr marL="45720" indent="0">
              <a:buNone/>
            </a:pPr>
            <a:r>
              <a:rPr lang="en-US" sz="2400" dirty="0"/>
              <a:t>String[] cars = {"Volvo", "BMW", "Ford", "Mazda"}; </a:t>
            </a:r>
            <a:r>
              <a:rPr lang="en-US" sz="2400" dirty="0" err="1"/>
              <a:t>System.out.println</a:t>
            </a:r>
            <a:r>
              <a:rPr lang="en-US" sz="2400" dirty="0"/>
              <a:t>(cars[0]); // Outputs Volvo </a:t>
            </a:r>
          </a:p>
        </p:txBody>
      </p:sp>
    </p:spTree>
    <p:extLst>
      <p:ext uri="{BB962C8B-B14F-4D97-AF65-F5344CB8AC3E}">
        <p14:creationId xmlns:p14="http://schemas.microsoft.com/office/powerpoint/2010/main" val="26046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315200" cy="35395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cars[0] = "Opel</a:t>
            </a:r>
            <a:r>
              <a:rPr lang="en-US" sz="2400" dirty="0" smtClean="0"/>
              <a:t>";</a:t>
            </a:r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String[] cars = {"Volvo", "BMW", "Ford", "Mazda"}; cars[0] = "Opel"; </a:t>
            </a:r>
            <a:r>
              <a:rPr lang="en-US" sz="2400" dirty="0" err="1"/>
              <a:t>System.out.println</a:t>
            </a:r>
            <a:r>
              <a:rPr lang="en-US" sz="2400" dirty="0"/>
              <a:t>(cars[0]); // Now outputs Opel instead of Volvo </a:t>
            </a:r>
          </a:p>
        </p:txBody>
      </p:sp>
    </p:spTree>
    <p:extLst>
      <p:ext uri="{BB962C8B-B14F-4D97-AF65-F5344CB8AC3E}">
        <p14:creationId xmlns:p14="http://schemas.microsoft.com/office/powerpoint/2010/main" val="102062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String[] cars = {"Volvo", "BMW", "Ford", "Mazda"};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cars.length</a:t>
            </a:r>
            <a:r>
              <a:rPr lang="en-US" sz="2400" dirty="0"/>
              <a:t>); // Outputs 4 </a:t>
            </a:r>
          </a:p>
        </p:txBody>
      </p:sp>
    </p:spTree>
    <p:extLst>
      <p:ext uri="{BB962C8B-B14F-4D97-AF65-F5344CB8AC3E}">
        <p14:creationId xmlns:p14="http://schemas.microsoft.com/office/powerpoint/2010/main" val="238243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7315200" cy="567312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String[] cars = {"Volvo", "BMW", "Ford", "Mazda"};</a:t>
            </a:r>
          </a:p>
          <a:p>
            <a:pPr marL="45720" indent="0">
              <a:buNone/>
            </a:pPr>
            <a:r>
              <a:rPr lang="en-US" sz="2400" dirty="0"/>
              <a:t>for (</a:t>
            </a:r>
            <a:r>
              <a:rPr lang="en-US" sz="2400" dirty="0" err="1"/>
              <a:t>int</a:t>
            </a:r>
            <a:r>
              <a:rPr lang="en-US" sz="2400" dirty="0"/>
              <a:t> i = 0; i &lt; </a:t>
            </a:r>
            <a:r>
              <a:rPr lang="en-US" sz="2400" dirty="0" err="1"/>
              <a:t>cars.length</a:t>
            </a:r>
            <a:r>
              <a:rPr lang="en-US" sz="2400" dirty="0"/>
              <a:t>; i++) {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(cars[i]);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 smtClean="0"/>
          </a:p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String[] cars = {"Volvo", "BMW", "Ford", "Mazda"};</a:t>
            </a:r>
          </a:p>
          <a:p>
            <a:pPr marL="45720" indent="0">
              <a:buNone/>
            </a:pPr>
            <a:r>
              <a:rPr lang="en-US" sz="2400" dirty="0"/>
              <a:t>for (String i : cars) {</a:t>
            </a:r>
          </a:p>
          <a:p>
            <a:pPr marL="4572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System.out.println</a:t>
            </a:r>
            <a:r>
              <a:rPr lang="en-US" sz="2400" dirty="0"/>
              <a:t>(i);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6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Multidimensional Arrays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7315200" cy="67665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class </a:t>
            </a:r>
            <a:r>
              <a:rPr lang="en-US" sz="2400" dirty="0" err="1" smtClean="0"/>
              <a:t>ArrayDemo</a:t>
            </a:r>
            <a:r>
              <a:rPr lang="en-US" sz="2400" dirty="0" smtClean="0"/>
              <a:t>{</a:t>
            </a:r>
          </a:p>
          <a:p>
            <a:pPr marL="45720" indent="0">
              <a:buNone/>
            </a:pPr>
            <a:r>
              <a:rPr lang="en-US" sz="2400" dirty="0" smtClean="0"/>
              <a:t>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[]){</a:t>
            </a:r>
          </a:p>
          <a:p>
            <a:pPr marL="45720" indent="0">
              <a:buNone/>
            </a:pPr>
            <a:r>
              <a:rPr lang="en-US" sz="2400" dirty="0" err="1" smtClean="0"/>
              <a:t>int</a:t>
            </a:r>
            <a:r>
              <a:rPr lang="en-US" sz="2400" dirty="0"/>
              <a:t>[][] </a:t>
            </a:r>
            <a:r>
              <a:rPr lang="en-US" sz="2400" dirty="0" err="1"/>
              <a:t>myNumbers</a:t>
            </a:r>
            <a:r>
              <a:rPr lang="en-US" sz="2400" dirty="0"/>
              <a:t> = { {1, 2, 3, 4}, {5, 6, 7} };</a:t>
            </a:r>
          </a:p>
          <a:p>
            <a:pPr marL="4572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x = </a:t>
            </a:r>
            <a:r>
              <a:rPr lang="en-US" sz="2400" dirty="0" err="1"/>
              <a:t>myNumbers</a:t>
            </a:r>
            <a:r>
              <a:rPr lang="en-US" sz="2400" dirty="0"/>
              <a:t>[1][2];</a:t>
            </a:r>
          </a:p>
          <a:p>
            <a:pPr marL="4572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(x); // Outputs </a:t>
            </a:r>
            <a:r>
              <a:rPr lang="en-US" sz="2400" dirty="0" smtClean="0"/>
              <a:t>7</a:t>
            </a:r>
          </a:p>
          <a:p>
            <a:pPr marL="45720" indent="0">
              <a:buNone/>
            </a:pPr>
            <a:r>
              <a:rPr lang="en-US" sz="2400" dirty="0" smtClean="0"/>
              <a:t>}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7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85801"/>
            <a:ext cx="7315200" cy="56235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public class Main {</a:t>
            </a:r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[][] </a:t>
            </a:r>
            <a:r>
              <a:rPr lang="en-US" sz="2400" dirty="0" err="1"/>
              <a:t>myNumbers</a:t>
            </a:r>
            <a:r>
              <a:rPr lang="en-US" sz="2400" dirty="0"/>
              <a:t> = { {1, 2, 3, 4}, {5, 6, 7} };</a:t>
            </a:r>
          </a:p>
          <a:p>
            <a:pPr marL="45720" indent="0">
              <a:buNone/>
            </a:pPr>
            <a:r>
              <a:rPr lang="en-US" sz="2400" dirty="0"/>
              <a:t>    for (</a:t>
            </a:r>
            <a:r>
              <a:rPr lang="en-US" sz="2400" dirty="0" err="1"/>
              <a:t>int</a:t>
            </a:r>
            <a:r>
              <a:rPr lang="en-US" sz="2400" dirty="0"/>
              <a:t> i = 0; i &lt; </a:t>
            </a:r>
            <a:r>
              <a:rPr lang="en-US" sz="2400" dirty="0" err="1"/>
              <a:t>myNumbers.length</a:t>
            </a:r>
            <a:r>
              <a:rPr lang="en-US" sz="2400" dirty="0"/>
              <a:t>; ++i) {</a:t>
            </a:r>
          </a:p>
          <a:p>
            <a:pPr marL="45720" indent="0">
              <a:buNone/>
            </a:pPr>
            <a:r>
              <a:rPr lang="en-US" sz="2400" dirty="0"/>
              <a:t>      for(</a:t>
            </a:r>
            <a:r>
              <a:rPr lang="en-US" sz="2400" dirty="0" err="1"/>
              <a:t>int</a:t>
            </a:r>
            <a:r>
              <a:rPr lang="en-US" sz="2400" dirty="0"/>
              <a:t> j = 0; j &lt; </a:t>
            </a:r>
            <a:r>
              <a:rPr lang="en-US" sz="2400" dirty="0" err="1"/>
              <a:t>myNumbers</a:t>
            </a:r>
            <a:r>
              <a:rPr lang="en-US" sz="2400" dirty="0"/>
              <a:t>[i].length; ++j) {</a:t>
            </a:r>
          </a:p>
          <a:p>
            <a:pPr marL="45720" indent="0">
              <a:buNone/>
            </a:pPr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myNumbers</a:t>
            </a:r>
            <a:r>
              <a:rPr lang="en-US" sz="2400" dirty="0"/>
              <a:t>[i][j]);</a:t>
            </a:r>
          </a:p>
          <a:p>
            <a:pPr marL="45720" indent="0">
              <a:buNone/>
            </a:pPr>
            <a:r>
              <a:rPr lang="en-US" sz="2400" dirty="0"/>
              <a:t>      }</a:t>
            </a:r>
          </a:p>
          <a:p>
            <a:pPr marL="45720" indent="0">
              <a:buNone/>
            </a:pPr>
            <a:r>
              <a:rPr lang="en-US" sz="2400" dirty="0"/>
              <a:t>    }</a:t>
            </a:r>
          </a:p>
          <a:p>
            <a:pPr marL="45720" indent="0">
              <a:buNone/>
            </a:pPr>
            <a:r>
              <a:rPr lang="en-US" sz="2400" dirty="0"/>
              <a:t>  }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81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7315200" cy="615696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dirty="0"/>
              <a:t> import </a:t>
            </a:r>
            <a:r>
              <a:rPr lang="en-US" sz="1600" dirty="0" err="1"/>
              <a:t>java.util.Scanner</a:t>
            </a:r>
            <a:r>
              <a:rPr lang="en-US" sz="1600" dirty="0"/>
              <a:t>;  </a:t>
            </a:r>
          </a:p>
          <a:p>
            <a:pPr marL="45720" indent="0">
              <a:buNone/>
            </a:pPr>
            <a:r>
              <a:rPr lang="en-US" sz="1600" dirty="0"/>
              <a:t>    public class ArrayInputExample1   </a:t>
            </a:r>
            <a:r>
              <a:rPr lang="en-US" sz="1600" dirty="0" smtClean="0"/>
              <a:t>    </a:t>
            </a:r>
            <a:r>
              <a:rPr lang="en-US" sz="1600" dirty="0"/>
              <a:t>{  </a:t>
            </a:r>
          </a:p>
          <a:p>
            <a:pPr marL="45720" indent="0">
              <a:buNone/>
            </a:pPr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  </a:t>
            </a:r>
            <a:r>
              <a:rPr lang="en-US" sz="1600" dirty="0" smtClean="0"/>
              <a:t>    </a:t>
            </a:r>
            <a:r>
              <a:rPr lang="en-US" sz="1600" dirty="0"/>
              <a:t>{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n;  </a:t>
            </a:r>
          </a:p>
          <a:p>
            <a:pPr marL="45720" indent="0">
              <a:buNone/>
            </a:pPr>
            <a:r>
              <a:rPr lang="en-US" sz="1600" dirty="0"/>
              <a:t>    Scanner </a:t>
            </a:r>
            <a:r>
              <a:rPr lang="en-US" sz="1600" dirty="0" err="1"/>
              <a:t>sc</a:t>
            </a:r>
            <a:r>
              <a:rPr lang="en-US" sz="1600" dirty="0"/>
              <a:t>=new Scanner(System.in);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</a:t>
            </a:r>
            <a:r>
              <a:rPr lang="en-US" sz="1600" dirty="0"/>
              <a:t>("Enter the number of elements you want to store: ");  </a:t>
            </a:r>
          </a:p>
          <a:p>
            <a:pPr marL="45720" indent="0">
              <a:buNone/>
            </a:pPr>
            <a:r>
              <a:rPr lang="en-US" sz="1600" dirty="0"/>
              <a:t>    //reading the number of elements from the that we want to enter  </a:t>
            </a:r>
          </a:p>
          <a:p>
            <a:pPr marL="45720" indent="0">
              <a:buNone/>
            </a:pPr>
            <a:r>
              <a:rPr lang="en-US" sz="1600" dirty="0"/>
              <a:t>    n=</a:t>
            </a:r>
            <a:r>
              <a:rPr lang="en-US" sz="1600" dirty="0" err="1"/>
              <a:t>sc.nextInt</a:t>
            </a:r>
            <a:r>
              <a:rPr lang="en-US" sz="1600" dirty="0"/>
              <a:t>();  </a:t>
            </a:r>
          </a:p>
          <a:p>
            <a:pPr marL="45720" indent="0">
              <a:buNone/>
            </a:pPr>
            <a:r>
              <a:rPr lang="en-US" sz="1600" dirty="0"/>
              <a:t>    //creates an array in the memory of length 10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[] array = new </a:t>
            </a:r>
            <a:r>
              <a:rPr lang="en-US" sz="1600" dirty="0" err="1"/>
              <a:t>int</a:t>
            </a:r>
            <a:r>
              <a:rPr lang="en-US" sz="1600" dirty="0"/>
              <a:t>[10];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("Enter the elements of the array: ");  </a:t>
            </a:r>
          </a:p>
          <a:p>
            <a:pPr marL="45720" indent="0">
              <a:buNone/>
            </a:pPr>
            <a:r>
              <a:rPr lang="en-US" sz="1600" dirty="0"/>
              <a:t>    for(</a:t>
            </a:r>
            <a:r>
              <a:rPr lang="en-US" sz="1600" dirty="0" err="1"/>
              <a:t>int</a:t>
            </a:r>
            <a:r>
              <a:rPr lang="en-US" sz="1600" dirty="0"/>
              <a:t> i=0; i&lt;n; i++)  </a:t>
            </a:r>
            <a:r>
              <a:rPr lang="en-US" sz="1600" dirty="0" smtClean="0"/>
              <a:t>    </a:t>
            </a:r>
            <a:r>
              <a:rPr lang="en-US" sz="1600" dirty="0"/>
              <a:t>{  </a:t>
            </a:r>
          </a:p>
          <a:p>
            <a:pPr marL="45720" indent="0">
              <a:buNone/>
            </a:pPr>
            <a:r>
              <a:rPr lang="en-US" sz="1600" dirty="0"/>
              <a:t>    //reading array elements from the user   </a:t>
            </a:r>
          </a:p>
          <a:p>
            <a:pPr marL="45720" indent="0">
              <a:buNone/>
            </a:pPr>
            <a:r>
              <a:rPr lang="en-US" sz="1600" dirty="0"/>
              <a:t>    array[i]=</a:t>
            </a:r>
            <a:r>
              <a:rPr lang="en-US" sz="1600" dirty="0" err="1"/>
              <a:t>sc.nextInt</a:t>
            </a:r>
            <a:r>
              <a:rPr lang="en-US" sz="1600" dirty="0"/>
              <a:t>();  </a:t>
            </a:r>
          </a:p>
          <a:p>
            <a:pPr marL="45720" indent="0">
              <a:buNone/>
            </a:pPr>
            <a:r>
              <a:rPr lang="en-US" sz="1600" dirty="0"/>
              <a:t>    }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("Array elements are: ");  </a:t>
            </a:r>
          </a:p>
          <a:p>
            <a:pPr marL="45720" indent="0">
              <a:buNone/>
            </a:pPr>
            <a:r>
              <a:rPr lang="en-US" sz="1600" dirty="0"/>
              <a:t>    // accessing array elements using the for loop  </a:t>
            </a:r>
          </a:p>
          <a:p>
            <a:pPr marL="45720" indent="0">
              <a:buNone/>
            </a:pPr>
            <a:r>
              <a:rPr lang="en-US" sz="1600" dirty="0"/>
              <a:t>    for (</a:t>
            </a:r>
            <a:r>
              <a:rPr lang="en-US" sz="1600" dirty="0" err="1"/>
              <a:t>int</a:t>
            </a:r>
            <a:r>
              <a:rPr lang="en-US" sz="1600" dirty="0"/>
              <a:t> i=0; i&lt;n; i++)   </a:t>
            </a:r>
            <a:r>
              <a:rPr lang="en-US" sz="1600" dirty="0" smtClean="0"/>
              <a:t>    </a:t>
            </a:r>
            <a:r>
              <a:rPr lang="en-US" sz="1600" dirty="0"/>
              <a:t>{  </a:t>
            </a:r>
          </a:p>
          <a:p>
            <a:pPr marL="4572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(array[i]);  </a:t>
            </a:r>
          </a:p>
          <a:p>
            <a:pPr marL="45720" indent="0">
              <a:buNone/>
            </a:pPr>
            <a:r>
              <a:rPr lang="en-US" sz="1600" dirty="0"/>
              <a:t>    }  </a:t>
            </a:r>
          </a:p>
          <a:p>
            <a:pPr marL="45720" indent="0">
              <a:buNone/>
            </a:pPr>
            <a:r>
              <a:rPr lang="en-US" sz="1600" dirty="0"/>
              <a:t>    }  </a:t>
            </a:r>
          </a:p>
          <a:p>
            <a:pPr marL="45720" indent="0">
              <a:buNone/>
            </a:pPr>
            <a:r>
              <a:rPr lang="en-US" sz="16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241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datatype </a:t>
            </a:r>
            <a:r>
              <a:rPr lang="en-US" dirty="0" err="1"/>
              <a:t>arrayName</a:t>
            </a:r>
            <a:r>
              <a:rPr lang="en-US" dirty="0"/>
              <a:t>[][] = new datatype[m][n];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548</TotalTime>
  <Words>558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Perspective</vt:lpstr>
      <vt:lpstr>Arrays</vt:lpstr>
      <vt:lpstr>PowerPoint Presentation</vt:lpstr>
      <vt:lpstr>PowerPoint Presentation</vt:lpstr>
      <vt:lpstr>PowerPoint Presentation</vt:lpstr>
      <vt:lpstr>PowerPoint Presentation</vt:lpstr>
      <vt:lpstr>Multidimensional Arrays </vt:lpstr>
      <vt:lpstr>PowerPoint Presentation</vt:lpstr>
      <vt:lpstr>PowerPoint Presentation</vt:lpstr>
      <vt:lpstr>2 dimensional array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Windows User</dc:creator>
  <cp:lastModifiedBy>Windows User</cp:lastModifiedBy>
  <cp:revision>9</cp:revision>
  <dcterms:created xsi:type="dcterms:W3CDTF">2022-02-25T04:52:15Z</dcterms:created>
  <dcterms:modified xsi:type="dcterms:W3CDTF">2022-03-01T11:49:42Z</dcterms:modified>
</cp:coreProperties>
</file>