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3AD2C4F-77AF-45D4-8EA7-AA60F7E0940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7B24824-B117-454F-BAF4-B22F7A3563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Wrapper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1"/>
            <a:ext cx="7315200" cy="53949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method, which is used to convert wrapper objects to strings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Main { 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45720" indent="0">
              <a:buNone/>
            </a:pPr>
            <a:r>
              <a:rPr lang="en-US" dirty="0"/>
              <a:t>    Integer </a:t>
            </a:r>
            <a:r>
              <a:rPr lang="en-US" dirty="0" err="1"/>
              <a:t>myInt</a:t>
            </a:r>
            <a:r>
              <a:rPr lang="en-US" dirty="0"/>
              <a:t> = 100; </a:t>
            </a:r>
          </a:p>
          <a:p>
            <a:pPr marL="45720" indent="0">
              <a:buNone/>
            </a:pPr>
            <a:r>
              <a:rPr lang="en-US" dirty="0"/>
              <a:t>    String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myInt.toString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myString.length</a:t>
            </a:r>
            <a:r>
              <a:rPr lang="en-US" dirty="0"/>
              <a:t>());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1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54097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Autoboxing</a:t>
            </a:r>
            <a:r>
              <a:rPr lang="en-US" sz="3200" b="1" dirty="0" smtClean="0"/>
              <a:t>: Primitive </a:t>
            </a:r>
            <a:r>
              <a:rPr lang="en-US" sz="3200" b="1" dirty="0"/>
              <a:t>to Wrapper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924800" cy="46481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public class WrapperExample1{  </a:t>
            </a:r>
          </a:p>
          <a:p>
            <a:pPr marL="4572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45720" indent="0">
              <a:buNone/>
            </a:pPr>
            <a:r>
              <a:rPr lang="en-US" dirty="0"/>
              <a:t>//Converting </a:t>
            </a:r>
            <a:r>
              <a:rPr lang="en-US" dirty="0" err="1"/>
              <a:t>int</a:t>
            </a:r>
            <a:r>
              <a:rPr lang="en-US" dirty="0"/>
              <a:t> into Integer  </a:t>
            </a:r>
          </a:p>
          <a:p>
            <a:pPr marL="45720" indent="0">
              <a:buNone/>
            </a:pPr>
            <a:r>
              <a:rPr lang="en-US" dirty="0" err="1"/>
              <a:t>int</a:t>
            </a:r>
            <a:r>
              <a:rPr lang="en-US" dirty="0"/>
              <a:t> a=20;  </a:t>
            </a:r>
          </a:p>
          <a:p>
            <a:pPr marL="45720" indent="0">
              <a:buNone/>
            </a:pPr>
            <a:r>
              <a:rPr lang="en-US" dirty="0"/>
              <a:t>Integer i=</a:t>
            </a:r>
            <a:r>
              <a:rPr lang="en-US" dirty="0" err="1"/>
              <a:t>Integer.valueOf</a:t>
            </a:r>
            <a:r>
              <a:rPr lang="en-US" dirty="0"/>
              <a:t>(a);//converting </a:t>
            </a:r>
            <a:r>
              <a:rPr lang="en-US" dirty="0" err="1"/>
              <a:t>int</a:t>
            </a:r>
            <a:r>
              <a:rPr lang="en-US" dirty="0"/>
              <a:t> into Integer explicitly  </a:t>
            </a:r>
          </a:p>
          <a:p>
            <a:pPr marL="45720" indent="0">
              <a:buNone/>
            </a:pPr>
            <a:r>
              <a:rPr lang="en-US" dirty="0"/>
              <a:t>Integer j=a;//</a:t>
            </a:r>
            <a:r>
              <a:rPr lang="en-US" dirty="0" err="1"/>
              <a:t>autoboxing</a:t>
            </a:r>
            <a:r>
              <a:rPr lang="en-US" dirty="0"/>
              <a:t>, now compiler will write </a:t>
            </a:r>
            <a:r>
              <a:rPr lang="en-US" dirty="0" err="1"/>
              <a:t>Integer.valueOf</a:t>
            </a:r>
            <a:r>
              <a:rPr lang="en-US" dirty="0"/>
              <a:t>(a) internally  </a:t>
            </a:r>
          </a:p>
          <a:p>
            <a:pPr marL="45720" indent="0">
              <a:buNone/>
            </a:pPr>
            <a:r>
              <a:rPr lang="en-US" dirty="0"/>
              <a:t>  </a:t>
            </a:r>
          </a:p>
          <a:p>
            <a:pPr marL="4572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(a+" "+i+" "+j);  </a:t>
            </a:r>
          </a:p>
          <a:p>
            <a:pPr marL="45720" indent="0">
              <a:buNone/>
            </a:pPr>
            <a:r>
              <a:rPr lang="en-US" dirty="0"/>
              <a:t>}}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53200" y="5272446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20 20 20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11540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Unboxing: Wrapper </a:t>
            </a:r>
            <a:r>
              <a:rPr lang="en-US" sz="3200" b="1" dirty="0"/>
              <a:t>to Primitive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 //Java program to convert object into primitives  </a:t>
            </a:r>
          </a:p>
          <a:p>
            <a:pPr marL="45720" indent="0">
              <a:buNone/>
            </a:pPr>
            <a:r>
              <a:rPr lang="en-US" dirty="0"/>
              <a:t>    //Unboxing example of Integer to </a:t>
            </a:r>
            <a:r>
              <a:rPr lang="en-US" dirty="0" err="1"/>
              <a:t>int</a:t>
            </a:r>
            <a:r>
              <a:rPr lang="en-US" dirty="0"/>
              <a:t>  </a:t>
            </a:r>
          </a:p>
          <a:p>
            <a:pPr marL="45720" indent="0">
              <a:buNone/>
            </a:pPr>
            <a:r>
              <a:rPr lang="en-US" dirty="0"/>
              <a:t>    public class WrapperExample2{    </a:t>
            </a:r>
          </a:p>
          <a:p>
            <a:pPr marL="4572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  </a:t>
            </a:r>
          </a:p>
          <a:p>
            <a:pPr marL="45720" indent="0">
              <a:buNone/>
            </a:pPr>
            <a:r>
              <a:rPr lang="en-US" dirty="0"/>
              <a:t>    //Converting Integer to </a:t>
            </a:r>
            <a:r>
              <a:rPr lang="en-US" dirty="0" err="1"/>
              <a:t>int</a:t>
            </a:r>
            <a:r>
              <a:rPr lang="en-US" dirty="0"/>
              <a:t>    </a:t>
            </a:r>
          </a:p>
          <a:p>
            <a:pPr marL="45720" indent="0">
              <a:buNone/>
            </a:pPr>
            <a:r>
              <a:rPr lang="en-US" dirty="0"/>
              <a:t>    Integer a=new Integer(3);  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i=</a:t>
            </a:r>
            <a:r>
              <a:rPr lang="en-US" dirty="0" err="1"/>
              <a:t>a.intValue</a:t>
            </a:r>
            <a:r>
              <a:rPr lang="en-US" dirty="0"/>
              <a:t>();//converting Integer to </a:t>
            </a:r>
            <a:r>
              <a:rPr lang="en-US" dirty="0" err="1"/>
              <a:t>int</a:t>
            </a:r>
            <a:r>
              <a:rPr lang="en-US" dirty="0"/>
              <a:t> explicitly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j=a;//unboxing, now compiler will write </a:t>
            </a:r>
            <a:r>
              <a:rPr lang="en-US" dirty="0" err="1"/>
              <a:t>a.intValue</a:t>
            </a:r>
            <a:r>
              <a:rPr lang="en-US" dirty="0"/>
              <a:t>() internally    </a:t>
            </a:r>
          </a:p>
          <a:p>
            <a:pPr marL="45720" indent="0">
              <a:buNone/>
            </a:pPr>
            <a:r>
              <a:rPr lang="en-US" dirty="0"/>
              <a:t>      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(a+" "+i+" "+j);    </a:t>
            </a:r>
          </a:p>
          <a:p>
            <a:pPr marL="45720" indent="0">
              <a:buNone/>
            </a:pPr>
            <a:r>
              <a:rPr lang="en-US" dirty="0"/>
              <a:t>    }}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9000" y="5607280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3 3 3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Integer </a:t>
            </a:r>
            <a:r>
              <a:rPr lang="en-US" sz="2400" dirty="0" err="1"/>
              <a:t>myInt</a:t>
            </a:r>
            <a:r>
              <a:rPr lang="en-US" sz="2400" dirty="0"/>
              <a:t> = 100;</a:t>
            </a:r>
          </a:p>
          <a:p>
            <a:pPr marL="45720" indent="0">
              <a:buNone/>
            </a:pPr>
            <a:r>
              <a:rPr lang="en-US" sz="2400" dirty="0"/>
              <a:t>    String </a:t>
            </a:r>
            <a:r>
              <a:rPr lang="en-US" sz="2400" dirty="0" err="1"/>
              <a:t>myString</a:t>
            </a:r>
            <a:r>
              <a:rPr lang="en-US" sz="2400" dirty="0"/>
              <a:t> = </a:t>
            </a:r>
            <a:r>
              <a:rPr lang="en-US" sz="2400" dirty="0" err="1"/>
              <a:t>myInt.toString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myString.length</a:t>
            </a:r>
            <a:r>
              <a:rPr lang="en-US" sz="2400" dirty="0"/>
              <a:t>());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8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Wrapper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wrapper class in Java</a:t>
            </a:r>
            <a:r>
              <a:rPr lang="en-US" sz="2400" dirty="0"/>
              <a:t> provides the mechanism </a:t>
            </a:r>
            <a:r>
              <a:rPr lang="en-US" sz="2400" i="1" dirty="0"/>
              <a:t>to convert primitive into object and object into primitive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Java is an object-oriented programming language, so we need to deal with objects many times like in Collections, Serialization, Synchronization, etc.</a:t>
            </a:r>
          </a:p>
        </p:txBody>
      </p:sp>
    </p:spTree>
    <p:extLst>
      <p:ext uri="{BB962C8B-B14F-4D97-AF65-F5344CB8AC3E}">
        <p14:creationId xmlns:p14="http://schemas.microsoft.com/office/powerpoint/2010/main" val="39350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r="29431"/>
          <a:stretch/>
        </p:blipFill>
        <p:spPr bwMode="auto">
          <a:xfrm>
            <a:off x="457200" y="1371600"/>
            <a:ext cx="812407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6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/>
          <a:lstStyle/>
          <a:p>
            <a:r>
              <a:rPr lang="en-US" b="1" dirty="0"/>
              <a:t>Collection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/>
              <a:t>collection framework works with objects only. All classes of the collection framework (</a:t>
            </a:r>
            <a:r>
              <a:rPr lang="en-US" sz="2400" dirty="0" err="1"/>
              <a:t>ArrayList</a:t>
            </a:r>
            <a:r>
              <a:rPr lang="en-US" sz="2400" dirty="0"/>
              <a:t>, </a:t>
            </a:r>
            <a:r>
              <a:rPr lang="en-US" sz="2400" dirty="0" err="1"/>
              <a:t>LinkedList</a:t>
            </a:r>
            <a:r>
              <a:rPr lang="en-US" sz="2400" dirty="0"/>
              <a:t>, Vector, </a:t>
            </a:r>
            <a:r>
              <a:rPr lang="en-US" sz="2400" dirty="0" err="1"/>
              <a:t>HashSet</a:t>
            </a:r>
            <a:r>
              <a:rPr lang="en-US" sz="2400" dirty="0"/>
              <a:t>, </a:t>
            </a:r>
            <a:r>
              <a:rPr lang="en-US" sz="2400" dirty="0" err="1"/>
              <a:t>LinkedHashSet</a:t>
            </a:r>
            <a:r>
              <a:rPr lang="en-US" sz="2400" dirty="0"/>
              <a:t>, </a:t>
            </a:r>
            <a:r>
              <a:rPr lang="en-US" sz="2400" dirty="0" err="1"/>
              <a:t>TreeSet</a:t>
            </a:r>
            <a:r>
              <a:rPr lang="en-US" sz="2400" dirty="0"/>
              <a:t>, </a:t>
            </a:r>
            <a:r>
              <a:rPr lang="en-US" sz="2400" dirty="0" err="1"/>
              <a:t>PriorityQueue</a:t>
            </a:r>
            <a:r>
              <a:rPr lang="en-US" sz="2400" dirty="0"/>
              <a:t>, </a:t>
            </a:r>
            <a:r>
              <a:rPr lang="en-US" sz="2400" dirty="0" err="1"/>
              <a:t>ArrayDeque</a:t>
            </a:r>
            <a:r>
              <a:rPr lang="en-US" sz="2400" dirty="0"/>
              <a:t>, etc.) deal with objects only. </a:t>
            </a:r>
          </a:p>
        </p:txBody>
      </p:sp>
    </p:spTree>
    <p:extLst>
      <p:ext uri="{BB962C8B-B14F-4D97-AF65-F5344CB8AC3E}">
        <p14:creationId xmlns:p14="http://schemas.microsoft.com/office/powerpoint/2010/main" val="12050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69833"/>
            <a:ext cx="8229600" cy="3539527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myNumbers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&gt;(); // </a:t>
            </a:r>
            <a:r>
              <a:rPr lang="en-US" dirty="0" smtClean="0"/>
              <a:t>Invalid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&lt;Integer&gt; </a:t>
            </a:r>
            <a:r>
              <a:rPr lang="en-US" dirty="0" err="1"/>
              <a:t>myNumbers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&lt;Integer&gt;(); // Valid</a:t>
            </a:r>
          </a:p>
        </p:txBody>
      </p:sp>
    </p:spTree>
    <p:extLst>
      <p:ext uri="{BB962C8B-B14F-4D97-AF65-F5344CB8AC3E}">
        <p14:creationId xmlns:p14="http://schemas.microsoft.com/office/powerpoint/2010/main" val="4608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315200" cy="600456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java.util.ArrayList</a:t>
            </a:r>
            <a:r>
              <a:rPr lang="en-US" sz="2400" dirty="0"/>
              <a:t>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public class Main { 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&lt;Integer&gt; </a:t>
            </a:r>
            <a:r>
              <a:rPr lang="en-US" sz="2400" dirty="0" err="1"/>
              <a:t>myNumbers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&lt;Integer&gt;();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myNumbers.add</a:t>
            </a:r>
            <a:r>
              <a:rPr lang="en-US" sz="2400" dirty="0"/>
              <a:t>(10);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myNumbers.add</a:t>
            </a:r>
            <a:r>
              <a:rPr lang="en-US" sz="2400" dirty="0"/>
              <a:t>(15);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myNumbers.add</a:t>
            </a:r>
            <a:r>
              <a:rPr lang="en-US" sz="2400" dirty="0"/>
              <a:t>(20);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myNumbers.add</a:t>
            </a:r>
            <a:r>
              <a:rPr lang="en-US" sz="2400" dirty="0"/>
              <a:t>(25);</a:t>
            </a:r>
          </a:p>
          <a:p>
            <a:pPr marL="45720" indent="0">
              <a:buNone/>
            </a:pPr>
            <a:r>
              <a:rPr lang="en-US" sz="2400" dirty="0"/>
              <a:t>    for (</a:t>
            </a:r>
            <a:r>
              <a:rPr lang="en-US" sz="2400" dirty="0" err="1"/>
              <a:t>int</a:t>
            </a:r>
            <a:r>
              <a:rPr lang="en-US" sz="2400" dirty="0"/>
              <a:t> i : </a:t>
            </a:r>
            <a:r>
              <a:rPr lang="en-US" sz="2400" dirty="0" err="1"/>
              <a:t>myNumbers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(i);</a:t>
            </a:r>
          </a:p>
          <a:p>
            <a:pPr marL="45720" indent="0">
              <a:buNone/>
            </a:pPr>
            <a:r>
              <a:rPr lang="en-US" sz="2400" dirty="0"/>
              <a:t>    }</a:t>
            </a:r>
          </a:p>
          <a:p>
            <a:pPr marL="45720" indent="0">
              <a:buNone/>
            </a:pPr>
            <a:r>
              <a:rPr lang="en-US" sz="2400" dirty="0"/>
              <a:t>  } 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24400" y="40291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10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15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20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25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599"/>
            <a:ext cx="7315200" cy="531876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public class Main { 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</a:p>
          <a:p>
            <a:pPr marL="45720" indent="0">
              <a:buNone/>
            </a:pPr>
            <a:r>
              <a:rPr lang="en-US" sz="2400" dirty="0"/>
              <a:t>    Integer </a:t>
            </a:r>
            <a:r>
              <a:rPr lang="en-US" sz="2400" dirty="0" err="1"/>
              <a:t>myInt</a:t>
            </a:r>
            <a:r>
              <a:rPr lang="en-US" sz="2400" dirty="0"/>
              <a:t> = 5; </a:t>
            </a:r>
          </a:p>
          <a:p>
            <a:pPr marL="45720" indent="0">
              <a:buNone/>
            </a:pPr>
            <a:r>
              <a:rPr lang="en-US" sz="2400" dirty="0"/>
              <a:t>    Double </a:t>
            </a:r>
            <a:r>
              <a:rPr lang="en-US" sz="2400" dirty="0" err="1"/>
              <a:t>myDouble</a:t>
            </a:r>
            <a:r>
              <a:rPr lang="en-US" sz="2400" dirty="0"/>
              <a:t> = 5.99; </a:t>
            </a:r>
          </a:p>
          <a:p>
            <a:pPr marL="45720" indent="0">
              <a:buNone/>
            </a:pPr>
            <a:r>
              <a:rPr lang="en-US" sz="2400" dirty="0"/>
              <a:t>    Character </a:t>
            </a:r>
            <a:r>
              <a:rPr lang="en-US" sz="2400" dirty="0" err="1"/>
              <a:t>myChar</a:t>
            </a:r>
            <a:r>
              <a:rPr lang="en-US" sz="2400" dirty="0"/>
              <a:t> = 'A'; 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myInt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myDouble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myChar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3434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5.99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certain methods to get information about the specific object.</a:t>
            </a:r>
          </a:p>
          <a:p>
            <a:r>
              <a:rPr lang="en-US" dirty="0"/>
              <a:t>For example, the following methods are used to get the value associated with the corresponding wrapper object: </a:t>
            </a:r>
            <a:r>
              <a:rPr lang="en-US" dirty="0" err="1"/>
              <a:t>intValue</a:t>
            </a:r>
            <a:r>
              <a:rPr lang="en-US" dirty="0"/>
              <a:t>(), </a:t>
            </a:r>
            <a:r>
              <a:rPr lang="en-US" dirty="0" err="1"/>
              <a:t>byteValue</a:t>
            </a:r>
            <a:r>
              <a:rPr lang="en-US" dirty="0"/>
              <a:t>(), </a:t>
            </a:r>
            <a:r>
              <a:rPr lang="en-US" dirty="0" err="1"/>
              <a:t>shortValue</a:t>
            </a:r>
            <a:r>
              <a:rPr lang="en-US" dirty="0"/>
              <a:t>(), </a:t>
            </a:r>
            <a:r>
              <a:rPr lang="en-US" dirty="0" err="1"/>
              <a:t>longValue</a:t>
            </a:r>
            <a:r>
              <a:rPr lang="en-US" dirty="0"/>
              <a:t>(), </a:t>
            </a:r>
            <a:r>
              <a:rPr lang="en-US" dirty="0" err="1"/>
              <a:t>floatValue</a:t>
            </a:r>
            <a:r>
              <a:rPr lang="en-US" dirty="0"/>
              <a:t>(), </a:t>
            </a:r>
            <a:r>
              <a:rPr lang="en-US" dirty="0" err="1"/>
              <a:t>doubleValue</a:t>
            </a:r>
            <a:r>
              <a:rPr lang="en-US" dirty="0"/>
              <a:t>(), </a:t>
            </a:r>
            <a:r>
              <a:rPr lang="en-US" dirty="0" err="1"/>
              <a:t>charValue</a:t>
            </a:r>
            <a:r>
              <a:rPr lang="en-US" dirty="0"/>
              <a:t>(), </a:t>
            </a:r>
            <a:r>
              <a:rPr lang="en-US" dirty="0" err="1"/>
              <a:t>booleanValue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public class Main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Integer </a:t>
            </a:r>
            <a:r>
              <a:rPr lang="en-US" dirty="0" err="1"/>
              <a:t>myInt</a:t>
            </a:r>
            <a:r>
              <a:rPr lang="en-US" dirty="0"/>
              <a:t> = 5;</a:t>
            </a:r>
          </a:p>
          <a:p>
            <a:pPr marL="45720" indent="0">
              <a:buNone/>
            </a:pPr>
            <a:r>
              <a:rPr lang="en-US" dirty="0"/>
              <a:t>    Double </a:t>
            </a:r>
            <a:r>
              <a:rPr lang="en-US" dirty="0" err="1"/>
              <a:t>myDouble</a:t>
            </a:r>
            <a:r>
              <a:rPr lang="en-US" dirty="0"/>
              <a:t> = 5.99;</a:t>
            </a:r>
          </a:p>
          <a:p>
            <a:pPr marL="45720" indent="0">
              <a:buNone/>
            </a:pPr>
            <a:r>
              <a:rPr lang="en-US" dirty="0"/>
              <a:t>    Character </a:t>
            </a:r>
            <a:r>
              <a:rPr lang="en-US" dirty="0" err="1"/>
              <a:t>myChar</a:t>
            </a:r>
            <a:r>
              <a:rPr lang="en-US" dirty="0"/>
              <a:t> = 'A';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myInt.intValue</a:t>
            </a:r>
            <a:r>
              <a:rPr lang="en-US" dirty="0"/>
              <a:t>());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myDouble.doubleValue</a:t>
            </a:r>
            <a:r>
              <a:rPr lang="en-US" dirty="0"/>
              <a:t>());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myChar.charValue</a:t>
            </a:r>
            <a:r>
              <a:rPr lang="en-US" dirty="0"/>
              <a:t>());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274</TotalTime>
  <Words>514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Java Wrapper Class</vt:lpstr>
      <vt:lpstr>Wrapper Class</vt:lpstr>
      <vt:lpstr>PowerPoint Presentation</vt:lpstr>
      <vt:lpstr>Collection Framework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Autoboxing: Primitive to Wrapper</vt:lpstr>
      <vt:lpstr>Unboxing: Wrapper to Primitive</vt:lpstr>
      <vt:lpstr>toString()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2022-03-01T06:51:11Z</dcterms:created>
  <dcterms:modified xsi:type="dcterms:W3CDTF">2022-03-12T12:00:11Z</dcterms:modified>
</cp:coreProperties>
</file>