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4.xml" ContentType="application/inkml+xml"/>
  <Override PartName="/ppt/ink/ink6.xml" ContentType="application/inkml+xml"/>
  <Override PartName="/ppt/ink/ink7.xml" ContentType="application/inkml+xml"/>
  <Override PartName="/ppt/theme/theme1.xml" ContentType="application/vnd.openxmlformats-officedocument.theme+xml"/>
  <Override PartName="/ppt/ink/ink5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76" r:id="rId9"/>
    <p:sldId id="263" r:id="rId10"/>
    <p:sldId id="264" r:id="rId11"/>
    <p:sldId id="265" r:id="rId12"/>
    <p:sldId id="266" r:id="rId13"/>
    <p:sldId id="269" r:id="rId14"/>
    <p:sldId id="270" r:id="rId15"/>
    <p:sldId id="267" r:id="rId16"/>
    <p:sldId id="272" r:id="rId17"/>
    <p:sldId id="273" r:id="rId18"/>
    <p:sldId id="274" r:id="rId19"/>
    <p:sldId id="277" r:id="rId20"/>
    <p:sldId id="278" r:id="rId21"/>
    <p:sldId id="280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08:56:35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17914 13425 384 0,'0'0'84'16,"0"0"-70"-16,0 0-5 15,0 0 0-15,0 0 9 16,0 0 5-16,-81-106-3 16,77 90 9-16,4 2-2 15,-3 5-12-15,3 5-9 0,0 4 1 16,0 0-1-16,0 17-6 15,0 23-1-15,0 14 1 16,9 8 0-16,5 0 6 16,-1-4-5-16,-4-8 1 15,-3-10-1-15,-1-12-1 16,-3-10-2-16,1-9 2 16,-1-9-7-16,2 0-41 15,0-34-29-15,-4-17-36 16</inkml:trace>
  <inkml:trace contextRef="#ctx0" brushRef="#br0" timeOffset="398.38">17668 13142 624 0,'0'0'34'16,"0"0"-33"-16,0 0-2 15,-126 94 0-15,96-51 1 16,4 7 0-16,1 8 1 15,9 6 1-15,12 6 1 16,4 5-1-16,0-7-1 16,13-10 2-16,9-14-3 15,5-16 0-15,4-14 0 16,8-14 1-16,7 0 7 16,6-20 13-16,3-16 7 15,-2-4-17-15,-3-4 1 0,-8-6 0 16,-9 1-6-16,-8-9-3 15,-14-4 1-15,-11-2-2 16,0-2 0-16,-26 12 7 16,-20 10 9-16,-9 13-3 15,-12 21-7-15,-8 10-4 16,-10 24-4-16,-2 34-3 16,7 14 0-16,12 7-4 15,26-7-28-15,24-8-20 16,18-8-15-16,5-10-27 15,24-10-120-15</inkml:trace>
  <inkml:trace contextRef="#ctx0" brushRef="#br0" timeOffset="1776.02">17195 16102 653 0,'0'0'18'0,"0"0"-18"16,0 0 1-16,0 0 4 15,0 0 8-15,0 0-13 16,-48-10 0-16,48 10-6 16,0 0 1-16,0 0 0 15,2-4 5-15,5 0 0 16,-1-2 10-16,4 2 17 15,-2 0-4-15,3 4-12 16,-1 0-11-16,3 0 0 16,5 0 1-16,6 0 0 15,0 0 0-15,3 0-2 0,-2 0 4 16,-6 14-6 0,-5 12 2-16,-7 10 1 0,-7 8 3 15,0 6-2-15,-25-2 2 16,-2-6 2-16,3-7-3 15,6-17-1-15,10-4 1 16,3-10-1-16,5-4 2 16,0 0-3-16,0 0 0 15,2-4-4-15,30-23 4 16,5-5 29-16,9 0-7 16,0 6-14-16,-13 4-8 15,-8 8-17-15,-12 4-3 0,-9 2 15 16,-4 0-26-16,0-2-43 15,-17-8-88-15</inkml:trace>
  <inkml:trace contextRef="#ctx0" brushRef="#br0" timeOffset="2245.17">17004 15963 575 0,'0'0'5'0,"0"0"-5"16,-147 23-3-16,109-1 3 0,9-4 3 15,4 8 0-15,4 6 7 16,-2 16-3-16,3 10-3 16,5 14 12-16,8 13-13 15,7 5-2-15,0 2 0 16,5-6-1-16,16-18 0 15,10-11 3-15,10-17-3 16,12-12 10-16,19-16 14 16,13-12 14-16,13 0-2 15,8-22-22-15,2-18-8 16,-4-9-6-16,-11-9 0 16,-18-10-4-16,-29-8 2 15,-26-8-4-15,-20-6 6 16,-16 1 1-16,-32-1 3 0,-15 10 7 15,-13 18 10-15,-5 18-8 16,0 16 1-16,-2 15-3 16,-2 13-10-16,5 0-2 15,4 4-1-15,12 19-9 16,15 4-16-16,13 8-28 16,21 5-21-16,10-8-44 15,5-6-304-15</inkml:trace>
  <inkml:trace contextRef="#ctx0" brushRef="#br0" timeOffset="6028.87">25522 13316 368 0,'0'0'78'0,"0"0"-63"16,0 0-14-16,0 0 13 15,0 0 5-15,0 0-18 16,0 0 3-16,98-65-4 15,-85 62 3-15,-5 2-1 16,-6 1 0-16,0 0-2 16,-2 0 22-16,0 0 17 15,0 0-10-15,0 0-8 16,0 0-10-16,0 0-1 16,0 1-7-16,0 17-2 0,-10 9 0 15,6 3 3 1,2 8 4-16,2 6-2 0,0 12-3 15,2 14 7 1,14 10-1-16,3 5-6 0,0 1 2 16,-1-4-2-16,-5-14-2 15,-2-7 2-15,-6-15-3 16,-3-14 1-16,-2-12-1 16,0-10-1-16,0-10-10 15,2 0-13-15,-2 0-5 16,0-30-4-16,-2-11-130 15,-23-10-206-15</inkml:trace>
  <inkml:trace contextRef="#ctx0" brushRef="#br0" timeOffset="6322.09">25471 13561 521 0,'0'0'41'0,"0"0"13"16,0 0-32-16,4-132-22 15,25 104 10-15,7 4 7 16,4 6-9-16,4 10-6 15,2 6-2-15,2 2 0 16,1 0 0-16,0 18 0 16,-6 4 3-16,-8-2-3 15,-8 0 1-15,-10 2 0 16,-10 0-1-16,-7 6 0 16,0 2 0-16,-26 4 2 15,-13 2-2-15,-3-4 3 16,-5 3-3-16,3-7-3 0,0-6 3 15,5-6-3-15,12-6-12 16,12-8-13-16,13-2 3 16,2 0-35-16,4-19-155 15</inkml:trace>
  <inkml:trace contextRef="#ctx0" brushRef="#br0" timeOffset="6794.36">26084 13433 548 0,'0'0'49'0,"0"0"-49"16,0 0 0-16,0 0 0 0,0 0 0 16,0 0 3-16,-94-20-6 15,78 36 3-15,1 6 0 16,-3 10 2-16,3 2-1 15,1 4-1-15,5 0 1 16,7-4 0-16,2-3 0 16,0-9 3-16,0-11-2 15,11-4 4-15,3-7 6 16,5 0 3-16,1-11 13 16,1-14-9-16,-4-10-11 0,-3-5-6 15,-5-4-1-15,-3 6 2 16,-4 10-2-1,-2 12 1-15,2 12 1 16,-2 4 0-16,2 0 0 0,-2 0-3 16,6 2-3-16,0 16 3 15,3 4 0-15,5-4 2 16,-6-2-2-16,1-3 0 16,0-6 1-16,-4 1-1 15,1 0 0-15,1-6-13 16,2 2-7-16,-2 0-13 15,-1 0-12-15,-1 2-24 16,-5-4-76-16,0-2-163 16</inkml:trace>
  <inkml:trace contextRef="#ctx0" brushRef="#br0" timeOffset="7161.72">26126 13431 498 0,'0'0'177'15,"0"0"-172"-15,0 0-5 16,0 0-22-16,0 0 22 16,0 0 13-16,89 36 3 15,-58-4-7-15,2 4 2 16,-2-2-6-16,-6 2-1 16,-4-4-4-16,-11-7-2 15,-5-5 2-15,-5-6 1 0,0-5 3 16,0-2-2-16,-5-5-1 15,-10-2 1-15,-3 0 1 16,0 0 3-16,3-20 1 16,4-12 3-16,1-11 2 15,10-5-6-15,0-6-3 16,0 6-3-16,8 6 7 16,3 12-2-16,-5 10-5 15,0 10 0-15,-1 6-5 16,0 2-23-16,2 2-13 15,-1 0-24-15,3 0-28 16,-7 0-178-16</inkml:trace>
  <inkml:trace contextRef="#ctx0" brushRef="#br0" timeOffset="7916.03">26453 13553 575 0,'0'0'91'16,"0"0"-91"-16,0 0-7 16,0 0 7-16,0 0 16 15,0 0-4-15,47-28-4 16,-38 16 0-16,-2-2-3 16,-5-2-2-16,-2 0-3 0,0 2-2 15,-11 6 1-15,-16 6-17 16,-2 2-3-16,-2 4 7 15,2 20 14-15,6 4 0 16,11 8 4-16,12 0 4 16,0-2 2-16,21-3-2 15,16-3 1-15,0-8-4 16,-3-4 0-16,-3-8-2 16,-9-7-1-16,-7-1-2 15,-3 0 3-15,-1-13 9 16,-5-15 5-16,1-8 3 15,-5 0-13-15,1 1-6 16,-1 9 7-16,-2 10-4 0,0 8-2 16,0 8-2-1,0 0-10-15,5 0-2 0,1 0 1 16,7 16 11-16,5 4 5 16,1-3-4-16,0-2 0 15,-1-5 3-15,-5 1-2 16,-1-6-1-16,-6-5-1 15,-1 0-1-15,-3 0 1 16,2 0 15-16,-2-19 12 16,-2-20-10-16,2-11-11 15,-2-12-6-15,0-12-2 16,0-11 2-16,-12-1 0 16,-9 6-8-16,4 24 8 15,-1 24 0-15,7 20 7 0,-1 12 4 16,8 0-11-16,-1 0-7 15,5 26 3-15,0 12-2 16,5 16 6-16,15 12 0 16,9 9 0-16,0 3 0 15,2-4 0-15,1-10 0 16,-6-10 1-16,-4-11 1 16,-2-10-2-16,-3-8 0 15,-7-7-2-15,-1-7-13 16,-3-3-2-16,-3-1-19 15,0-5-27-15,-3-2-5 16,0 0-35-16,-8 0-68 16</inkml:trace>
  <inkml:trace contextRef="#ctx0" brushRef="#br0" timeOffset="8129.93">26614 13473 555 0,'0'0'125'16,"0"0"-125"-16,0 0-30 15,0 0 30-15,120-20 21 16,-71 14-12-16,2-4-4 16,3 0-5-16,0-2-26 0,-8 0-38 15,-11 0-150-15</inkml:trace>
  <inkml:trace contextRef="#ctx0" brushRef="#br0" timeOffset="9927.32">27538 13333 63 0,'0'0'184'0,"0"0"-142"15,0 0-37 1,0 0-5-16,0 0 21 0,0 0 9 15,7 0 0-15,-7 0-4 16,0 0-5-16,0 0-2 16,0 0 7-16,0 0 1 15,0 0 1-15,0 0-8 16,0 0-8-16,0 0 1 16,0 0-3-16,0 0 3 15,0 0 14-15,0 0 4 16,9-4-1-16,9-9-16 15,6-2-2-15,10-6 7 16,3 2-5-16,2 2 1 16,-1 2-10-16,4 0-4 15,-2 5-1-15,-2 0 2 0,-5 0-2 16,-8 6 3-16,-10 0-5 16,-8 4 4-16,-7 0-4 15,0 0-13-15,0 0 9 16,0 0 3-16,0 0-1 15,-16 0-20-15,-4 2-16 16,-2 16-15-16,-2 7-74 16,-3-6-263-16</inkml:trace>
  <inkml:trace contextRef="#ctx0" brushRef="#br0" timeOffset="10453.25">27530 13549 245 0,'0'0'102'0,"0"0"-90"0,0 0-11 16,0 0 20-16,0 0 38 15,0 0-18-15,22 0-16 16,-18 0 0-16,1 0 4 15,3 0 1-15,6 0-10 16,8-3-5-16,7-8 2 16,12 1-3-16,5-4-6 15,8-2-1-15,4-2 11 16,-2 2-8-16,-1 0-8 16,-8 4 0-16,-7 4 1 0,-11 0-2 15,-9 6-2 1,-11 2 1-16,-7 0-2 0,-2 0-3 15,0 0 5-15,0 0 13 16,0-2-13-16,0 2-1 16,-9 0-33-16,-7 0-66 15,1 0-209-15</inkml:trace>
  <inkml:trace contextRef="#ctx0" brushRef="#br0" timeOffset="11039.02">28670 13022 231 0,'0'0'48'0,"0"0"-39"16,0 0 2-16,0 0 33 15,0 0 15-15,0 0 5 16,-10-6-15-16,10 4-8 16,0 2-2-16,0 0-17 15,0 0-3-15,0-2 9 16,0 2-7-16,0-4-10 16,-12 0 1-16,-8 2-12 15,-6 2-9-15,-10 0 0 16,-5 0 9-16,1 0-3 15,5 0 3-15,8 2 3 16,9 8-3-16,7 8 5 16,11 12-4-16,0 12 2 15,11 12 9-15,24 4 0 16,10-3 1-16,2-10-9 0,-2-10 3 16,-3-13-7-16,-1-12 0 15,-4-10-1-15,-1 0 0 16,-1-4 0-16,-6-23-32 15,-11-13-25-15,-11-15-81 16</inkml:trace>
  <inkml:trace contextRef="#ctx0" brushRef="#br0" timeOffset="11877.96">28652 12490 512 0,'0'0'101'0,"0"0"-54"15,0 0-47-15,0 0-9 16,0 0 9-16,0 0 19 16,18 177 12-16,3-85-1 15,-4 4-17-15,-1-10 1 16,-3-11-10-16,-2-11-1 16,1-10 4-16,-4-12-4 15,-1-10 0-15,0-10-2 16,-3-9 5-16,-1-5-6 15,1-5 0-15,-2 0-1 16,-2-3 2-16,2 0 1 0,5-6 5 16,2-20 4-1,9-17-7-15,4 3 0 0,1 4-3 16,-2 12-1-16,-3 16-5 16,-7 8-2-16,1 0 7 15,-1 0-1-15,4 4-5 16,5 16 0-16,5 4 6 15,0 2 6-15,2-3-1 16,-4-5-3-16,0-4-2 16,-7-5 1-16,-3-7-1 15,-7 0 1-15,2-2 0 16,-6 0 4-16,0 0 1 16,2-26 6-16,1-8-5 15,3 0-7-15,-3 6 2 0,0 12-2 16,-5 10 0-16,0 4-3 15,0 2-14-15,0 0 17 16,4 6-4-16,7 14 4 16,5 0 0-16,1-2 0 15,2-2 0-15,0-8-1 16,-3-4-2-16,-1-4 3 16,-3 0 5-16,1-2 3 15,3-26 13-15,-3-12-7 16,3-8-3-16,1-12-11 15,-1-8-8-15,-3-11 4 16,1-9-7-16,-9-6-3 16,-5 0 4-16,0 9-5 15,-5 21 15-15,-15 22 0 16,2 20 0-16,0 12 3 0,9 6-1 16,7 4-1-1,-1 2-1-15,3 32-8 0,0 20 8 16,3 20 2-16,21 7 1 15,3-1 1-15,4 0 3 16,3-4-6-16,-5-12-1 16,0-9 1-16,-5-15-1 15,-1-10 0-15,1-10-4 16,-4-2 0-16,7-6-4 16,0-6-15-16,6-2-26 15,5-4-42-15,0 0-79 16</inkml:trace>
  <inkml:trace contextRef="#ctx0" brushRef="#br0" timeOffset="12406.13">30007 12847 663 0,'0'0'56'0,"0"0"-37"16,0 0-19-16,0 0 26 15,0 0-11-15,0 0-15 16,-76-22-3-16,56 55-1 15,-1 6 3-15,2 5-3 16,9 1 4-16,2-7 4 0,8-8-4 16,0-6-4-1,0-6 1-15,2-8-1 0,12-2-7 16,1-6 11-16,3-2 4 16,3 0 0-16,-4 0 2 15,1-6 11-15,-5-12-10 16,1-8 4-16,-7-10-3 15,-3-8-1-15,-4-14 1 16,0-15-7 0,-2-11 3-16,-23-10-8 0,-8-10 4 15,-5 3-3-15,1 13 0 16,2 24-5-16,9 26 8 16,10 20 8-16,8 14-5 15,5 4-3-15,3 26-2 16,0 26 2-16,0 22 4 15,18 15 6-15,9 7-3 0,6 0 0 16,2 0-6-16,2-9 8 16,-6-11-8-16,-5-16 12 15,-4-14-5-15,-1-12-4 16,-8-10-2-16,1-10-1 16,-8-4-2-16,1-6-2 15,-5-4-13-15,0 0-19 16,2 0-8-16,6-2-25 15,-6-16-67-15</inkml:trace>
  <inkml:trace contextRef="#ctx0" brushRef="#br0" timeOffset="14673.19">26036 15705 334 0,'0'0'251'15,"0"0"-250"-15,0 0-1 16,0 0 0-16,0 0 2 16,0 0 9-16,-15-32 3 15,15 32 1-15,-2 0-1 16,-7 0-11-16,-11 0-2 0,-13 4-2 15,-15 18 2-15,-12 6-2 16,-6 4 1-16,1 2-1 16,5 2 1-16,18 0 6 15,17-1 8-15,19 1 0 16,6-4-10-16,15-2 9 16,28-2 0-16,15-2 5 15,6-12 4-15,7-6-14 16,0-8-4-16,-4 0-4 15,-7-4-4-15,-6-14-57 16,-12-8-58-16,-15-14-244 16</inkml:trace>
  <inkml:trace contextRef="#ctx0" brushRef="#br0" timeOffset="15421.01">25912 15266 752 0,'0'0'37'0,"0"0"-37"16,0 0-11-16,0 0 6 16,0 0 5-16,87 156 14 15,-44-71 4-15,1 5 7 16,3 0-18-16,-1-2-5 16,-2-8 2-16,1-4-1 0,-5-9-2 15,-9-13-1-15,-8-18 0 16,-8-18 0-16,-7-8 0 15,-6-6-3-15,0-4 2 16,-2 0 1-16,2-22 8 16,5-14-6-16,3-14-2 15,4 1-6-15,1 13 5 16,4 6-5-16,-3 14-3 16,-6 8 7-16,1 8-1 15,3 0-1-15,-1 0 4 16,10 14-1-16,6 8 1 15,2 5 0-15,0-9 1 16,0 0 2-16,-4-4 2 16,-8-6-5-16,-5-8 1 15,-3 0-1-15,-2 0 0 0,0-8 2 16,2-19 9-16,0-1-5 16,-1-2 1-16,-4 6-5 15,1 8-2-15,-1 10-4 16,-4 2 4-16,3 4-5 15,2 0 0-15,4 0-1 16,7 0 4-16,5 10 0 16,2 4 2-16,2-2 0 15,-2-4 2-15,-7-6-1 16,-5-2 1-16,-4 0 1 16,0-10 2-16,-2-20 19 15,-3-10-16-15,-4-6-6 0,0-8-2 16,0-8-1-1,0-6-1-15,0 3 0 0,-13 9 2 16,-1 18 0-16,6 14 0 16,3 16 1-16,5 8 1 15,0 0-2-15,0 12-12 16,0 26 0-16,9 14 9 16,11 7 2-16,6-1 2 15,1-10 1-15,-2-6-2 16,-3-6-4-16,1-6-20 15,1-4-22-15,3-8-18 16,2-8-26-16,0-10-83 16</inkml:trace>
  <inkml:trace contextRef="#ctx0" brushRef="#br0" timeOffset="15902.13">27478 15709 696 0,'0'0'73'0,"0"0"-67"15,0 0 6-15,0 0 3 16,0 0-3-16,0 0 1 16,0-50-11-16,-4 50-2 15,-15 2-12-15,-2 22 0 16,-4 4 9-16,5-2-1 16,7 6 2-16,6-6 2 0,7-2-5 15,0-2 3-15,0-8 1 16,15-2 1-16,8-8 1 15,4-4 6-15,0 0-3 16,-3-8 16-16,-2-18-16 16,-8-12 3-16,-10-10 7 15,-4-20-2-15,0-10-7 16,-27-13-4-16,-4-3 0 16,-2 10-1-16,4 18 6 15,8 26 7-15,11 21-3 16,5 15 8-16,5 4-14 15,0 9-4-15,0 23-16 16,27 22 15-16,9 16-1 16,12 2 4-16,4 2-2 15,-3-10 2-15,-9-7-2 0,-11-7 2 16,-6-14-1-16,-10-10-2 16,-3-8-1-16,2-8-19 15,-5-2-12-15,3-4-11 16,4-4-25-16,1 0-25 15,1-16-92-15</inkml:trace>
  <inkml:trace contextRef="#ctx0" brushRef="#br0" timeOffset="16194.99">28213 15424 665 0,'0'0'38'16,"0"0"-34"-16,0 0-3 16,0 0 16-16,0 0 13 15,0 0-4-15,108-42 1 16,-68 30-25-16,-7 6-1 15,-4 4-2-15,-9 2-30 16,-9 0-9-16,-6 0-13 16,-5 0-13-16,0 0-36 0,-13 12-19 15</inkml:trace>
  <inkml:trace contextRef="#ctx0" brushRef="#br0" timeOffset="16380.06">28213 15424 525 0,'-62'123'65'0,"71"-123"-60"16,20 0 16-16,6 0 35 15,6 0-34-15,-5 0-12 16,-1 0-10-16,-2 0-9 16,-1 0-30-16,-6 0-18 0,-5 0-84 15,-10 0-301-15</inkml:trace>
  <inkml:trace contextRef="#ctx0" brushRef="#br0" timeOffset="17070.58">28942 15095 475 0,'0'0'47'15,"0"0"-3"-15,0 0 7 16,0 0-13-16,0 0-26 16,0 0-9-16,-6 50 29 0,19 5 15 15,7 13-21-15,4 14-6 16,3 8 9-16,6 4-13 16,-2-3-13-16,0-7 4 15,-1-14-6-15,-10-10-1 16,-4-12 0-16,-5-17 0 15,-7-12-3-15,-2-11-14 16,-2-8-2-16,0 0 4 16,0 0-9-16,-22-18-59 15,-7-22-79-15</inkml:trace>
  <inkml:trace contextRef="#ctx0" brushRef="#br0" timeOffset="17344">28967 15234 558 0,'0'0'60'16,"0"0"-29"-16,0 0-13 16,0 0 9-16,0 0 4 15,0 0-9-15,115-61 7 16,-84 61-22-16,3 0 4 16,-3 13-2-16,-4 9-9 15,-7 4 3-15,-11 2-1 16,-9-4-2-16,0 2 2 15,-13 4-1-15,-23-6-1 16,-9-2 0-16,-3-2-10 16,1-6-5-16,5-8 5 15,10 2-6-15,12-4-19 0,11-4-45 16,9 0-12-16,0 0-39 16</inkml:trace>
  <inkml:trace contextRef="#ctx0" brushRef="#br0" timeOffset="18366.06">29397 15172 677 0,'0'0'41'16,"0"0"-41"-16,0 0 22 15,0 0 15-15,0 0-31 0,0 0-6 16,-34-13-5-16,14 30 3 15,0 11 1-15,5 2 1 16,3 12-3-16,6 6 3 16,6-2 0-16,0-2 0 15,2-8 3-15,16-6 1 16,9-12 4-16,-3-8-3 16,2-6-1-16,4-4 2 15,-4 0-5-15,3-24 6 16,-4-6 4-16,-5-14-7 15,-2-10-4-15,-5 6-12 16,-4 6 9-16,-2 12 3 16,-5 16 2-16,0 10-2 15,-2 4 0-15,2 0 0 16,0 0-3-16,5 23 2 0,5 8 1 16,1-1 2-16,5-4 0 15,-1-2 2-15,-1-12-1 16,-3-6-2-16,-3-2 3 15,-2-4 2-15,1 0-6 16,3-14 10-16,1-12 5 16,0-14-15-16,1 4 1 15,-4 1-2-15,-3 12-3 16,-2 9 4-16,-3 10 0 16,-2 0 0-16,2 4-3 0,3 0-1 15,1 4-6-15,8 14 7 16,6 8 3-16,2-2 3 15,3-2-2-15,2-12 3 16,-6-2-6-16,0-8 2 16,-3 0-1-16,-1 0 1 15,4-24 11-15,-2-6-2 16,1-10-5-16,3-1 1 16,-4-3-2-16,0-2-3 15,-3-2 3-15,-8-6-2 16,-1-4-1-16,-3-10-2 15,-4 2-2-15,0 7 3 16,0 17 0-16,0 14 1 16,-6 16 2-16,1 6 1 15,3 4 0-15,2 2-3 0,0 0 0 16,0 0-1-16,0 0 1 16,0 0 0-16,0 0 1 15,0 0 0-15,0 0-1 16,0 0 0-16,0 0 1 15,0 0-2-15,0 0 1 16,0 0-1-16,0 18-1 16,2 24-2-16,18 24 4 15,7 15 13-15,-1-1-12 16,1 0 1-16,0-8 2 0,-4-14-2 16,-6-5 0-1,1-7 0-15,-5-14-1 0,-3-6 0 16,-4-12 2-1,-4-6-3-15,-2-6 0 16,3-2-1-16,-3 0-3 0,0 0 1 16,0 0-5-16,0 0-10 15,0 0-23-15,0-10-32 16,-14-4-2-16,-10-3-17 16,-5-1-80-16</inkml:trace>
  <inkml:trace contextRef="#ctx0" brushRef="#br0" timeOffset="18556.09">29978 15025 576 0,'0'0'104'16,"0"0"-91"-16,0 0-12 15,0 0 38-15,124-52 16 16,-63 36-30-16,11 0-11 15,1 2-10-15,-2-2-4 16,-11 6-23-16,-19-3-74 16,-20 6-149-16</inkml:trace>
  <inkml:trace contextRef="#ctx0" brushRef="#br0" timeOffset="38814.69">29666 7217 101 0,'0'0'394'0,"0"0"-348"0,0 0-42 15,0 0-3-15,0 0 4 16,0 0-1-16,0 0 2 15,-38 0 0-15,38 4-4 16,0 18-1-16,0 14 10 16,0 22 4-16,0 24 9 15,0 23 4-15,0 19-9 16,7 10-7-16,5 2-9 16,-2-5 2-16,3-15-4 15,-1-20 0-15,-1-28-1 16,-5-25 1-16,-4-27-1 15,2-16 2-15,-4-24-2 16,0-40 0-16,6-25-74 16,-2-19-108-16,3-12-181 0</inkml:trace>
  <inkml:trace contextRef="#ctx0" brushRef="#br0" timeOffset="39465.86">29446 7002 587 0,'0'0'21'16,"0"0"-4"-16,0 0 11 16,0 0-17-16,0 0-3 15,0 0 0-15,18-76 5 16,42 60 12-16,31-10 3 16,38-11-17-16,40-13 3 15,41-13 2-15,33-14-6 0,17-3-2 16,20 2 8-1,-12 8-9-15,-16 5 1 16,-26 11-8-16,-53 12 1 16,-32 10-1-16,-46 12-3 0,-30 6-12 15,-27 10 6-15,-20 2-3 16,-14 2 8-16,-4 0 3 16,0 0-8-16,0 0 9 15,-4 0 2-15,-5 4-2 16,2 12-1-16,5 18-4 15,2 18 3-15,0 23 2 16,5 19 1-16,16 24 1 0,4 22-2 16,0 17 2-16,2 13-1 15,-8 7 0-15,-5-3 0 16,-8-3-1-16,-6-13 0 16,0-20 0-16,0-23 0 15,-18-29-3-15,-8-22 1 16,-10-18 0-16,-13-10 1 15,-17-4 1-15,-15-7-1 16,-15-2-1-16,-17-2-1 16,-16 3 0-16,-21 0-1 15,-26 2-5-15,-13 0 1 16,-14-4 4-16,-6-4 0 16,8-6 4-16,11-4 0 0,24-4 1 15,25 0 2-15,28 0 0 16,26 0-3-16,27 2 5 15,22-4-5-15,20 0-4 16,14-2 3-16,4 0-8 16,15 0-22-16,25-4-3 15,9-12-32-15,2-8-102 16,-1-14-222-16</inkml:trace>
  <inkml:trace contextRef="#ctx0" brushRef="#br0" timeOffset="39762.92">30457 7437 745 0,'0'0'0'0,"0"0"-1"15,0 0-13-15,0 0 5 16,0 0 9-16,-35 138 0 15,35-65 1-15,2 3 2 16,20-2-1-16,2-2-2 16,-1-10 0-16,-7-11 0 15,-5-17-8-15,-5-12-14 16,-4-12 3-16,-2-10 4 16,0 0 12-16,-11-23 1 15,-9-22-33-15,3-18-52 0,-1-10-65 16,-5-10-83-1</inkml:trace>
  <inkml:trace contextRef="#ctx0" brushRef="#br0" timeOffset="39968.99">30341 7381 540 0,'0'0'77'15,"0"0"-22"-15,0 0-27 16,0 0-14-16,170-100-3 16,-97 94 0-16,-11 6-8 15,-12 12-3-15,-17 22-2 16,-13 6-3-16,-11 2 5 15,-9 0 0-15,0-2 1 16,-16-5-1-16,-19-8 1 0,-15 0-1 16,-7-8 0-16,-10 3-3 15,-2-1-26-15,0 1-35 16,4-4-48-16,7-2-189 16</inkml:trace>
  <inkml:trace contextRef="#ctx0" brushRef="#br0" timeOffset="40699.8">30420 9916 631 0,'0'0'1'0,"0"0"12"0,0 0-13 16,0 0-13-16,0 0 13 16,0 134 17-16,0-42 20 15,0 10-4-15,17 5-7 16,12 3-14-16,2-2-8 16,2-1 2-16,-1-11-2 15,-1-10-3-15,-2-18-1 16,-2-15 0-16,-7-17 4 15,-3-14-8-15,-5-12 3 16,-5-6-15-16,-3-4-5 0,-4-7 8 16,0-29-26-16,0-18-82 15,-9-20-144-15</inkml:trace>
  <inkml:trace contextRef="#ctx0" brushRef="#br0" timeOffset="41317.99">30339 10110 551 0,'0'0'24'16,"0"0"64"-16,0 0-47 16,0 0-41-16,0 0 0 15,0 0 3-15,183-98 0 16,-88 84 5-16,19-4 1 16,20-6-6-16,15-8-1 0,21-12 0 15,15-8 0 1,11-11 1-16,7-7-3 0,-1-4 3 15,-11 2 0-15,-25 8-1 16,-33 14 3-16,-37 14-2 16,-32 9-3-16,-26 11-3 15,-18 6 3-15,-9 6-2 16,-8 2 4-16,0 0-2 16,-3 2 1-16,0 0-1 15,0 10-5-15,0 30 1 16,0 22 4-16,4 25 0 15,9 11 12-15,7 12-4 0,5 9-4 16,8 5-1 0,1 2-3-16,1 0 4 15,-4-7-4-15,-4-13 0 16,-10-7 0-16,-7-17-2 0,-10-16 0 16,0-22 0-16,-2-16 1 15,-27-10-3-15,-2-2 4 16,-14-4 0-16,-6 2 0 15,-7-4-1-15,-7 2-4 16,-15 0 2-16,-12 2 3 16,-12 2 1-16,-18 4-1 15,-15 1 1-15,-12-3-1 16,-16 0 0-16,-2 0 0 16,-7 2 4-16,4 1-3 15,22 0-1-15,23-1 5 0,32 2 4 16,27 0-7-16,22 2-2 15,9 2-15-15,8-4-25 16,0 0-10-16,4-6-15 16,10-6-31-16,5-10-88 15</inkml:trace>
  <inkml:trace contextRef="#ctx0" brushRef="#br0" timeOffset="41631.35">31148 10778 616 0,'0'0'0'0,"0"0"-12"16,0 0 7-16,0 0 5 15,0 0 12-15,0 0-5 16,-125 60-1-16,114-26 1 15,9 4-6-15,2-4 2 16,11-3 3-16,20-7-6 16,10-11 2-16,1-6-2 15,2-7 0-15,3 0-2 16,-7-4-16-16,1-17-12 16,-10-9-38-16,-12-9-16 15,-7-18-106-15</inkml:trace>
  <inkml:trace contextRef="#ctx0" brushRef="#br0" timeOffset="42279.27">31215 10016 579 0,'0'0'78'0,"0"0"-57"16,0 0-21-16,-9 119 0 16,9-25 30-16,11 10 3 15,15 0-12-15,11-2-7 16,5-8-1-16,-5-11-6 15,-3-17-7-15,-7-18 4 0,-11-18-4 16,-8-14 0-16,-3-10 0 16,-3-6-6-16,-2 0 6 15,0-16 8-15,0-20-8 16,0-10-2-16,6 2 2 16,2 6 0-16,0 12 0 15,3 12-5-15,-1 7 2 16,-2 7-2-16,3 0 2 15,3 0 2-15,5 0-1 16,6 13 2-16,0 1-2 16,2 0 4-16,-3-4-3 15,-2 0 1-15,3-6 0 16,-1-2 6-16,1-2-1 16,-6 0-2-16,0 0-3 15,-6 0 0-15,3-12 7 0,-3-6-5 16,1-5-1-16,-4 2-1 15,-3-3-1-15,-5-3 1 16,-2 1-1-16,0-6 0 16,0-4-7-16,-2-4-6 15,-13-4-2-15,-3-6-2 16,-7-10 7-16,-1-9 1 16,-5-9 9-16,0-2 0 15,4 10 1-15,8 20 3 16,7 22 24-16,7 22-1 15,5 6-13-15,0 46-13 16,15 22 0-16,14 21 2 0,7-2 3 16,1-8-1-1,4-11-2-15,-7-16-2 0,-5-10 1 16,-10-12-1-16,-1-8-1 16,-3-8-9-16,10-4-15 15,6-2 3-15,7-4-8 16,3-1-48-16,-4-3-33 15,-8 0-166-15</inkml:trace>
  <inkml:trace contextRef="#ctx0" brushRef="#br0" timeOffset="42649.17">32132 10491 521 0,'0'0'92'16,"0"0"-56"-16,0 0 2 16,0 0 2-16,0 0-28 15,-113-42-10-15,104 50-2 16,0 20-4-16,7 6 4 0,2 2 1 15,0-5 0-15,2-6-1 16,14-4 0-16,1-9-1 16,0-5 3-16,-2-7-1 15,1 0 5-15,-3-5 1 16,1-26 3-16,-6-10-2 16,-3-12-3-16,-5-13-1 15,0-6-4-15,0-8 0 16,0-5-1-16,-7 17-2 15,-7 20 3-15,3 24 0 0,3 24 0 16,3 8-4 0,5 41 0-16,0 19 4 0,0 10 8 15,9-4-4-15,18-4-2 16,4-8-2-16,-2-14 0 16,-7-8 0-16,-6-11 0 15,-10-9-6-15,-4-7-26 16,-2-6-26-16,0-7-40 15,-19-16-184-15</inkml:trace>
  <inkml:trace contextRef="#ctx0" brushRef="#br0" timeOffset="43525.05">31025 8568 343 0,'0'0'208'0,"0"0"-171"16,0 0-31-16,0 0 6 16,0 0 0-16,0 0-12 15,-26 8 12-15,28 33 25 16,15 18-5-16,13 28-5 16,3 23-7-16,4 16 2 15,6 13-10-15,-3-7-9 16,2-10 1-16,-3-13-4 15,-10-17 2-15,-5-18-2 16,-6-20 0-16,-10-19 2 16,0-16-2-16,-8-9 0 15,0-8 1-15,0-2 0 16,0 0 2-16,2 0-3 0,-2 0 0 16,0 0-3-1,0-12-10-15,0-14-44 0,-2-8-3 16,-18-8-40-16,-3-10-107 15</inkml:trace>
  <inkml:trace contextRef="#ctx0" brushRef="#br0" timeOffset="44033.18">30591 8849 385 0,'0'0'100'16,"0"0"-93"-16,0 0-6 15,0 0 27-15,0 0 11 16,0 0-6-16,47 16-9 15,-47-16 3-15,0 0 4 16,2 0 1-16,4 0-2 16,5-2 1-16,5-18-7 15,5-8-12-15,-2-8-6 16,4-10-5-16,1-9 5 16,5-5-6-16,3 4 2 15,-8 12 0-15,-2 12 1 16,-6 14-1-16,-7 6-2 0,-3 6 0 15,-4 4 0-15,-2 2-1 16,0 0 0-16,6 0-7 16,4 24 5-16,11 18 3 15,7 14 4-15,13 6 0 16,11 1-1-16,4-7 0 16,2-10-2-16,0-8-1 15,-4-6-1-15,0-10-7 16,1 0-18-16,1-8-33 15,-3-10-75-15,-13-4-352 0</inkml:trace>
  <inkml:trace contextRef="#ctx0" brushRef="#br0" timeOffset="68445.85">29586 8739 503 0,'0'0'4'15,"0"0"-4"-15,0 0-29 16,0 0 6-16,0 0 23 16,0 0 0-16,0 0 0 15,0 0 5-15,3-18-3 16,-3 18 2-16,2 0 16 16,-2 0 7-16,0 0 7 15,0 0-12-15,0 0-5 16,0 0 1-16,0 0-4 15,0 0-8-15,0 0 11 0,0 0-3 16,0 0-10 0,-16 15-4-16,-8 24 1 0,-13 15 1 15,-5 22 11-15,-5 20-1 16,1 21 4-16,4 21 4 16,11 14-7-16,12 9-4 15,13 7 4-15,6 5-7 16,0-9-3-16,4-9 2 15,17-19-5-15,10-26 1 16,9-20-1-16,11-19 2 16,14-15 7-16,14-10 13 15,15-14 5-15,13-8-15 16,6-8-1-16,-3-4-5 16,-12-2-2-16,-18 0-1 0,-19 0-3 15,-19 0 1-15,-13-2 0 16,-13-4 0-16,-8 2 1 15,-3-4-2-15,-3 1 0 16,-2-2 4-16,0-1 4 16,0 0-2-16,0 0-1 15,0 0 0-15,0 0 5 16,0 0-3-16,0 0-2 16,0 0 0-16,0 0-4 15,0 0-1-15,0 0 0 16,0 0-4-16,0 0-5 15,0-1-9-15,0-8-22 16,-9 1-8-16,-5-2-16 16,-1 0-20-16,-1 0-52 15,-3 2-150-15</inkml:trace>
  <inkml:trace contextRef="#ctx0" brushRef="#br0" timeOffset="69120.07">30100 10447 388 0,'0'0'32'16,"0"0"-30"-16,0 0 26 15,0 0 13-15,0 0-12 16,0 0-11-16,-19 0-15 15,19 0 3-15,0 2-4 0,0 4 7 16,0 6 10-16,0 8 10 16,0 10-4-16,2 8 6 15,21 7 1-15,8 3-5 16,11 4-6-16,12-2-2 16,4-2 3-16,1-10-14 15,1-6-6-15,-11-10 2 16,-9-9-3-16,-13-8 4 15,-13-3-5-15,-10-2 1 16,-4 0 0-16,0 0 8 16,0-2-4-16,-11-10-4 15,-7 2 1-15,0 6 1 16,3 4 0-16,-5 0-3 16,2 8 1-16,-6 19-1 0,-3 6 0 15,-2 10 0-15,-5 1 0 16,-9 2 0-16,-5 4 0 15,-8 2 5-15,-4-2-4 16,8-4-1-16,12-13 0 16,18-14 1-16,11-10-1 15,7-8 0-15,4-1-1 16,0 0-8-16,6 0-21 16,23-20-16-16,5-11-55 15,-3-10-157-15</inkml:trace>
  <inkml:trace contextRef="#ctx0" brushRef="#br0" timeOffset="80030.75">28986 9774 495 0,'0'0'0'0,"0"0"-1"16,0 0-19-16,0 0 20 15,0 0 4-15,0 0 16 16,0 0 0-16,-15-47 2 16,15 45-3-16,0 0 10 15,0 2-2-15,0 0 8 0,0 0-12 16,0 0-3 0,0 0-18-16,0 0-2 0,0 2 1 15,13 18-1-15,18 9 26 16,15 3 10-16,16 2-5 15,20-2-3 1,17-3-5-16,7 0-1 0,-6-7-11 16,-13-4-4-16,-20-2-5 15,-13-6-1-15,-17-2-1 16,-8 0 3-16,-8-6-1 16,-13 0-1-16,-3-2-2 15,-5 0 2-15,0 0-4 16,0 0 0-16,0 0-2 15,0 0-16-15,-13-20-38 16,-12-8-1-16,0-6-4 0,0-8-10 16,8-7-1-16,5-11 31 15,6-10-2-15,4-6 25 16,2-4 9-16,0 2 12 16,-2 2 1-16,2 7 4 15,-5 15 9-15,1 14 16 16,0 16-14-16,-2 10 15 15,2 8 12-15,0 2 8 16,-1 4-9-16,-1 0-28 16,-6 20-10-16,-9 20-2 15,-10 20 20-15,-10 14 18 16,-8 19-13-16,-4 11-2 16,-10 16-5-16,-1 19-9 0,-7 7 3 15,1 1-10-15,5-9 7 16,10-20-3-16,12-20-5 15,12-19 0-15,11-21-3 16,11-22 3-16,7-16-2 16,0-10-1-16,2-8 1 15,0-2 1-15,0 0 7 16,0 0-7-16,0 0 8 16,0 0-7-16,0 0-3 15,0-10-6-15,6-12-24 16,11-7-14-16,0-3-12 15,-1-4-69-15,-10-10-230 16</inkml:trace>
  <inkml:trace contextRef="#ctx0" brushRef="#br0" timeOffset="95635.74">29626 11925 353 0,'0'0'0'0,"0"0"-59"16,0 0 29-16,0 0 30 0,0 0 18 16,0 0 25-16,0 0-19 15,0-8-14-15,0 8-6 16,0 0 4-16,0 0 15 15,0 0 26-15,-2 0-11 16,2 0-13-16,0 0-17 16,0 0-1-16,0 0 3 15,-2 0 6-15,2 0 2 16,-4 0-7-16,4 0-7 16,-3 0-2-16,3 0 8 15,0 0 2-15,0 0-8 16,0 0-1-16,0 0-1 15,0 0 1-15,0 0 6 0,0 0 10 16,0 0-1-16,0 0-7 16,0 0-7-16,0 0 7 15,0 0 7-15,0 0-6 16,3-2-1-16,20-10-7 16,22-6 12-16,16-10 8 15,18-10-10-15,16-6-6 16,11-2 6-16,8-7-1 15,-1 9 0-15,-3 8-4 16,-17 10-3-16,-17 8-6 16,-18 4 0-16,-15 4-3 15,-17 0 6-15,-8 4-3 16,-12 2 2-16,-4 0 3 16,-2 2 9-16,0 0-1 15,0 0-4-15,0 2-2 16,0 0-6-16,0 0 3 0,0 0-4 15,0 0-2-15,0 0 2 16,0 0-4-16,0 0 1 16,0 0-13-16,0 6-2 15,6 26 17-15,2 20 1 16,5 24 0-16,8 21 0 16,8 17-1-16,10 10 0 15,11 13 2-15,10 5-1 16,9 16 3-16,11 7-1 15,9 5-2-15,2 5-4 16,6 7 4-16,-2 2-1 0,5 11 1 16,5-6 0-1,0-17 0-15,-3-10 0 0,-10-19 0 16,-17 3 0-16,-13-6 0 16,-17-5-3-16,-13-13-3 15,-12-22 3-15,-14-19 1 16,-6-27 1-16,0-20 1 15,0-16 0-15,0-14 2 16,0-4 3-16,0 0 6 16,0 0-4-16,0 0-5 15,0 0 0-15,0 0 7 16,0 0-6-16,0 0-3 0,0 0 2 16,0 0-2-16,0 0 1 15,0 0 0-15,0 0 0 16,0 0 0-16,-11 6 1 15,-4 2-2-15,-6-4 0 16,2 6 3-16,-10 2-2 16,-2 6-1-16,-8 4 1 15,-3 2 0-15,-12 15-1 16,-15 11-1-16,-22 18 1 16,-25 20 0-16,-26 14 0 15,-32 10-5-15,-20 9 0 16,-11-5-4-16,-7-5 9 15,23-13-2-15,22-18 2 16,31-16 0-16,34-24 1 0,33-14 3 16,26-12-4-16,19-6 0 15,14-4-1-15,8-2-8 16,2-2-13-16,0 0-18 16,0 0-15-16,0 0 8 15,12 0-27-15,5 0-14 16,-1-6-178-16</inkml:trace>
  <inkml:trace contextRef="#ctx0" brushRef="#br0" timeOffset="98665.8">31640 12196 634 0,'0'0'0'16,"0"0"-23"-16,0 0-52 15,0 0 58-15,0 0 17 16,0 0 12-16,0 0 11 16,-4-18 4-16,4 18-11 15,0 0-3-15,0 0 2 16,0 0-3-16,0 13-7 0,2 20 15 15,18 17 21 1,5 2-22-16,0 2 7 16,0-4-16-16,0-8 1 15,-7-6-1-15,0-7-8 0,-4-11 3 16,-8-7 0-16,-2-6-5 16,-4-3 0-16,0-2-2 15,0 0 4-15,0 0-4 16,0 0-10-16,-10-14-33 15,-13-10-31-15,-2-8-13 16,-6-9-88-16</inkml:trace>
  <inkml:trace contextRef="#ctx0" brushRef="#br0" timeOffset="99111.88">31335 12108 581 0,'0'0'12'0,"0"0"17"15,0 0-27-15,0 0-1 16,-26 118 30-16,26-48 6 16,17 2-16-16,8 0-11 15,4-4 11-15,0-5-5 16,2-11-4-16,0-14-7 16,2-10-2-16,3-12 9 15,4-10 7-15,9-6 11 0,9 0-1 16,7-24-9-1,8-14-9-15,-1-4-4 0,-8-8-1 16,-8-4-4-16,-18-9 3 16,-11-9-3-16,-16-8-2 15,-11-8 1-15,0-1 0 16,-42-7 0-16,-19-2 0 16,-15-2 0-16,-15 9-1 15,-7 18 0-15,-2 18 0 16,4 25-1-16,7 20 0 15,8 10 1-15,15 20-2 16,14 28 1-16,19 16-1 16,20 11-1-16,13 3-6 15,4 0-22-15,27-6-10 16,11 0-24-16,6-8-28 0,-2-9-49 16,1-21-293-16</inkml:trace>
  <inkml:trace contextRef="#ctx0" brushRef="#br0" timeOffset="100922.92">32105 13132 658 0,'0'0'44'0,"0"0"-44"15,0 0-1-15,0 0 0 16,0 0 1-16,0 0 2 0,0 0 6 16,46 130 15-16,-22-73-6 15,5-3-5-15,-2-2-5 16,-3-8 4-16,-6-12-8 16,-5-8-3-16,-9-8 0 15,0-8 1-15,-2-2-2 16,-2 0-10-16,2-2-17 15,-2 0-21-15,0-2-21 16,0-2-62-16,0 0-288 16</inkml:trace>
  <inkml:trace contextRef="#ctx0" brushRef="#br0" timeOffset="101443.99">31999 12948 552 0,'0'0'41'0,"0"0"-39"0,0 0 4 16,0 0-4-16,-54 102 22 15,39-32 4-15,-1 13-1 16,7 8 2-16,7 10-10 16,2-5-4-16,0-8-5 15,5-12-8-15,13-11 1 16,9-9 4-16,6-12 9 16,9-12-1-16,7-12 4 15,12-14-2-15,10-6 1 16,10-6-1-16,6-26-9 15,3-8-4-15,-5-8-3 16,-10-8 3-16,-17-7-4 16,-15-6 0-16,-26-10-3 15,-17-7 3-15,-11-1-2 16,-34 5 2-16,-17 12-2 16,-9 14 0-16,-12 14 0 15,-3 14 2-15,-5 12-1 0,-1 14 0 16,7 2-3-16,9 2-6 15,14 16-4-15,18 4-3 16,15 2-16-16,16 8-44 16,13 7-19-16,0 2-93 15</inkml:trace>
  <inkml:trace contextRef="#ctx0" brushRef="#br0" timeOffset="102361.68">32206 11961 658 0,'0'0'20'0,"0"0"-17"16,0 0-3-16,0 0-6 15,0 0 5-15,0 0 1 16,0 0 13-16,22 72 7 15,1-41-12-15,1-6 4 16,-1-4-10-16,2-13 2 16,-2-8 2-16,8-8 27 15,5-41 11-15,7-25-23 16,1-28-12-16,3-22 1 16,4-7-5-16,0-7-4 0,5 14 1 15,-9 27 2 1,-13 29-1-16,-15 38 12 0,-9 30-15 15,-8 8-6-15,-2 44 0 16,0 29 6-16,0 17 0 16,0 8 0-16,0 0-2 15,0-8-14-15,0-17-22 16,0-19-1-16,-7-14-7 16,2-18-41-16,3-8-100 15</inkml:trace>
  <inkml:trace contextRef="#ctx0" brushRef="#br0" timeOffset="103141.79">32759 12890 590 0,'0'0'68'0,"0"0"-68"16,0 0-2-16,0 0 2 0,123 0 11 15,-71 15 4-15,6 14 4 16,12 9 14-16,3 8-10 16,5-2-2-16,5-2-16 15,-7-8-5-15,-7-10 1 16,-16-6 0-16,-15-8-1 16,-15-4-17-16,-17-4-10 15,-6-2-8-15,0-16 18 16,-22-30-52-16,-14-22-187 15</inkml:trace>
  <inkml:trace contextRef="#ctx0" brushRef="#br0" timeOffset="103328.11">33242 12516 410 0,'0'0'110'0,"0"0"-34"16,0 0-5-16,0 0-43 16,0 0-6-16,0 0-16 15,-121 13-5-15,111 53 14 16,3 26 13-16,-4 22-12 15,0 11-7-15,0 13-9 16,-7 6-1-16,-4-1-28 16,2-11-21-16,-5-15-52 15,8-31-194-15</inkml:trace>
  <inkml:trace contextRef="#ctx0" brushRef="#br0" timeOffset="152808.85">18486 15525 219 0,'0'0'36'0,"0"0"-36"15,0 0-12-15,0 0 12 16,0 0 4-16,0-117 12 15,-7 101-12-15,1 2 54 16,-3-4-28-16,-3 4-21 16,6 0 23-16,-1 2-9 15,-2-4-12-15,2 4-11 16,1 0 2-16,-1 2-2 16,3 2 23-16,2-4 8 15,0 2-9-15,2-4-6 0,0-4-2 16,0 1-8-16,0 8-1 15,0-1 4-15,0 10 3 16,0 0 0-16,0 0-12 16,8 1 3-16,5 20 5 15,8 11 9-15,-4 14 10 16,3 16-15-16,1 12 1 16,-2 16 6-16,1 9-5 15,3 3-2-15,0-2-5 16,-2-2-2-16,4-1-2 15,-3-7-2-15,0-6-1 0,0-8 1 16,1-9-1 0,-6-13 1-16,2-18-1 0,-11-18 0 15,0-10-1 1,-6-8 1-16,0 0 0 16,-2 0 8-16,0 0 4 0,0 0 5 15,0-16-10-15,0-16-7 16,-12-18-24-16,-5-13-13 15,-6 1-13-15,-4-4 4 16,-4 2 5-16,-6-6-67 16,-3-3-126-16</inkml:trace>
  <inkml:trace contextRef="#ctx0" brushRef="#br0" timeOffset="154724.82">17997 15095 392 0,'0'0'108'15,"0"0"-93"-15,0 0-10 16,0 0-4-16,0 0 0 0,0 0 13 16,17-2 4-16,5-2-3 15,14-2 1-15,8 0 1 16,12-2-1-16,15 0-6 16,11-4-1-16,23-4 0 15,19-4 9-15,17-4-3 16,15-6 6-16,9-2-11 15,7-12-6-15,6-2 0 16,5-1 3-16,2 1-7 16,-2 6 0-16,4 4 0 15,10-4-4-15,7-2 4 16,12-10-5-16,4-10 5 16,1-5 0-16,-3 1 11 15,-15 6 0-15,-22 14-7 0,-19 12-2 16,-10 6-2-16,-7 6-5 15,-1 4 5-15,-3-2-3 16,-2 2 1-16,-2 2 2 16,-4 1 0-16,-12 4 0 15,-14 3-2-15,-13-6 0 16,-19 0 2-16,-13 1 0 16,-12 1 0-16,-8 2 0 15,-2-2 0-15,0-4 4 16,2 0 2-16,6 2 0 15,2-2-6-15,-3 6 1 16,0 2-1-16,-4 2 0 16,-8 4 0-16,-8 0-1 15,-10 2-1-15,-10 0-1 16,-2 0 0-16,-5 0 2 0,2 0 1 16,-2 0 8-16,0 0 3 15,0 0-6-15,0 0-4 16,0 0 0-16,0 0-1 15,0-2-1-15,0 2 1 16,0 0 0-16,0 0 0 16,0 0 1-16,0 0-1 15,0-2 0-15,0 2 1 16,0 0 0-16,0 0-2 16,0 0-1-16,0 0 2 0,0 0 3 15,0 0-1 1,0 0-2-16,0 0 0 0,0 0 0 15,0 2-4-15,7 36 3 16,6 24-1-16,9 28 2 16,9 21 0-16,9 5 2 15,5 13 3-15,2 5-4 16,0 4 0-16,-1-7 3 16,1-7-2-16,-3-12 0 15,-1-5-2-15,-5 5 1 16,0-8-1-16,-1 0 0 15,0-12 0-15,0-9 1 16,1-9-1-16,-2-4 0 0,-5-4 0 16,-6-3 0-1,-7-9 0-15,-5-14-2 0,-7-12-2 16,-2-10-15-16,-4-10 19 16,0-4 3-16,0-4 7 15,0 0-2-15,-17 0 1 16,-3 0-4-16,-9 0-2 15,-5 0-2-15,-3 0-1 16,-6 0 1-16,1 0-2 16,-4 0 2-16,-2 0-1 15,-8 0 0-15,-8 8 0 16,-9 6 2-16,-16 0-2 16,-9 4-1-16,-10 0 1 15,-3 4-1-15,-11 8 1 0,-17 6 0 16,-10 6-2-16,-18 6 1 15,-5-7-1-15,-1 3 4 16,-1-4 1-16,-5 0-2 16,-6 4-1-16,-2 2 2 15,-8-2-2-15,0-4 0 16,4 5 0-16,2-5-1 16,6-4 1-16,14 4 12 15,13-8-6-15,7 4-3 16,6-6-1-16,7-2-2 15,4-6 0-15,9-8 0 16,13 2-1-16,10-2 1 16,3 4-1-16,13 0 1 0,8 4 0 15,11-4 1 1,9 0-1-16,8 1-1 16,7-7 1-16,8-2-3 0,7-2 3 15,1-4 0-15,-2 2-3 16,-4-2-5-16,-12 4-19 15,-1-2 5-15,2-6 15 16,3 0 7-16,10 0 1 16,6 0 3-16,0 0-1 15,5 0 3-15,7 0 2 16,0 0 0-16,4-6 6 16,5 2-2-16,-1 4-6 0,3 0-3 15,0-4-3 1,0 4 2-16,0 0-2 0,0 0 4 15,0-4-5-15,0 4 1 16,0 0 0-16,0 0 0 16,0 0-4-16,0 0 4 15,0 0 4-15,0 0-4 16,0 0 1-16,0 0-1 16,0 0 0-16,0 0 0 15,0 0 0-15,0 0 2 16,0 0 0-16,0-10 4 15,0-8-6-15,-8-4-1 16,-8-14-9-16,-10-9 6 0,-13-9 4 16,-16-12-5-1,-19-18-3-15,-13-10 6 0,1-1 1 16,1-3 1-16,11 10-6 16,14 2 6-16,7 11 6 15,14 15-2-15,14 16-3 16,8 14-1-16,9 16 0 15,4 4-2-15,1 6-3 16,1 4 1-16,2-4-4 16,0 4-8-16,-3 0-12 15,1 0-26-15,-7 0-13 16,-4 18-44-16,-5 0-21 16</inkml:trace>
  <inkml:trace contextRef="#ctx0" brushRef="#br0" timeOffset="156356.9">17517 15745 426 0,'0'0'13'0,"0"0"-7"0,0 0-5 15,0 0 25-15,0 0 2 16,0 0-7-16,15 0 18 16,-3-2 7-16,3-14-8 15,7-10-8-15,1 2-11 16,-4-2-10-16,0 2-7 15,-4-1 1-15,-8 3 1 16,-5-1-4-16,-2-5 3 16,0 1-3-16,-9 5 0 15,-13 4-3-15,-5 10 3 16,-4 4-7-16,-4 4-9 16,-4 14 1-16,3 20 8 15,5 6 7-15,4 1 0 16,14-5-3-16,9 0 3 15,4-6 0-15,0 2 0 0,25-8 0 16,10-4 2-16,9-6-2 16,6-8 1-16,0-2 3 15,0 0-4-15,-6 0-13 16,-5-4-12-16,-6 0-24 16,-8 0-32-16,-8-14-42 15</inkml:trace>
  <inkml:trace contextRef="#ctx0" brushRef="#br0" timeOffset="156686.67">17779 15468 645 0,'0'0'15'16,"0"0"-15"-16,0 0-47 15,0 0 47-15,147 80 3 16,-97-40-1-16,-6-1-2 15,-9-7 0-15,-10-4 0 16,-11-6 2-16,-7-10 1 16,-7-2-1-16,0-6-2 15,0-4 17-15,-12 0 14 16,-19 0-12-16,-11-30-18 16,-6-10 0-16,2-14 8 0,8-9-4 15,7 1-2 1,9 4 4-16,9 8-3 0,8 4-4 15,5 12-1-15,0 4-16 16,0 7-27-16,5 8-31 16,3 3-86-16</inkml:trace>
  <inkml:trace contextRef="#ctx0" brushRef="#br0" timeOffset="157020.91">17985 15298 532 0,'0'0'16'16,"0"0"-16"-16,0 0 7 15,122 48-4-15,-73-10 7 0,-4 10-1 16,-6 0 2-16,-7-6-2 16,-10-7 5-16,-6-13-8 15,-7-13-1-15,-5-4-3 16,-2-5 2-16,-2 0 12 15,0 0 14-15,0 0 12 16,0 0-11-16,0-18 5 16,-10-23-24-16,-9-17-12 15,2-12 0-15,-1-6 0 16,5 4 0-16,3 9 0 16,4 19-4-16,6 20-3 15,-2 16-21-15,2 8-41 16,-3 0-46-16,-3 10-110 15,-4 12 79-15</inkml:trace>
  <inkml:trace contextRef="#ctx0" brushRef="#br0" timeOffset="157363.45">18352 15190 485 0,'0'0'91'15,"0"0"-74"-15,0 0-17 16,0 0-1-16,0 0-5 15,0 0 6-15,11 112 3 16,-1-66 2-16,3-4 0 16,7-4-1-16,1-8 1 0,0-8 0 15,4-8 3-15,-3-10 7 16,0-2 14-16,2-2-12 16,-1 0-4-16,0 0-1 15,-6-6-3-15,-3-6-2 16,-8 2-1-16,-6-8 4 15,0-12 3-15,-12-12-9 16,-21-8-4-16,-9 2-8 16,-3 4 8-16,1 12-1 15,4 10-2-15,9 4-16 16,6 9-12-16,9 9-25 16,3 0-63-16,5 0-165 0</inkml:trace>
  <inkml:trace contextRef="#ctx0" brushRef="#br0" timeOffset="157435.2">18352 15190 365 0</inkml:trace>
  <inkml:trace contextRef="#ctx0" brushRef="#br0" timeOffset="157684.51">18352 15190 365 0,'98'-67'31'0,"-71"63"-3"0,2 4-15 0,9 0-5 0,9 13 27 16,-1 18-14-16,1 1-13 15,-2 5 8-15,-8-1 13 16,0-2-25-16,-11-8 4 15,-4-2 0-15,-8-8 1 16,-8-6 0-16,-3-10-2 16,-1 0 10-16,-2 0 20 15,0 0-1-15,0 0-7 0,0 0 14 16,-5-18-1-16,-19-30-24 16,-7-16-15-16,-7-15-2 15,2-1 0-15,0 8 0 16,7 14-1-16,12 18-1 15,3 20-1-15,9 14-5 16,5 6-54-16,0 0-67 16,-2 16-150-16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08:56:25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11835 5847 448 0,'0'0'22'0,"0"0"-10"0,0 0-2 15,0 0-2-15,0 0 4 16,0 0 11-16,0 0 1 15,-84-18 2-15,84 18 5 16,0 0-16-16,0 0-12 16,-3 0-3-16,3 4-7 15,0 20-7-15,0 22 14 16,-3 25 0-16,-9 30 5 16,-5 30-3-16,-2 23 7 15,1 21-2-15,5 1-5 16,3-3-2-16,4-11 0 15,-3-22 1-15,1-13 1 0,-2-23 0 16,1-19-2 0,5-23 0-16,2-16 0 15,2-18-1-15,0-12 1 0,0-10 0 16,0-2 3-16,0-4-3 16,0 0 11-16,0 0 2 15,0 0-2-15,-9-4-11 16,-13-20-20-16,-10-12-55 15,-13-11-110-15</inkml:trace>
  <inkml:trace contextRef="#ctx0" brushRef="#br0" timeOffset="347.96">11232 7287 556 0,'0'0'0'16,"0"0"-21"-16,0 0 6 15,46 126 10-15,-13-90 5 16,8-4 6-16,1-10-1 16,0-5 8-16,3-8-6 15,-3-5 8-15,-7-2-6 16,-8 1-5-16,-6-3-4 16,-8 0 2-16,1 0 1 15,3-3 17-15,1-17-2 16,11-10-3-16,7-16 16 15,5-12-10-15,13-16-21 16,4-2 2-16,-8 8 0 0,-8 14 4 16,-13 22 6-16,-12 14-12 15,-5 7-2-15,-6 11-3 16,1 0-44-16,2 0-24 16,4 6 27-16,2 12-66 15,-1-2-40-15,-1-4-93 16</inkml:trace>
  <inkml:trace contextRef="#ctx0" brushRef="#br0" timeOffset="126460.71">10403 8205 254 0,'0'0'45'0,"0"0"-45"0,0 0 0 15,0 0 0-15,0 0 0 16,0 0 28-16,0 0 19 16,4-8-17-16,-4 8 9 15,0 0-19-15,0 0 0 16,0 0 10-16,0 0 1 16,0 0-6-16,0 0-4 15,0 0 2-15,0 0-9 16,0 0 1-16,0 0 1 15,0 0-8-15,0 0-5 16,0 0-1-16,0 0-2 16,9 0-1-16,9-2 0 15,13-2 2-15,11 0-2 16,16-2-4-16,9 4 4 16,11-2 2-16,11 0 0 0,5 2 0 15,6-6 3-15,6 0 0 16,13 0 0-16,15 0-8 15,14-4 9-15,24-2-11 16,11-6 15-16,6-2-5 16,3-2-4-16,-7 0-5 15,-11-4 5-15,-10 2 3 16,-6-6 3-16,-1 1-4 16,-8-1 0-16,-6 2-2 15,-12 0-1-15,-13 2-4 16,-10 4 5-16,-8 4 2 15,-13 4-2-15,-10 2 0 16,-10 2 0-16,-9 0 4 0,-11 6-3 16,-11 2-2-16,-14 4 1 15,-11 0-2-15,-7 0-8 16,-2 0-3-16,-2 0 13 16,0 0 2-16,0 0 2 15,0 0 2-15,0 0 1 16,0 0 4-16,0 0 2 15,0 0 0-15,0 0 3 16,0 0-10-16,0 0-3 16,0-2 2-16,0 2 0 15,0 0-5-15,3 0-12 16,-1 0-15-16,0 0-43 0,3 10-73 16,-5 12 26-16,0 0-211 15</inkml:trace>
  <inkml:trace contextRef="#ctx0" brushRef="#br0" timeOffset="141082.74">16142 6443 409 0,'0'0'69'0,"0"0"-56"0,0 0-13 15,0 0 2-15,0 0 0 16,0 0 2-16,0 0 10 16,-5 0 4-16,5 0-14 15,3 11-4-15,21 18 0 16,12 17 1-16,11 20 9 15,1 12-1-15,2 13-3 16,-4-1-2-16,-8-2-4 16,-11-2 0-16,-7-10 0 15,-9-16 0-15,-9-13 0 16,-2-21 1-16,0-16-2 0,-6-10-10 16,-19-18 8-16,-13-36-119 15</inkml:trace>
  <inkml:trace contextRef="#ctx0" brushRef="#br0" timeOffset="141364.76">16040 6312 479 0,'0'0'164'0,"0"0"-135"16,0 0-29-16,0 0-6 15,79-104 2-15,-54 98 2 16,-9 6 2-16,-3 0-5 0,3 0 3 15,3 16-1-15,4 6 3 16,-5 2-1-16,-5 6 0 16,-6 0 1-16,-7-2-2 15,0 1 2-15,0 0-2 16,-22 4 2-16,-7 3 0 16,-2 0 0-16,-4 0-6 15,10-8-19-15,6-6-15 16,15-14-38-16,4-8-60 15,15-16-47-15</inkml:trace>
  <inkml:trace contextRef="#ctx0" brushRef="#br0" timeOffset="142326.73">16512 6204 520 0,'0'0'35'0,"0"0"-35"0,0 0-7 15,0 0-2-15,0 0 4 16,0 0 0-16,-142 28 4 16,117 2 1-16,7 4 0 15,11 0 1-15,7-1 2 16,0-7 1-16,0-12-4 16,11-7 2-16,9-3 2 15,-1-4 8-15,0 0 10 0,-1 0-11 16,-3 0-6-1,-3-4-1-15,-3-6 0 0,-3-5-1 16,-1-7 12-16,-3-5-15 16,0 1 0-16,-2 7 0 15,0 6 2-15,0 7-2 16,0 6 1-16,0 0-1 16,5 0-11-16,-1 0 2 15,7 14 4-15,2 2 4 16,3-2 1-16,3-2 0 15,-4-4 2-15,-5-3-2 16,-2-5 0-16,-6 0 3 16,0 0 5-16,0-9 32 15,7-17-11-15,-3-10-29 0,4 4 0 16,-6 4 0-16,1 10-2 16,-3 10 2-16,0 6 0 15,-2 2 0-15,2 0-9 16,2 0-6-16,6 4 5 15,3 8 6-15,-2 0 3 16,3-2 1-16,-4-4 0 16,2-2 0-16,-5-4 0 15,-1 0 5-15,5 0-1 16,1-6 6-16,1-14 7 16,3-6-16-16,-3 0-1 15,-5 4-2-15,-6 8-7 16,2 6 7-16,-4 8 2 0,0 0-9 15,0 0-28-15,2 4 20 16,4 12 15-16,5-2 0 16,3 0 2-16,1-6 0 15,3-4 2-15,0-4 0 16,2 0 18-16,-5 0 7 16,3-22-6-16,-2-10-8 15,-1-8-9-15,-2-9-2 16,-3-2-1-16,-6-6-1 15,-4-1 0-15,0-2 0 16,0-4-4-16,-10-4 2 16,-22 0-18-16,-11 5 14 15,-1 11-4-15,-1 14 9 16,10 14 1-16,10 10 1 0,14 8 13 16,7 6-6-16,4 0-8 15,0 6-14-15,17 24-7 16,24 20 21-16,10 10 2 15,9 6 3-15,0 2-4 16,-4-5 3-16,-9-9-2 16,-9-8-2-16,-11-8 0 15,-10-5 1-15,-3-12-1 16,-3-1 0-16,-3-6 0 16,4-4-58-16,-6-10-35 15,1 0-193-15</inkml:trace>
  <inkml:trace contextRef="#ctx0" brushRef="#br0" timeOffset="142509.56">16694 5871 574 0,'0'0'29'0,"0"0"-29"15,0 0-13-15,0 0-8 16,119-88 21-16,-46 60 11 15,12 0-9-15,12 0-2 16,7-3-60-16,-9-2-161 0</inkml:trace>
  <inkml:trace contextRef="#ctx0" brushRef="#br0" timeOffset="146014.87">17902 7377 521 0,'0'0'40'15,"0"0"-29"-15,0 0-8 16,0 0 15-16,0 0 3 16,0 0-7-16,0 0-8 15,0 0 23-15,0-4-19 16,0 0-9-16,0 0 4 16,0-4-3-16,0-4 1 15,0-2 1-15,-7-4 11 16,-1-2-10-16,-2-2 4 15,1-6-7-15,1-4 4 16,1-4 6-16,3-8-3 16,1-9-7-16,3-3-2 15,0-4 4-15,0-6-4 0,3-6 0 16,10-5 0 0,5-3 1-16,4 4 3 15,2 10-3-15,1 6 2 0,4 4 8 16,5-1-3-16,3-3-4 15,8 2-2-15,6-4 0 16,7 0 4-16,6-5-5 16,15-9 6-16,17-8-5 15,10-4 0-15,-5 2 1 16,-7 9 5-16,-21 11-6 16,-17 10 8-16,-6 8-10 15,-5 2 1-15,-1 4 2 16,-1 0-1-16,8-2-1 0,5-2-1 15,11-5 1-15,9-9-3 16,9-2 2-16,1 2 0 16,-1 0 4-16,-2 10-4 15,-10 7 3-15,-5 5-3 16,0 6-2-16,1 4 2 16,2-2 2-16,5 4-2 15,6-2 0-15,9 2-2 16,7 2 4-16,8-2-7 15,2 0 10-15,0-3-9 16,3 0 4-16,-2 0 0 16,3 5 4-16,3 2-4 15,-1 2-4-15,0 6 4 16,-3 0 0-16,0 4 1 0,-1 2-1 16,-6 4 3-16,-1 2-6 15,-2 2 2-15,-4-2 1 16,1 2 1-16,-2 0-1 15,-7 0 0-15,-6 0 0 16,-6 0-2-16,8 0 1 16,0 0 2-16,7 0-1 15,1 0 0-15,-4 0 0 16,0 0 0-16,-2 0-1 16,2 6 2-16,-2 2-1 15,2 2 1-15,-6 2-1 16,-6-2 1-16,-2 2-1 15,-7-1 0-15,3 0-1 16,8 3 0-16,5 2 0 0,7 5 1 16,-4 3 0-16,0 2 0 15,-2 3-2-15,4 0-3 16,5 3 5-16,0 2 0 16,-1 0 0-16,-2 6-1 15,-3 0 1-15,-9 7 0 16,0 0 0-16,-4 7 0 15,1 11 0-15,2-1 0 16,-2 4 0-16,-3-2 0 16,-6-4-1-16,-7-1-1 15,-4-3 1-15,-8-2 1 16,-3 2 0-16,-7-6-2 16,-7-3 2-16,-6-8 0 15,-5-2-3-15,-5-3 2 16,1 0 0-16,2 2 1 0,2 4 0 15,5 0 0-15,-4 4 0 16,6 0 0-16,-4-1-3 16,-3 0 3-16,2 1-1 15,0-3 1-15,-1-5 0 16,0-2 0-16,4-4 0 16,2-2 0-16,0 0-1 15,-3 0 5-15,-4-3-8 16,-4 0 5-16,-5 4-1 15,-2 2 0-15,2 6 0 0,0-1 0 16,1-4 0-16,-4-10-4 16,-1-8 1-16,-3-6 3 15,0-4-1-15,0 0 1 16,-2 0 0-16,0 0 0 16,0-2-1-16,2 2 1 15,-2 0-1-15,1-2 2 16,-1 0-1-16,0 2 0 15,-2-4 0-15,2 2 0 16,0 0 0-16,0 0 0 16,1 1 2-16,0-2-2 15,-3-1-1-15,2 0-2 16,-2 0 1-16,2 0-4 0,0 0 5 16,3 3 0-16,-5-4 0 15,2 1-7-15,0 0-12 16,-2 0 13-16,0 0-3 15,0 2-15-15,4 2 10 16,0 2 2-16,4 2 2 16,1-2 6-16,-3 2-13 15,5-3 14-15,-2 0-8 16,0 0 5-16,0-3 1 16,-3-1-7-16,-1 0-8 15,-5-3-14-15,0 1 32 16,0 3 0-16,0-1 2 15,3-2-5-15,-3-1-3 16,0 6-12-16,0 5-110 0,-29 0-67 16</inkml:trace>
  <inkml:trace contextRef="#ctx0" brushRef="#br0" timeOffset="146551.59">25741 6904 565 0,'0'0'60'16,"0"0"-35"-16,0 0-4 15,0 0-20-15,0 0 4 16,0 0-4-16,91-18 0 16,-64 18-1-16,2 0 0 15,4 18-1-15,3 2 1 16,1 0-3-16,5 2 3 16,1-2 4-16,1-6-4 15,4 0 1-15,0-8 1 0,1-2 4 16,-4-4 1-1,-2 0 0-15,-10 0 0 0,-6 0 0 16,-10-2 13-16,-5-4-12 16,-6 0 20-16,3-8 9 15,7-12-3-15,3-14-25 16,4-12-5-16,-3-12 1 16,-7-8 5-16,1-13 2 15,1-5-1-15,-1 4-5 16,-1 9-6-16,-2 15 0 15,1 11-1-15,-4 8-1 16,-1 9-14-16,1 10-8 16,-2 10 0-16,-4 8-13 15,0 6-14-15,5 0-34 16,-3 0-143-16,-4 0-62 0</inkml:trace>
  <inkml:trace contextRef="#ctx0" brushRef="#br0" timeOffset="147993.75">27646 7714 489 0,'0'0'52'0,"0"0"-28"16,0 0-3-16,0 0 4 16,0 0 8-16,0 0-14 15,0 0 18-15,17-81-30 0,-17 81 3 16,0 0-8-1,0 0-4-15,-11 0-3 0,-26 13-8 16,-13 15 8-16,4 4 1 16,9-2 3-16,20-8 0 15,11-6 0-15,6-2-2 16,0-2 3-16,2-2-2 16,27-4 4-16,13-4-2 15,14-2 0-15,6 0 0 16,-2-10-14-16,-7-10-40 15,-17-12-82-15,-14-16-191 16</inkml:trace>
  <inkml:trace contextRef="#ctx0" brushRef="#br0" timeOffset="148665.91">27690 6884 684 0,'0'0'28'0,"0"0"-28"16,0 0-32-16,0 0 16 15,45 175 16-15,-5-80 2 16,6 4 10-16,3-5-2 16,-2-12-5-16,-6-12-1 15,-12-16-1-15,-8-15 0 16,-5-16-3-16,-7-10 1 16,-5-9-1-16,-2-3 3 15,-2-1 11-15,3 0 40 16,4-21-15-16,8-12-36 15,8 4-3-15,3 7-3 16,1 7-6-16,-5 12-2 0,-2 3-2 16,-4 0 8-16,2 18 1 15,-2 1 3-15,-3 4 1 16,1-5-2-16,-4-4 2 16,1-4 0-16,-1-4 3 15,-4-2-3-15,-1-2 1 16,1-2 1-16,10 0 2 15,8 0 2-15,10-10 2 16,4-7-6-16,-7 3-2 16,-10 9 0-16,-4 5-1 15,-7 0-5-15,0 0 3 0,1 12 2 16,0 2 1 0,-2-4 0-16,-5-4 1 0,1-4-1 15,-5-2 1-15,4 0 6 16,5-18 34-16,3-26-15 15,0-17-26-15,0-15 0 16,-3-10-4-16,-5-11-2 16,3-3-8-16,1 8 5 15,0 22-1-15,-2 32 10 16,-4 28 0-16,-2 10 0 16,0 40-38-16,0 26 30 15,0 18 6-15,7 7 2 0,9-5 2 16,3-12-2-1,2-18 0-15,-1-16 0 0,-7-14 0 16,1-9 0-16,-1-10-2 16,12-7-40-16,10 0-47 15,11-24-62-15</inkml:trace>
  <inkml:trace contextRef="#ctx0" brushRef="#br0" timeOffset="149061.04">29127 7365 427 0,'0'0'242'0,"0"0"-180"15,0 0-57-15,0 0-2 16,0 0-3-16,0 0 0 16,-18 18-2-16,1 16 2 15,3 4-1-15,7-1-1 16,7-4 1-16,0-6 1 0,0-11-3 16,3-9 3-16,3-3 7 15,-4-4-6-15,8 0 21 16,3-18 37-16,7-26-17 15,0-18-40-15,-2-18 4 16,-10-14-6-16,-8-12 0 16,0-13-8-16,0-5 6 15,0 14-5-15,-4 22 5 16,-7 33 2-16,5 33 1 16,-2 22 4-16,2 8-5 15,-1 40-16-15,1 28 11 16,1 23 5-16,5 9 1 15,0 2 0-15,14-3-1 16,17-9 1-16,0-12-1 0,4-12 4 16,-3-13-2-16,-1-10 1 15,0-2-3-15,0 1 0 16,-8 4-69-16,-17-10-88 16</inkml:trace>
  <inkml:trace contextRef="#ctx0" brushRef="#br0" timeOffset="156737.1">9538 9472 388 0,'0'0'75'0,"0"0"-63"16,0 0-12-16,0 0 3 15,0 0 6-15,0 0 12 16,0 0-2-16,0-15-11 16,0 12-1-16,0 3 5 15,0 0-11-15,0 0-1 16,0 0-1-16,0 0-2 15,0 0 3-15,0 0 0 16,0 0 3-16,0 0-3 16,0 0 0-16,0 0-2 0,0 7-2 15,13 11 0-15,10 8 1 16,-3 4 1-16,-3-2 2 16,2-4-1-16,-9-6 3 15,1-8-3-15,-3-6 2 16,-4-4-1-16,-2 0 5 15,2 0-1-15,-4 0 23 16,7 0-3-16,11-14 1 16,15-20 8-16,16-16 2 15,18-17-11-15,9-9-10 16,11-6-6-16,4 2-7 16,1 4-1-16,-5 10 2 15,-12 9-2-15,-19 21 5 16,-21 14-5-16,-22 16 0 0,-7 6-9 15,-6 0-4-15,0 0 0 16,0 0 4-16,0 0 9 16,0 0 0-16,0 0 0 15,0 0-1-15,0 0 1 16,0 0 0-16,0 0-15 16,0 2-2-16,0 8 3 15,0 6 0-15,4 4-28 16,-4 12-14-16,0 4-39 15,-14 1-87-15</inkml:trace>
  <inkml:trace contextRef="#ctx0" brushRef="#br0" timeOffset="174328.94">17450 9966 271 0,'0'0'99'0,"0"0"-55"16,0 0-10-16,0 0 19 16,0 0-1-16,0 0-33 15,0 0 9-15,-20-42-3 16,20 42-2-16,0 0-23 0,0 0 0 16,0 26-12-1,27 32 7-15,12 24 5 0,11 21 0 16,6 11 1-1,3 6 3-15,1 0-4 0,-2-3 0 16,-6-17 3-16,-8-20 0 16,-15-21-1-16,-11-22-2 15,-11-15 0 1,-5-12 0-16,-2-3-2 0,0-7-5 16,0 0 7-16,0-4-15 15,-20-36-93-15</inkml:trace>
  <inkml:trace contextRef="#ctx0" brushRef="#br0" timeOffset="174974.34">17180 9912 590 0,'0'0'69'16,"0"0"-50"-16,0 0-19 15,0 0-1-15,0 0-3 16,0 0 4-16,-82-65 1 15,82 60 3-15,16-13 3 16,32-13-2-16,26-11-3 16,30-18-2-16,30-14 5 15,27-12 0-15,26-17 11 16,17-9-2-16,31-10 9 16,10-4-17-16,0-3 11 15,2 7-15-15,-18 8-1 16,-17 6-1-16,-20 7 0 0,-31 15 2 15,-41 18-2-15,-36 24 0 16,-37 19-3-16,-22 15 3 16,-18 9-1-16,-5 1-2 15,-2 0 2-15,0 0-3 16,0 0-6-16,0 0 1 16,2 3 1-16,9 31-11 15,9 23 11-15,9 17 8 16,9 20 0-16,7 10 0 15,5 19-1-15,8 11 1 16,3 7 0-16,-1 3 0 0,-4-8 0 16,-10-8 1-1,-7-7-2-15,-16-15 1 0,-11-8-2 16,-12-5-16-16,-9-7 8 16,-38-8-6-16,-22-10 16 15,-20-8 1 1,-18-6-1-16,-22 3 0 0,-25 5-1 15,-22 4-3-15,-20 6-4 16,-16 0 8-16,5-5 4 16,25-13 13-16,30-14-4 15,43-12 17-15,36-8-21 16,23-6-9-16,15-2-2 0,10-6-32 16,0-4 2-1,8-2-2-15,-3-10-39 0,4-30-248 16</inkml:trace>
  <inkml:trace contextRef="#ctx0" brushRef="#br0" timeOffset="175437.64">18560 9874 672 0,'0'0'43'0,"0"0"-43"16,0 0-6-16,0 0-47 0,0 0 53 16,64 158 0-16,-28-84 1 15,1-2-1-15,-1-6-1 16,-7-5 1-16,-7-11 0 16,-15-10-5-16,-5-14-18 15,-2-14 6-15,0-8-2 16,-9-4 17-16,-17-8-1 15,-8-28-32-15,-10-14-70 16,-3-17 9-16,-3-9 13 16,6-6 83-16,11 2 52 15,10 12 2-15,13 20 26 16,5 20 8-16,5 14-22 16,0 3-51-16,13 7-3 15,18 3-10-15,11 1-3 16,1 0 1-16,-1 19-6 0,-8 12 6 15,-8 1 0-15,-9 0 0 16,-9-2-2-16,-8-4-1 16,0 4 2-16,-8 4-1 15,-26 4 0-15,-7 2-22 16,2-8-57-16,3-15-107 16</inkml:trace>
  <inkml:trace contextRef="#ctx0" brushRef="#br0" timeOffset="175897.02">18884 9721 614 0,'0'0'6'0,"0"0"-6"16,0 0-45-16,0 0 45 16,0 0 2-16,40 129-2 15,-30-83 0-15,-2-2 0 16,1-2 0-16,1-8 0 15,-4-14 3-15,-2-10-4 16,1-8 4-16,-3-2-2 16,0 0 18-16,6-6 42 15,0-26-20-15,1-10-41 16,-1 0 5-16,-2 10-4 0,-4 14-1 16,0 7 0-1,-2 10 0-15,2 1-4 0,0 0-9 16,7 0-3-16,5 4 11 15,3 8 4-15,4 0 1 16,-6-6 2-16,-4-3-1 16,-4-3 0-16,-5 0 6 15,0 0 4-15,7-14 21 16,3-15 0-16,3-5-28 16,-1 2 8-16,-4 11-12 15,1 10-5-15,1 4 4 16,7 7-5-16,10 0-8 15,10 0-14-15,3 30-16 16,4 16-18-16,-3 15-62 16,-9 13-174-16</inkml:trace>
  <inkml:trace contextRef="#ctx0" brushRef="#br0" timeOffset="176436.49">20077 12984 671 0,'0'0'0'16,"0"0"-22"-16,15 172 22 15,21-67 24-15,17 9-3 16,9-6 3-16,5-5-9 15,5-9-2-15,-5-14-9 16,-5-8 1-16,-10-12-5 16,-15-18-1-16,-12-14-32 15,-10-18-21-15,-11-10-3 16,-4-24-14-16,-23-42-31 0</inkml:trace>
  <inkml:trace contextRef="#ctx0" brushRef="#br0" timeOffset="176986.66">20077 12940 718 0,'0'0'34'0,"0"0"-24"15,82-103-10-15,10 49 0 16,21-8-1-16,14-2 1 16,11-10 8-16,18-11-4 15,18-15-4-15,11-10-4 16,7-6 4-16,-5-1-14 15,-9 3 12-15,-5 2 2 16,-9 9 10-16,-27 17-10 0,-25 24 0 16,-34 26-9-16,-35 20-6 15,-24 10 8-15,-9 6 1 16,-8 0-1-16,0 28-10 16,-2 18 15-16,4 20 2 15,3 17 2-15,6 13 0 16,7 16 5-16,9 12-3 15,7 13 5-15,1-1 1 16,6-4 0-16,-3-7-7 16,2-9-1-16,1-16-2 15,-5-12 5-15,-5-15-4 16,-6-13 0-16,-5 0-1 16,-7 6 1-16,-5 6 0 15,-10 9-1-15,-10 7 0 16,-42-2-1-16,-27 2-8 0,-21-3 3 15,-14-11 6 1,-23-4 6-16,-22-6-2 0,-19-4 11 16,-25-3-5-16,-11-3 0 15,-2-8 0-15,6-10-10 16,33-10 8-16,34-10 9 16,41-6-8-16,32-4-9 15,21-2-20-15,20-2-34 16,9-2-18-16,9 0-4 15,9-14-106-15</inkml:trace>
  <inkml:trace contextRef="#ctx0" brushRef="#br0" timeOffset="177285.68">20819 13816 536 0,'0'0'56'16,"0"0"-45"-16,0 0-3 15,0 0 2-15,0 0-6 16,0 0-4-16,-52 0-1 0,52 22 1 16,0 8 7-1,16 2-7-15,3 0 4 0,4-2 2 16,2-8-6-16,-1-4 0 15,5-8 3-15,3-6-3 16,5-4 13-16,5 0-13 16,1-1-20-16,-7-28-18 15,-12-21-89-15</inkml:trace>
  <inkml:trace contextRef="#ctx0" brushRef="#br0" timeOffset="177837.09">20642 12964 761 0,'0'0'4'0,"0"0"-4"0,0 0-21 16,0 0 9-16,25 130 12 15,22-44 8-15,10 9 4 16,4-3-6-16,1-6-1 16,-2-12 0-16,-6-15-4 15,-14-16 2-15,-14-18-2 16,-7-11-1-16,-11-14-6 15,-5 0 2-15,-1 0 4 16,0 0 18-16,0-10 4 16,5-15-17-16,2 1-5 15,0 8-6-15,-3 9 5 16,-3 4-2-16,-1 3 1 16,7 0-1-16,4 0-5 0,7 0 8 15,9 0-1 1,0 6 2-16,5 1 0 0,-3-2 0 15,0-2 1 1,-2-3 2-16,-8 0-4 0,-4 0 1 16,-5 0-1-16,-2 0 1 15,3-17 4-15,-1-9 6 16,-1-10-10-16,0-4 6 16,-4 6-7-16,0 10 0 15,-5 10 0-15,-2 12 0 16,0 2-1-16,0 0-3 15,0 0-4-15,0 0-2 0,0 0 2 16,0 0 8-16,2 0-1 16,7 6 1-16,4 2 0 15,5 0-1-15,4-2-2 16,5-2-31-16,2-4-34 16,2 0-11-1,5-22-44-15,-1-24-124 0</inkml:trace>
  <inkml:trace contextRef="#ctx0" brushRef="#br0" timeOffset="178222.5">21770 13020 443 0,'0'0'69'15,"0"0"-63"-15,0 0 0 16,-131 112 37-16,108-51-2 0,9-7-14 16,8-8-16-1,6-12-2-15,0-16-8 0,0-11 0 16,0-4-1-16,4-3 13 15,12 0 1-15,7-22 18 16,3-24 2-16,-2-19-16 16,-5-21-13-16,-13-10 0 15,-4-12-5-15,-2-6-2 16,-15-5-7-16,-21 7 9 16,-6 23 10-16,8 27-4 15,5 29 9-15,17 24 29 16,2 7-13-16,6 2-31 15,4 43-14-15,0 33-1 16,22 30 9-16,16 14 6 16,13 2 2-16,7-5-2 15,-5-9-2-15,-1-8 0 0,-15-12-4 16,-8-13-26-16,-10-15 30 16,-17-12-13-16,-2-4-29 15,-9-8-45-15,-27-24-125 16</inkml:trace>
  <inkml:trace contextRef="#ctx0" brushRef="#br0" timeOffset="186351.52">8701 9490 449 0,'0'0'42'0,"0"0"-38"16,0 0-3-16,0 0 1 0,0 0 0 16,0 0 1-16,0 0 5 15,-12-1 3-15,12 1-5 16,0-3-5-16,0 3-1 16,0 0 0-16,0 0 0 15,0 0 0-15,0 0 2 16,0 0-4-16,0 0 0 15,0 0-6-15,8 11 4 16,11 9 4-16,5 10 1 16,8 14-1-16,5 14 16 15,11 18-8-15,-2 17 3 16,3 11-8-16,0 10 3 16,2 3 0-16,-1-8-2 0,-4 0-1 15,-6-9 4 1,-9-6-5-16,-9-11-2 0,-5-13 0 15,-9-14 1-15,-6-8 2 16,-2-6 6-16,0-2 2 16,-2 0 7-16,-18 5-12 15,-9 5-2-15,-9 4 11 16,-6 0 2-16,-3-2-16 16,5-10 19-16,1-10-13 15,5-9-5-15,3-9 4 16,2-6 11-16,0-3 4 15,-3-3 10-15,-10 1-16 16,-7-3-12-16,-12 0-1 16,-8 0 4-16,-7-10-6 0,-3-11 4 15,-3-1 5-15,4-2-2 16,2-4 0-16,6-8-5 16,1-4-1-16,3-10-1 15,1-6 17-15,-1-10-16 16,6-6 4-16,4-5 0 15,7 3-3-15,4 4-2 16,7 6 4-16,7 6-4 16,2 5 2-16,4 7-2 15,2 4 1-15,2 2-1 16,2 0 1-16,1 2 0 16,2 4-1-16,4 7 0 15,1 8 0-15,4 6 3 16,4 8-3-16,1 1 1 15,4 4-2-15,0-3 2 0,0 3-1 16,0 0 0-16,0-2 0 16,0 2 0-16,-2-4 0 15,2-1 0-15,-4-4-14 16,-1 0-5-16,-1-2 4 16,-2 1-32-16,-2 10 13 15,-9 0-112-15,-12 4-207 16</inkml:trace>
  <inkml:trace contextRef="#ctx0" brushRef="#br0" timeOffset="186927.79">7045 10535 540 0,'0'0'68'15,"0"0"-55"-15,0 0-13 16,0 0 0-16,0 0 0 16,0 0 1-16,0 0 13 0,0 0 39 15,0-10-9-15,0-14-17 16,0-12-27-16,-4-8 1 15,-6-8-1-15,1-8 3 16,-1-6 0-16,0-5-3 16,6 3 0-16,1 6 1 15,3 10 3-15,0 14-4 16,0 18 0-16,0 12-1 16,0 8-1-16,3 0-20 15,8 0-25-15,7 22 36 16,4 8 11-16,7 8-10 15,0 4 3-15,5 0 4 16,-1-2 3-16,-2-3-2 16,2-9 2-16,1-9 0 0,-5-6 0 15,-2-12 2-15,-3-1 0 16,1 0 9-16,-3-21 0 16,2-16 20-16,1-15-22 15,-2-8-6-15,-6-8 9 16,1 2-8-16,-5 6-3 15,-1 17-1-15,-6 20 0 16,-1 13 0-16,-5 10-6 16,0 14-103-16,0 36-41 15,0 30 132-15,4 18-44 16,14 6-154-16</inkml:trace>
  <inkml:trace contextRef="#ctx0" brushRef="#br0" timeOffset="194406.1">7207 8789 270 0,'0'0'99'16,"0"0"-97"-16,0 0-1 0,0 0-1 16,0 0 3-1,0 0-2-15,0 0 0 0,0-14 0 16,0 14 0-16,0 0-1 15,0 0 0-15,0 0 2 16,0 0 7-16,0 0 16 16,0 0-12-16,0 0-9 15,0 0-4-15,0 0 0 16,0 0 2-16,0 0 5 16,0 0 11-16,0 0 1 15,0 0 9-15,0 0 12 16,0 0 3-16,0-2-1 15,0-4 6-15,-6-6-27 16,-8-4-15-16,-1-6-3 0,-3-2 4 16,2-5 8-16,0 1 0 15,6-4-3-15,-1 0-8 16,1-2-4-16,6-4 0 16,0 2 0-16,1-2 1 15,3-5-1-15,0 0 0 16,18-9 0-16,16-3-2 15,8-3-1-15,12 0 1 16,4 4-1-16,2 6 3 16,-3 10 0-16,-5 8-1 15,-5 8-1-15,-7 7 1 16,-5 5-2-16,-6 5-2 16,-2 2-5-16,-4 3 5 15,2 0 0-15,4 0 1 16,10 0 1-16,7 7 0 0,10 7 3 15,4 4-4-15,7 5 3 16,0 8-4-16,2 3 5 16,3 2-1-16,1-2 1 15,-4 0 0-15,-4 0 0 16,-8 0-1-16,-5 4-1 16,-3 8 0-16,-11 3 0 15,-5 1-10-15,-4-2 8 16,-6-2-1-16,-8-4 3 15,-1-4-1-15,-3-10-4 0,-5-9 7 16,-2-10-1-16,-2-5 1 16,-2-4 1-16,0 0 1 15,0 0 1-15,0 0-3 16,0 0 1 0,0 0 2-16,0 0 0 0,0 0 0 15,0 0 0-15,0 0 4 16,0 0-7-16,0 0 0 15,0 0-1-15,0 0 1 16,0 5-3-16,-15 2-16 16,-11 8-89-16,-12-4-114 15</inkml:trace>
  <inkml:trace contextRef="#ctx0" brushRef="#br0" timeOffset="194875.46">8359 8657 487 0,'0'0'37'0,"0"0"-37"15,0 0-25 1,0 0 22-16,0 0 3 0,132-7-2 16,-97 7 2-16,5 0-5 15,-2 14 5-15,-2-2 5 16,-2-2 0-16,-5-3-3 16,-6-7 3-16,-2 0 0 15,-3 0-1-15,-5 0 12 16,3-11 39-16,-3-4-25 15,2-7-4-15,1-6 4 16,-3-11-18-16,1-7 6 16,-1-6-14-16,-3-10 2 15,-4-2-2-15,1 6-4 16,-3 7 0-16,-2 19 1 16,0 16-1-16,-2 10 0 15,0 6-2-15,0 0-39 16,0 0-43-16,0 18-23 0,0 16 50 15,0 5-51-15,-17 4-148 16</inkml:trace>
  <inkml:trace contextRef="#ctx0" brushRef="#br0" timeOffset="202898.36">23724 11965 583 0,'0'0'28'16,"0"0"-3"-16,0 0-3 15,0 0-22-15,0 0-2 16,0 0 2-16,-125-74-6 16,100 74 6-16,-3 0 5 15,-3 0-3-15,-5 2 3 16,-2 16-5-16,-4 6 1 16,-5 14 1-16,-4 8 0 15,-1 10 2-15,3 2 0 0,9 5-1 16,9-1 9-16,9-2 1 15,11 0-4-15,9-6-6 16,2-11 4-16,0-10-3 16,10-8 3-16,13-10-2 15,2-2 5-15,10-9 2 16,9-4 8-16,12 0-7 16,9-17-1-16,1-9 2 15,0 2-7-15,-11 6-7 16,-14 4 0-16,-12 10-15 0,-14 4-27 15,-11 0-12 1,-4 13-29-16,-2 23-50 0,-29 1 49 16,-7 0-287-16</inkml:trace>
  <inkml:trace contextRef="#ctx0" brushRef="#br0" timeOffset="203264.13">23183 12890 500 0,'0'0'74'15,"0"0"-58"-15,0 0-16 16,0 0-10-16,0 0 10 16,0 0 21-16,27 1 9 0,4-1 6 15,15-5 8-15,14-17-11 16,13-10-16-16,10-7 2 15,6-5-5-15,7-2-12 16,2 4 3-16,-2 2-5 16,-9 8 4-1,-11 5-3-15,-20 9 2 0,-18 7-3 16,-16 7-3-16,-13 1 3 16,-5 3-1-16,-4 0-3 15,0 0-5-15,0 0-4 16,0 0-13-16,0 0-17 15,-20 0-2-15,-16 15-39 16,-12 3-78-16,-15 0-183 16</inkml:trace>
  <inkml:trace contextRef="#ctx0" brushRef="#br0" timeOffset="211429.44">21542 8470 104 0,'0'0'107'0,"0"0"-106"15,0 0-1-15,0 0-59 16,0 0 3-16</inkml:trace>
  <inkml:trace contextRef="#ctx0" brushRef="#br0" timeOffset="211824.52">21542 8470 254 0,'-46'80'130'0,"46"-90"-49"0,0 0-50 15,0 0-25-15,0 0-6 16,0 6 26-16,0 2 18 15,-4 2 5-15,1 0-39 16,-1 0-10-16,-10 0-3 16,-8 6-11-16,-10 16 8 15,-9 10 6-15,-6 8 1 0,0 6-1 16,5 7-1-16,1 1 0 16,10 6 1-16,9 4 0 15,11 0 1-15,9 2-1 16,2-2 5-16,11-1-5 15,20-11 0-15,11-6 7 16,5-12-2-16,6-10-5 16,1-12 3-16,0-12-1 15,-3 0-2-15,-4-2-12 16,-10-18-59-16,-8-8-4 16,-10-2-159-16</inkml:trace>
  <inkml:trace contextRef="#ctx0" brushRef="#br0" timeOffset="212673.91">21602 9046 400 0,'0'0'37'16,"0"0"-31"-16,0 0 3 15,-115 73 2-15,95-56 2 16,7-5 19-16,5-2-22 16,4 4-2-16,4 4-5 15,0 2 10-15,2 4-8 16,19-2 1-16,1-4 1 15,5-4 10-15,-1-6-6 16,-1-6 2-16,-1-2 3 16,-5 0-5-16,-4 0-2 0,-1-10 21 15,-3-12-2 1,-5-8-7-16,-2-8-1 16,-4-6-18-16,0 0-2 0,0 8-1 15,0 13 1-15,0 15 2 16,0 8-2-16,0 0-7 15,2 0-35-15,8 14 18 16,3 11 23-16,3-3 1 16,3-2 0-16,0-4 0 15,-4-6 0-15,-3-4 0 16,-6-4 0-16,-2-2 2 16,1 0 6-16,-1-8 39 15,0-20-9-15,6-11-38 16,-1 2 0-16,1 4 0 15,0 12 0-15,-6 10-2 0,-4 7 1 16,0 4-2 0,0 0-7-16,2 0-25 15,5 0 16-15,2 11 18 16,4-2 2-16,-2 1 2 0,-4-4-3 16,-2-6-1-16,-3 0 1 15,-2 0 1-15,4 0 3 16,7-3 3-16,3-15 0 15,1-5 5-15,4 7-12 16,-9 8-20-16,-1 4 17 16,1 4-1-16,-4 0-13 15,9 16 9-15,8 4 7 16,6 0 2-16,2-4-1 16,0-5 6-16,-4-6-5 0,-10-5-2 15,-7 0 2-15,1 0 2 16,-3-18 13-16,4-12-13 15,1-8 4-15,-1 4-8 16,-4 12 2-16,-1 8 1 16,-5 10-2-16,2 4-1 15,4 8-18-15,0 26-1 16,12 14 13-16,4 8 7 16,14 7 0-16,3-3 1 15,3 0-1-15,-1-6 0 16,-12-4-1-16,-7-2 1 0,-8-12 0 15,-7-9 1 1,-7-12-1-16,-2-8-1 0,0-7-16 16,0 0 14-16,-25-21 2 15,-8-23-147-15,-5-16-178 16</inkml:trace>
  <inkml:trace contextRef="#ctx0" brushRef="#br0" timeOffset="212868.31">22209 8893 627 0,'0'0'72'16,"0"0"-67"-16,0 0-5 16,0 0-19-16,0 0 19 15,0 0 1-15,87-12-1 16,-72 28-1-16,-8 4-2 16,-7 4-7-16,0 2-7 15,-4 2 0-15,-23-4 3 0,-6-5-4 16,-4-14-20-16,6-5-23 15,12-22-64-15</inkml:trace>
  <inkml:trace contextRef="#ctx0" brushRef="#br0" timeOffset="213406.32">22117 8306 669 0,'0'0'0'0,"0"0"-10"15,-13 132 7-15,42-58 0 0,16 2 3 16,6-6 3-16,-2-2-2 16,-2-3-1-16,-1-9 2 15,-5-4 1 1,-3-10-3-16,-7-10-2 0,-2-12 2 16,-5-7 0-16,-2-9 5 15,-6-4-4-15,-5 0 0 16,3 0 3-16,-1-21 17 15,3-9-17-15,-1 4 8 16,-6 8-12-16,-4 10 14 16,-3 8-14-16,0 0-29 15,3 0 3-15,7 12 23 0,5 6-2 16,0 0 10-16,3-4-9 16,-2-4 6-1,-2-4-2-15,-10-3 3 0,1-3-2 16,-4 0 4-16,3 0 6 15,7-15 26-15,5-11-25 16,5-4-12-16,-4 6-5 16,-1 8 4-16,-9 8-10 15,-2 4 9-15,-7 4-1 16,0 0-7-16,0 0-7 16,2 0 13-16,-2 0-1 15,0 0 4-15,0 0 0 16,5 0 1-16,-1 0 1 15,3 0-1-15,4 0 0 16,0 0-8-16,7 0-35 0,0 0-89 16,-3 0-137-16</inkml:trace>
  <inkml:trace contextRef="#ctx0" brushRef="#br0" timeOffset="213515.74">23118 8887 506 0,'0'0'163'0,"0"0"-123"16,0 0-35-16,0 0-4 15,0 0-1-15,0 0-43 16,24 38-34-16,-24-26-423 16</inkml:trace>
  <inkml:trace contextRef="#ctx0" brushRef="#br0" timeOffset="-191070.06">22416 12691 573 0,'0'0'66'0,"0"0"-64"15,0 0 0-15,0 0-2 16,0 0 12-16,0 0 19 15,0 0 15-15,0 0-14 16,15-30-13-16,-7 12-9 16,-4 2 9-16,-4 0-2 15,0-6-7-15,0-5 2 16,-16-9-2-16,-17-10-8 0,-21-10 0 16,-17-12-2-1,-25-16-2-15,-16-12 2 16,-10-5-3-16,-9 3 3 0,2 6 1 15,2 8 0-15,6 9 0 16,7 16-1-16,8 8 0 16,1 19-1-16,7 10 0 15,9 6-4-15,7 8 2 16,10 0 1-16,14 4 2 16,9 0-1-16,12 0 1 15,10 0 0-15,6 0 0 16,11 2 0-16,5-2 0 15,5 2 0-15,0 2 0 16,0 0-13-16,0-2-5 16,0 2-18-16,0 0-26 0,0 0-2 15,0 0-28-15,3 0-3 16,1 6-113-16</inkml:trace>
  <inkml:trace contextRef="#ctx0" brushRef="#br0" timeOffset="-190669.04">20563 11809 639 0,'0'0'28'16,"0"0"-25"-16,0 0-3 15,0 0-1 1,0 0 1-16,0 0 1 0,-10 0-1 16,8 0 40-16,-7-16 21 15,-6-16-39-15,-5-15-20 16,-7-5 0-16,-2 6 3 16,2 6-5-16,4 10 1 15,8 16 1-15,7 4 9 16,6 6 13-16,2 4-24 15,0-2 0-15,0 2-4 16,0-2-13-16,15-4 9 0,12-4 8 16,17-8 5-1,16-14-5-15,20-15 0 0,23-4 3 16,11-3-9-16,-3 9-16 16,-13 7-103-16,-25 6-126 15</inkml:trace>
  <inkml:trace contextRef="#ctx0" brushRef="#br0" timeOffset="-177789.15">18367 10531 113 0,'0'0'29'0,"0"0"61"15,0 0-89-15,0 0-1 16,0 0 93-16,0 0-93 15,0 0-14-15,0 0 14 16,-15-30 20-16,15 26-9 16,-2 0 9-16,2 2-11 15,0 0-5-15,0 2 5 0,0 0-7 16,0 0-4-16,0 0 2 16,0 0 0-16,0 0 0 15,0 0 0-15,0 0-4 16,0 0 4-16,0 0-2 15,0 0 2-15,0 0 0 16,-2 0-1-16,2 0 2 16,-2 0-1-16,2 0 0 15,0 0 0-15,0 0 4 16,0 0-4-16,0 0 0 16,0 0-1-16,0 0 2 15,0 0-1-15,0 0 0 16,0 0 2-16,-2 0 0 0,2 0 6 15,0 0-7-15,0 2 0 16,0-2 0-16,0 0 18 16,-3 0 4-16,3 0-11 15,0 0-10-15,0 0 23 16,0 0 4-16,0 0-16 16,0 0-3-16,0 0-5 15,0 0 10-15,0 0 4 16,0 0-3-16,0 0 2 15,0 0-11-15,0 0-5 16,0 0 0-16,0 0-2 16,0 0-1-16,0 0 1 15,0 0 0-15,0 4 1 0,0 12-1 16,3 10 0-16,12 16 1 16,5 12 0-16,13 15 6 15,9 17 4 1,16 18-5-16,11 21-2 0,8 19-1 15,7 28 0-15,5 21 2 16,7 10-1-16,4 9 1 16,3-3-4-16,-3-15 3 15,-4-12-3-15,-5-19 0 16,-4-20 0-16,-11-21 3 16,-14-16 0-16,-11-13-4 15,-8-17 6-15,-14-18-4 0,-12-18-2 16,-7-18 0-1,-10-10 0-15,0-6 3 0,0-2 4 16,0-4 20-16,0 0-12 16,0 0 35-16,0 0-39 15,-25-24-11-15,-10-14-39 16,-11-6-17-16,-4 0-31 16,-6 3-51-16,-4 7-125 15</inkml:trace>
  <inkml:trace contextRef="#ctx0" brushRef="#br0" timeOffset="-177372.39">19169 13154 616 0,'0'0'8'0,"0"0"-8"16,0 0 0-16,0 0 0 15,121 80 1-15,-83-43 2 16,7 4-3-16,6 12 2 15,7 5 2-15,5-2 1 16,1 0-1-16,-2-9-1 16,-6-10 2-16,-3-6 2 15,-4-9-6-15,-4-10 10 16,-7-6 4-16,-4-5 6 16,-11-1-1-16,-7 0-12 0,-7 0 5 15,-9 0 5 1,0-18 42-16,0-23 7 0,0-26-52 15,-13-27-13 1,-14-18-3-16,-8-7 4 16,-3 5-3-16,-1 18 1 15,8 25 9-15,4 24-6 0,10 17 0 16,5 16-3-16,8 7-1 16,2 7-7-16,2 0-34 15,0 0-38-15,0 0-19 16,0 11-11-16,2 18 41 15,8 10-46-15,-4 11-212 16</inkml:trace>
  <inkml:trace contextRef="#ctx0" brushRef="#br0" timeOffset="-170987.15">8431 9914 225 0,'0'0'231'0,"0"0"-208"16,0 0-21-16,0 0-2 0,0 0 4 15,0 0 7-15,0 0 11 16,-2-20-1-16,2 18-8 15,0 2 1-15,0 0-14 16,0 0-3-16,0 0 0 16,-3 0 3-16,-10 9 0 15,-5 12 1-15,-2-1 0 16,-1 0 0-16,6-4-1 16,4-6 4-16,2-4 2 15,9-4 16-15,0-2-10 16,0 0-2-16,0 0-4 0,0 0-4 15,0 0 0-15,0 0-2 16,25 0 3-16,14 0-3 16,22 0 16-16,17-26 9 15,16-16-7-15,12-14-8 16,10-13 16 0,5-5-18-16,-5 8-2 0,-10 10 7 15,-21 14-13-15,-16 14 0 16,-22 12 0-16,-13 3 2 15,-17 10-1-15,-13 1-1 16,-1 2 0-16,-3 0 1 16,0 0 18-16,0 0-3 15,-7 0 5-15,-18 0-21 16,-15 14-4-16,-16 18-4 0,-15 16 4 16,-18 18-3-16,-15 14-14 15,-10 10 13-15,0 3-11 16,5-9 16-16,7-6-2 15,11-17 5-15,12-16-1 16,17-8 1-16,22-19 0 16,18-6 1-16,15-8-1 15,7-4 0-15,0 0 0 16,0 0-11-16,22-7-11 16,16-15 12-16,13-11 10 15,13-10 5-15,8-5 1 16,-1-2-5-16,0 6 8 15,-5 6-9-15,-7 6-3 0,-3 8 2 16,-7 1 0-16,-7 8-6 16,-6 1 4-16,-9-2 3 15,-5 0 0-15,-3 1-1 16,-11 5 5-16,-3 5-1 16,-5 5-3-16,0 0 1 15,0 0-1-15,-7 0 0 16,-28 30-3-16,-23 26-39 15,-17 24 2-15,-6 8-24 16,-6-6-58-16,2-13-134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09:01:20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7018 4836 428 0,'0'0'1'0,"0"0"13"0,0 0 6 16,0 0 3-16,0 0 5 16,0 0 14-16,0 0-21 15,-47-94-4-15,45 94-4 16,2 0 8-16,0 0-21 16,0 0-4-16,0 0 1 15,0 0-4-15,0 0 1 16,0 0 5-16,0 0-2 15,9 0 3-15,20 2 2 16,13 0-1-16,23-2 2 16,24 0 0-16,20 0-1 15,21-12 3-15,16 0-4 16,17 2-1-16,6 2 1 16,5 2 2-16,-7 0-3 15,-13-2 0-15,-18-2-2 0,-19-2 2 16,-13 2 0-16,-19-2 4 15,-19 0-4-15,-17 2 1 16,-20 2-1-16,-15 6 0 16,-10 2 0-16,-4 0 9 15,0 0-2-15,0 0 0 16,0 0-2-16,0 0-5 16,0 0-13-16,0 0-48 15,-12 0-101-15,-21 12-176 16</inkml:trace>
  <inkml:trace contextRef="#ctx0" brushRef="#br0" timeOffset="1250.34">9990 6450 62 0,'0'0'375'16,"0"0"-342"-16,0 0-24 16,0 0 5-16,0 0 7 15,0 0 4-15,0 0 6 16,-13-15-8-16,13 15-10 15,0 0-13-15,0 0-5 16,0 0-4-16,0 0-2 16,37 0 11-16,38 0 0 15,44 0 13-15,55-18 23 16,49-17-22-16,29-11 23 16,31-6-30-16,13-2 9 15,1 2-11-15,-21 14-5 16,-51 14-2-16,-53 20 1 0,-58 4-10 15,-46 10-5-15,-26 10-22 16,-19-6 19-16,-15-6 8 16,-5-4 7-16,-3-4 4 15,0 2 6-15,0-2 5 16,0 0 15-16,0 0-11 16,0 0-13-16,0 0-2 15,-29 6-23-15,-20-2-75 16</inkml:trace>
  <inkml:trace contextRef="#ctx0" brushRef="#br0" timeOffset="2503.17">6675 13198 413 0,'0'0'59'0,"0"0"27"16,0 0-51-16,0 0-3 16,0 0 3-16,0 0-22 15,0 0-6-15,25-38-5 16,-10 38-2-16,7 0 0 15,10 0 2-15,10 6-2 16,22 4 0-16,25-4 0 16,27-6 16-16,30-2-1 15,14-25-1-15,4-4-5 16,-1 7-1-16,-12 10-8 0,-12 8 0 16,-14 4-23-16,-7 0-13 15,-16-6-10-15,-19-16-161 16</inkml:trace>
  <inkml:trace contextRef="#ctx0" brushRef="#br0" timeOffset="3649.89">9817 14971 228 0,'0'0'211'0,"0"0"-171"16,0 0-14-16,0 0-4 16,0 0 4-16,0 0-4 15,-38-14-10-15,38 14 12 16,0 0 2-16,0 0 2 16,0 0-7-16,0 0-11 15,0 0 1-15,0 0-3 0,0 0-5 16,0 0 1-1,0 0-4-15,0 0 0 0,0 0-5 16,0 0 2-16,22 0 3 16,29-6 3-16,30-8 25 15,27-8-8-15,31-6 8 16,17 0-8-16,11-2-5 16,7-2-4-16,-5 1-5 15,-9-5-6-15,-13-4 15 16,-20 8-15-16,-22 6-4 15,-19 8 4-15,-20 4 5 16,-31 6-2-16,-15-2-2 16,-15 6-1-16,-5 2 1 15,0 0 14-15,0 2 13 16,0 0-18-16,0-4-2 0,0 4-7 16,0-4 2-16,0 2-3 15,0 2 0-15,0 0-40 16,0 0-60-16,0 0-57 15,-5 0-222-15</inkml:trace>
  <inkml:trace contextRef="#ctx0" brushRef="#br0" timeOffset="7865.26">21606 7810 199 0,'0'0'57'15,"0"0"-24"-15,0 0-14 0,0 0 25 16,0 0-12-16,0 0-3 16,0 0-18-16,0 0-5 15,-10-8-4-15,10 8 5 16,0 0-6-16,0 0 7 16,0 0 5-16,0 0 2 15,0 0 4-15,0 0 0 16,0 0-7-16,0 0 16 15,0 0-6-15,0 0 1 16,0 0-2-16,6-2-11 16,23-4-8-16,25-6 22 15,20-6 7-15,17 0-3 16,8 0-19-16,1 4-9 16,-5 4 0-16,-12 4 0 15,-14 6 2-15,-23 0-2 0,-15 0-19 16,-12 0 11-16,-11 0-1 15,-4 0 5-15,-4 0 4 16,0 0 7-16,0 0 11 16,0 0 10-16,0 0-15 15,0 0-5-15,0 0-7 16,0 0-1-16,0 0-3 16,0 0-37-16,0 6-58 15,-6 0-186-15</inkml:trace>
  <inkml:trace contextRef="#ctx0" brushRef="#br0" timeOffset="11967.05">21300 9904 216 0,'0'0'8'0,"0"0"-8"15,0 0 17-15,0 0-14 16,0 0 45-16,0 0-15 16,0 0-16-16,-14-12-7 15,14 12 7-15,0 0-12 16,0 0 2-16,0 0 3 15,0 0-7-15,0 0-1 16,0 0 5-16,0 0 6 16,0 0 6-16,0 0 11 0,0 0-6 15,0 0-4 1,-2 0-11-16,2 0-5 0,0 0-2 16,-2 0-2-16,2 0 2 15,0 0-1-15,0 0 0 16,0 0 32-16,-2 0 2 15,2 0-8-15,0 0-11 16,0 0 3-16,0 0-15 16,0 0-1-16,0 0 2 15,0 0-5-15,0 0-6 16,0 0 4-16,0 0 2 16,15 0 2-16,14 4 7 15,12-4 10-15,17 0 5 16,11 0-1-16,10 0-23 0,13 0 2 15,1 0 11-15,4-14-7 16,-4 1 5-16,-9 0-11 16,-3 3-3-16,-12 1 3 15,-9 0 3-15,-11 2-2 16,-17 1-1-16,-17 2 4 16,-9 4-4-16,-3-1-3 15,-3 1 1-15,0 0 2 16,0 0 4-16,0 0 2 15,0 0-6-15,0 0 0 16,0 0-2-16,0 0 1 16,0 0 0-16,0 0-14 15,0 0-57-15,0 0-31 0,-18 11-30 16,-7 1-71 0</inkml:trace>
  <inkml:trace contextRef="#ctx0" brushRef="#br0" timeOffset="20618.88">24515 15017 349 0,'0'0'41'0,"0"0"36"0,0 0-59 16,0 0 21-16,0 0-8 16,0 0 35-16,0 0-41 15,-20-94-15-15,20 94 22 16,0 0-9-16,0 0-15 16,0 0-8-16,0 26-8 15,11 28-3-15,16 30 10 16,7 20-2-16,3 9 3 15,1 1 1-15,7-10 1 16,-5-11-2-16,-5-9 0 16,-6-16 1-16,-14-16 0 15,-7-14-2-15,-8-16 1 16,0-10-14-16,0-8-16 16,0-4 8-16,0-26 9 0,-2-26-162 15</inkml:trace>
  <inkml:trace contextRef="#ctx0" brushRef="#br0" timeOffset="20930.65">24535 14995 655 0,'0'0'54'16,"0"0"-48"-16,0 0-6 0,0 0-11 15,76-120-26 1,-39 102 37-16,-8 8 5 0,-6 6-3 15,2 4-4-15,-3 0 1 16,4 0 1-16,1 8 0 16,-2 10 0-16,-5 0-4 15,-1 4 4-15,-3 0 2 16,-5 2-2-16,-4 2 0 16,-7 6-6-16,0 4-9 15,-31 6 9-15,-18 4 5 16,-5-1-4-16,1-9-3 15,11-10 2-15,8-8 4 16,14-8-11-16,7-10-119 16,11 0-306-16</inkml:trace>
  <inkml:trace contextRef="#ctx0" brushRef="#br0" timeOffset="21338.26">25039 14909 662 0,'0'0'20'16,"0"0"-14"-16,0 0-6 15,0 0-6-15,0 0 6 16,0 0 0-16,-23-48 0 16,4 48-9-16,-6 20 1 15,0 12 1-15,7 10 4 16,9 0-7-16,9 4-6 15,0-10 12-15,14-4 4 0,8-6 2 16,5-8-2-16,-3-5 4 16,-3-12 10-16,-4-1-10 15,-1 0 6-15,-1-24 11 16,-1-12-21-16,1-8 1 16,-3-4-3-16,-3 6 2 15,-5 16 0-15,0 8 3 16,-4 14-1-16,5 4-2 15,-1 0-9-15,8 2-8 16,3 18 16-16,5 2-1 16,1 0 0-16,-2 2 0 15,-3-4-41-15,-7-6-38 0,-5-8-99 16</inkml:trace>
  <inkml:trace contextRef="#ctx0" brushRef="#br0" timeOffset="21646.85">25279 14811 577 0,'0'0'16'0,"0"0"-16"15,0 0 0-15,0 0 1 16,100 118 11-16,-77-88-7 16,-8-10 2-16,-3-4-4 15,-6-8 1-15,-4-4-2 16,1-4 1-16,-3 0 1 0,0 0 19 15,0 0 9-15,0 0 13 16,0-22 8-16,0-18-45 16,0-22-8-16,0-9 0 15,8 2-3-15,4 4 3 16,-6 19-4-16,-3 16 4 16,-3 16-12-16,0 10-22 15,0 4-13-15,0 4-41 16,-13 22-87-16,1 2-13 15</inkml:trace>
  <inkml:trace contextRef="#ctx0" brushRef="#br0" timeOffset="22315.25">25680 14877 625 0,'0'0'40'0,"0"0"-36"16,0 0-4-16,0 0-5 15,0 0 5-15,0 0 1 16,27-87 15-16,-27 72-15 16,0 1-1-16,-2 5-3 15,0 9 2-15,-6 0-4 16,0 0-33-16,-3 20 20 16,-5 9 18-16,7 0-1 15,7 2-1-15,2-4 2 16,0-6-1-16,15-3 2 15,6-6-1-15,-3-6 0 0,-1-2 0 16,-1-4 3-16,2 0 2 16,2 0 8-16,5-16 8 15,1-8-8-15,-4-2-7 16,3 0-6-16,-11 6-4 16,-6 8 3-16,-3 6-10 15,-3 6 8-15,2 0-18 16,5 0 7-16,0 14 10 15,9 0 4-15,-2 0 3 16,-3-6-3-16,3-4 0 16,-6-2 0-16,-1-2 3 15,3-10 17-15,-3-30 19 16,-1-19-32-16,-4-17-2 16,-4-4 20-16,0-6-25 15,0-2-9-15,-17-1 9 0,-8 7 1 16,1 18 3-16,2 24 2 15,6 22 12-15,10 16 6 16,-1 2-24-16,5 6 0 16,2 28-38-16,0 16 24 15,0 8 9-15,15 0 0 16,10-1 3-16,4-7 0 16,-2-6 1-16,0-4 1 15,-4-4 0-15,-2-6-2 16,-1-2 0-16,0-6-9 0,0 2-17 15,0 0-2-15,2 0-3 16,0-6-51-16,-5-5-58 16,-9-9-85-16</inkml:trace>
  <inkml:trace contextRef="#ctx0" brushRef="#br0" timeOffset="22518">25772 14570 450 0,'0'0'253'0,"0"0"-253"0,0 0-39 15,178-86 9-15,-92 60 30 16,-1 4 22-16,-4 0-11 16,1 3-11-16,0 1-10 15,-1 6-20-15,-12-2-68 16,-15-5-288-16</inkml:trace>
  <inkml:trace contextRef="#ctx0" brushRef="#br0" timeOffset="22907.15">27100 14203 556 0,'0'0'60'0,"0"0"-54"15,0 0-5-15,0 0 5 0,0 0-1 16,0 0-3-16,18-12 1 16,3 0 0-16,8-2 4 15,0 4-7-15,-4 2-12 16,-2 4-17-16,-8 4-44 15,-7 0-102-15,-4 0-81 16</inkml:trace>
  <inkml:trace contextRef="#ctx0" brushRef="#br0" timeOffset="23115.03">27073 14468 526 0,'0'0'71'0,"0"0"-71"16,0 0-5-16,0 0 5 16,0 0 3-16,0 0 8 15,145-49-11-15,-110 34-3 16,5-2 2-16,1 3-16 16,1 0-95-16,-4 0-99 15</inkml:trace>
  <inkml:trace contextRef="#ctx0" brushRef="#br0" timeOffset="23460.93">28259 13918 631 0,'0'0'38'15,"0"0"-34"-15,0 0-4 16,0 0 0-16,0 0-3 16,0 0-10-16,-72-34-15 15,30 40 17-15,0 12 11 16,5 4 0-16,6 6 2 16,12 3-1-16,7 1 2 15,10-2-2-15,2-1-1 16,14-4 7-16,23-3-4 15,13-2 6-15,9-8 0 0,6-6-2 16,4-4-7-16,-4-2-5 16,-5 0-29-16,-4-20-28 15,-14-14-67-15,-13-13-126 16</inkml:trace>
  <inkml:trace contextRef="#ctx0" brushRef="#br0" timeOffset="24176.69">28388 13176 580 0,'0'0'48'0,"0"0"-28"16,0 0-20-16,0 0-16 15,0 0 16-15,-10 115 0 16,10-43 10-16,14 12 7 16,17 8-11-16,9-2 4 15,5-3-4-15,-3-15-3 16,-4-14 1-16,-7-14-3 15,-9-18 0-15,-7-10-1 16,-7-8 2-16,-4-6-2 16,-2-2 2-16,1 0 4 15,-1 0 23-15,8 0 0 16,4-14 0-16,4-6-29 16,-2 4 0-16,-6 6-1 15,2 6 0-15,-1 2-6 16,2 2 4-16,3 0-1 0,2 0 0 15,6 2 4 1,1 10-4-16,2-2 4 0,-3-2 1 16,3-2-1-16,-7-2 1 15,-2-4 1-15,-5 0-2 16,-4 0 1-16,4 0 0 16,3-6 3-16,6-12-1 15,1 4-3-15,-5 2-3 16,-5 8-16-16,-7 4 7 15,1 0-3-15,2 0 14 16,4 0 0-16,10 0 1 16,4 4 0-16,6-2 0 0,0-2 0 15,1 0 0 1,-3 0 2-16,-4-16 0 0,-9-18 13 16,-7-10-3-16,-7-14-7 15,-4-9-5-15,0-7 0 16,0-6-7-16,0-2 0 15,-11 1 2-15,2 13 4 16,0 20 1-16,3 23 1 16,3 16 2-16,3 9-3 15,0 19-1-15,0 26-11 16,0 23 7-16,7 9 5 16,15 1 0-16,7-3 0 15,5-10 0-15,1-8 0 16,-4-13 0-16,-4-12 3 15,2-10-3-15,5-10-20 0,12-12-20 16,8 0-27-16,8-18-168 16</inkml:trace>
  <inkml:trace contextRef="#ctx0" brushRef="#br0" timeOffset="24663.7">30052 13521 678 0,'0'0'36'0,"0"0"-17"15,0 0-16-15,0 0-3 16,0 0-4-16,0 0-3 0,-72 14 4 16,44 24 0-16,3 4 2 15,7-3 0-15,11-7 0 16,5-9 0-16,2-6-2 16,0-11 3-16,0-2 0 15,5-4 0-15,8 0 7 16,7-2 14-16,7-27 0 15,4-8-1-15,-4-20-8 16,-5-5-4-16,-9-10 2 16,-6-10-7-16,-7-10 0 15,0-15-3-15,-2 1-4 16,-19 10 2-16,0 24 2 16,-2 29 0-16,8 23 2 15,5 15 1-15,8 5 1 16,2 0-4-16,0 5-10 0,0 30-11 15,0 19 12-15,0 22 9 16,0 16 0-16,25 6 0 16,10 3 0-16,8-9 3 15,2-8-2-15,-1-11 1 16,1-11-1-16,-5-11-1 16,-7-10 0-16,-2-13 1 15,-8-8-2-15,-5-6 0 16,-3-6-5-16,-4-4-17 15,1-4-18-15,-4 0-41 16,1-26-41-16</inkml:trace>
  <inkml:trace contextRef="#ctx0" brushRef="#br0" timeOffset="24856.87">30731 12956 546 0,'0'0'243'0,"0"0"-214"16,0 0-29-16,0 0-8 15,0 0-21-15,0 0 0 16,38-10-35-16,-38 44-52 16,-25 4-263-16</inkml:trace>
  <inkml:trace contextRef="#ctx0" brushRef="#br0" timeOffset="25019.59">30950 13607 847 0,'0'0'32'0,"0"0"-22"16,0 0-10-16,0 0-20 16,18 139 20-16,-18-43-1 15,-16 19-32-15,-36 23-46 16,-30 16-15-16,-23 5-87 15</inkml:trace>
  <inkml:trace contextRef="#ctx0" brushRef="#br0" timeOffset="26589.44">20783 14955 465 0,'0'0'139'15,"0"0"-114"-15,0 0-22 16,0 0 2-16,0 0 17 16,0 0 4-16,0-24-19 15,4 24-7-15,7 0-5 16,14 32-1-16,15 22 5 16,16 20 2-16,4 11 11 15,2 5-8-15,-8-10-4 0,-8-16 4 16,-9-24-4-1,-8-18 0-15,0-22-2 0,13-28 2 16,18-38 42 0,19-32-11-16,25-23-28 0,12-7 0 15,3 14-3-15,-16 26 16 16,-27 38-6-16,-31 41-10 16,-18 15-7-16,-8 48-18 15,-9 27 18-15,-4 23 7 16,-6 26 2-16,0 9 2 15,0-1-3-15,0 1-1 16,0-5 0-16,-14 0-5 16,-1 5-5-16,3-5-18 15,12-6-16-15,0-15-68 0,10-29-244 16</inkml:trace>
  <inkml:trace contextRef="#ctx0" brushRef="#br0" timeOffset="38329.19">18492 8077 515 0,'0'0'9'0,"0"0"13"0,0 0-20 15,0 0 6-15,0 0 30 16,0 0-2-16,0 0-8 15,-4-44-13-15,4 42 7 16,0 2-3-16,0 0-9 16,0 0-10-16,0 0-1 15,-5 0-1-15,-12 6-5 16,-22 30-11-16,-21 26 15 16,-24 23 0-16,-19 10 3 15,-3 0 0-15,4-15 0 16,17-20 2-16,20-18-4 0,20-12 5 15,18-12-3 1,8-4 0-16,7-5-5 0,8-4-25 16,-1 2-31-16,-3-6-64 15,-8-1-60-15</inkml:trace>
  <inkml:trace contextRef="#ctx0" brushRef="#br0" timeOffset="38629.26">17519 8347 740 0,'0'0'33'0,"0"0"-33"15,0 0-26-15,0 0-44 16,0 0 23-16,0 0 46 16,-9 169 1-16,9-97 1 15,0 7-1-15,2-3 0 16,7-6 0-16,-2-14 1 15,3-18-1-15,6-16 0 16,7-8-6-16,8-10 6 16,11-4 6-16,12 0 20 15,8 0-17-15,3-18-4 16,-1-6-1-16,-4 0-4 16,-6 0-13-16,-12 4-21 15,-8 0-26-15,-28 2-61 0</inkml:trace>
  <inkml:trace contextRef="#ctx0" brushRef="#br0" timeOffset="39244.94">15175 8632 615 0,'0'0'1'15,"0"0"31"-15,0 0-13 16,0 0-13-16,0 0-1 16,0 0-3-16,-72-100 7 0,55 100-5 15,-12 0-4 1,-7 18-6-16,1 12 5 0,-4 8-3 15,8 1 1-15,7-6-1 16,13-1 2-16,11-7-1 16,0-1-25-16,18 0 16 15,26-2 12-15,18 2 1 16,12-2 6-16,4-4 8 16,-2 0-5-16,-9 0-9 15,-13 2 0-15,-12 0-1 16,-16 2-2-16,-10 5 2 15,-12 5 0-15,-4 4 0 16,-13 1 1-16,-23 3 0 16,-11-3 0-16,-3-5 3 0,-4-8-2 15,4-8 0-15,4-12-2 16,8-4-3-16,7-8-18 16,13-28-26-16,12-18-160 15</inkml:trace>
  <inkml:trace contextRef="#ctx0" brushRef="#br0" timeOffset="39766.87">15311 8747 673 0,'0'0'28'0,"0"0"-28"16,0 0-30-16,0 0 29 15,0 0 0-15,136 102-1 0,-103-84 4 16,-6-10-2-16,-7-4 2 15,-4-4-2-15,-5 0 1 16,-1 0 2-16,2-2 2 16,-1-12 1-16,-2 2 3 15,-4 2-8-15,-3 6 0 16,-2 4-1-16,2 0-1 16,5 0-5-16,6 0 2 15,7 0 4-15,3 0-2 16,-2 0 2-16,-3 0 0 15,-5 0 2-15,-5 0-2 16,0 0 1-16,-1-16 9 0,-1-12 5 16,2-8-9-1,-4-3-3-15,-2 6-1 0,-2 8-1 16,0 11-1-16,0 8 0 16,2 6 0-16,3 0-8 15,5 2-9-15,4 16 7 16,7 7 10-16,0-2-1 15,2 0 1-15,2 3 0 16,-1 0 0-16,0 4 1 16,1 0-1-16,0 0 0 15,-5-4 0-15,-1 0 0 16,0-8-1-16,-11-6 1 16,-1-6-19-16,-7-4-18 0,0-2 18 15,0-10 15 1,-27-22-74-16,-11-16-224 0</inkml:trace>
  <inkml:trace contextRef="#ctx0" brushRef="#br0" timeOffset="39971.04">15765 8635 496 0,'0'0'33'0,"0"0"-21"16,0 0-2-16,0 0 0 15,0 0 18-15,0 0-17 16,140-93-7-16,-109 93 0 15,-2 0-3-15,-8 0-1 16,-5 10 0-16,-14 12-7 16,-2 8-22-16,-7 6 25 0,-27 0 2 15,-6-4-7-15,-2-5-80 16,4-15-74-16</inkml:trace>
  <inkml:trace contextRef="#ctx0" brushRef="#br0" timeOffset="40311.01">16033 8520 623 0,'0'0'0'0,"0"0"-1"16,0 0-3-16,0 0 4 16,0 0 2-16,0 0-2 15,102 10 1-15,-100-10 3 0,-2-10 22 16,0-10-21-16,0-2-3 15,0 0-1-15,-10 8-1 16,0 4 4-16,4 6 2 16,1 4-3-16,3 0-3 15,2 0-6-15,-2 4-23 16,2 16 9-16,0 4 20 16,0 2-2-16,0-6 2 15,4-6 0-15,7-4-2 16,3-4-12-16,-3-6-16 15,5 0 10-15,1 0-20 16,3-4-4-16,1-20-70 16,-6-8-113-16</inkml:trace>
  <inkml:trace contextRef="#ctx0" brushRef="#br0" timeOffset="40552.04">16298 8343 479 0,'0'0'63'0,"0"0"-63"15,0 0 0-15,0 0 0 16,0 0 0-16,114 33 5 15,-99-21-5-15,-6-4 6 16,-4-4-6-16,-5-3 0 16,0 2 6-16,0-1 25 15,0-2-8-15,0 0 19 16,-7-8-5-16,-11-20-28 16,0-13-9-16,0-3 0 15,8-3 3-15,0 0 2 16,6 5 0-16,-1 10-4 0,1 12-2 15,2 6-1-15,0 8-32 16,2 4-34-16,0-2-122 16</inkml:trace>
  <inkml:trace contextRef="#ctx0" brushRef="#br0" timeOffset="40804.19">16792 7724 669 0,'0'0'34'16,"0"0"-34"-16,0 0-4 0,0 0-14 15,-120-36 8-15,100 56-4 16,4 16 10-16,8 8-5 16,8 2 8-16,4 2 0 15,29-2 1-15,12-6-1 16,2-9 1-16,4-13 0 15,-2-16-10-15,2-2-12 16,-3-30 9-16,-9-28-110 16</inkml:trace>
  <inkml:trace contextRef="#ctx0" brushRef="#br0" timeOffset="41366.07">16826 7068 519 0,'0'0'253'0,"0"0"-253"16,4 121-72-16,37-35 71 16,15 10-1-16,10 0 4 15,7-2-2-15,-2-7 2 16,-1-7-2-16,-7-8 0 16,-8-12 0-16,-13-13 0 15,-8-18-1-15,-14-12-12 16,-9-16-2-16,-2-1 15 15,-2 0 5-15,-1-23 40 16,1 0-40-16,-3 5-5 0,-2 9 4 16,1 6 3-16,-3 3-7 15,2 0 0-15,2 0-8 16,6 0-8-16,3 8 12 16,3 6 3-16,3-1 1 15,-1-5 0-15,-5-2 0 16,-3-6 2-16,-4 0-1 15,-4 0 1-15,3 0 1 16,6-5 11-16,2-17-11 16,5-4-3-16,0 4 0 15,-7 8-3-15,-6 8 6 16,-3 4-3-16,-2 2 0 16,0 0-4-16,2 0-4 0,-2 0-11 15,0 0 5 1,3 0 12-16,-1 0 1 0,0 0 2 15,0 0 0-15,4-3 3 16,3-8 3-16,5 1 2 16,-3 0-7-16,1 6-2 15,-2 4-6-15,5 0-1 16,8 16-24-16,6 25-6 16,0 17-63-16,-9 24-206 15</inkml:trace>
  <inkml:trace contextRef="#ctx0" brushRef="#br0" timeOffset="42344.91">18528 10543 561 0,'0'0'36'0,"0"0"-25"0,0 0-6 16,0 0-3-16,0 0 1 16,0 0 13-16,-58 0-1 15,58 0 5-15,0 0-9 16,0 0-3-16,0 0-8 16,0 0-1-16,0 0 1 15,0 0 0-15,0 0 0 16,0 0 1-16,-2 0 0 15,-2 0-1-15,-6 3 5 16,-7 6 7-16,-16 10-9 16,-23 21-3-16,-20 15 0 0,-22 18-1 15,-23 13 2 1,-12 3-2-16,-10-3-1 0,-6-2 2 16,0-4 0-16,4-12-2 15,14-10 2-15,23-15 11 16,37-19 0-16,28-12 13 15,30-8-1-15,13-4-17 16,0 0-6-16,0 0-22 16,0 0-2-16,11-7 10 15,14-7 3-15,0-4-31 16,-7 2-55-16,-12-2-153 16</inkml:trace>
  <inkml:trace contextRef="#ctx0" brushRef="#br0" timeOffset="42694.89">16960 11133 607 0,'0'0'56'16,"0"0"-54"-16,0 0-2 15,0 0-9-15,0 0 2 16,0 0 7-16,-23 127 0 0,19-87 0 16,0 2 0-16,4 2 0 15,0-2 2-15,0-2-2 16,6-8 0-16,15-4-5 16,7-8 5-16,10-6 0 15,6-10 7-15,14-4-1 16,7-6-1-16,6-24 0 15,5-4-5-15,-9 4-2 16,-13 8-34-16,-15 10-48 16,-18 3-37-16,-21 8-135 15</inkml:trace>
  <inkml:trace contextRef="#ctx0" brushRef="#br0" timeOffset="43325.15">14710 11365 556 0,'0'0'132'16,"0"0"-109"-16,0 0-22 16,0 0-1-16,-137-40-1 15,108 47 1-15,-4 12-1 16,4 6 1-16,2 9 0 16,10 8 0-16,10 10 0 15,7 2-2-15,0-2-5 0,15-6 1 16,16-8-1-16,9-7-3 15,7-9 4-15,12-7 6 16,-1-1 1 0,2 3-1-16,-7-5 1 0,-11 2 0 15,-8 0-1-15,-9 0 0 16,-13-2-4-16,-5 0 3 16,-7 2 1-16,0 6 1 15,-19 6 5-15,-15 6 6 16,-9 2-9-16,1-2 4 15,-3 0-4-15,1-4-2 16,4-6-1-16,4-11-14 0,10-11-12 16,10-35-76-1,11-35-258-15</inkml:trace>
  <inkml:trace contextRef="#ctx0" brushRef="#br0" timeOffset="43673.4">14832 11510 675 0,'0'0'14'16,"0"0"-14"-16,0 0-5 15,60 122 3-15,-22-87 0 16,0-4 1-16,-3-7 0 16,-8-6 0-16,-4-5 1 0,-4-9-4 15,-3-4 2 1,-3 0-5-16,-3 0 7 0,-4-17 0 15,-2-6 3-15,1 0 2 16,-3 9-2-16,-2 6 3 16,0 8 1-16,2 0-6 15,2 0-1-15,6 0-5 16,5 0 5-16,5 0-2 16,1 0 2-16,-6 0-1 15,-6 0 2-15,-2 0-2 16,-5 0-3-16,-2 0-17 15,0-10 7-15,0-26 9 16,-5-22-111-16,-17-20-210 16</inkml:trace>
  <inkml:trace contextRef="#ctx0" brushRef="#br0" timeOffset="44067.23">14943 10971 665 0,'0'0'50'0,"0"0"-50"16,0 0-18-16,0 0 2 15,0 0 16-15,152 122 1 16,-88-72 2-16,-6 4-3 16,-6 2 0-16,-8-2 1 15,-7-6-1-15,-10-9 0 16,-6-10 0-16,-11-8 0 16,-5-9 0-16,-2-6 0 15,-3-4 1-15,0-2 1 16,0 0 9-16,0 0 12 15,0-18-1-15,2-9-22 0,5-2 0 16,1 7-11-16,-1 9 9 16,-3 9 1-16,3 3 1 15,6 1-8-15,6 0 1 16,2 0 3-16,2 8 2 16,-5 7 0-16,-7 6-5 15,-7 3 3-15,-4 8 0 16,0 4 3-16,-25 4-1 15,-8 0 2-15,2-12-3 16,0-8-31-16,9-18-20 0,4-2-62 16,9-46-301-1</inkml:trace>
  <inkml:trace contextRef="#ctx0" brushRef="#br0" timeOffset="44287.21">15685 11065 635 0,'0'0'47'0,"0"0"-47"16,0 0-7-16,0 0 3 15,0 0-2-15,0 0 5 16,-42 114 1-16,42-76 0 16,0-4 0-16,22-7 0 0,7-8 0 15,3-6-6 1,1-13-17-16,0 0 9 0,-2-9-4 15,-8-23-40-15,-17-14-77 16</inkml:trace>
  <inkml:trace contextRef="#ctx0" brushRef="#br0" timeOffset="44517.83">15480 10469 506 0,'0'0'230'16,"0"0"-187"-16,0 0-43 15,0 0-16-15,0 0-14 16,0 0 30-16,123 135 0 16,-56-63 0-16,2 4 1 0,-7 4 1 15,-6-4-4-15,-8-4 2 16,-9-8 0-16,-10-9-2 16,-10-15-31-16,0-12-22 15,-2-14 3-15,1-14-73 16,0-2-110-16</inkml:trace>
  <inkml:trace contextRef="#ctx0" brushRef="#br0" timeOffset="45156.88">16162 10830 670 0,'0'0'41'0,"0"0"-25"15,0 0-4-15,0 0-12 0,0 0-5 16,0 0 3-1,-69 98 2-15,62-59-1 0,7-3-4 16,0-4 3-16,0-8-6 16,0-4-4-16,7-8-3 15,11-8 1-15,2-4 3 16,-1 0 11-16,4-10 5 16,2-10 0-16,-5-4-1 15,-3-5-2-15,-5 2 0 16,-8-1 3-16,-4 7-3 15,0 10 3-15,0 4 10 16,0 7-2-16,0 0-13 0,0 0 0 16,5 0-8-16,1 0-13 15,3 10 18-15,3 1 3 16,-2-1-1-16,3-6 2 16,1 0-2-16,-3-4 1 15,3 0 0-15,-3 0 3 16,-1-11 5-16,2-13-1 15,-5-8-4-15,-3-4-3 16,-2 6 0-16,0 8 1 16,-2 10-1-16,0 8 0 15,2 4 0-15,1 0-7 16,6 0-3-16,4 6 3 16,8 10 7-16,1-2 0 15,0-4-1-15,0-6 2 16,-7-4-1-16,-3 0 1 0,-8 0 0 15,1 0-1-15,-3-22 25 16,-2-12-14-16,2-10-7 16,2 2-6-16,2 8 2 15,-2 11 0-15,-2 12-1 16,0 7-1-16,5 4 0 16,7 0-4-16,5 2-11 15,10 20 7-15,4 4 0 16,3 12-25-16,-7 6-46 15,-9 2-97-15</inkml:trace>
  <inkml:trace contextRef="#ctx0" brushRef="#br0" timeOffset="46655.98">18606 14083 567 0,'0'0'32'0,"0"0"-30"15,0 0-1-15,-123 10-1 16,104-8 1-16,5 0 6 16,-1 2 0-16,-1-4 8 15,1 0 2-15,-6 1-6 16,-5 10 1-16,-6 7-12 16,-14 12 0-16,-14 16 3 0,-16 12-3 15,-16 14 0 1,-14 6 4-16,-15 7 6 0,-11 1-4 15,-8 2 0-15,2-4 2 16,11-9 5-16,16-15-1 16,26-20 12-16,25-16-7 15,27-14-4-15,19-8 5 16,14-2-3-16,0 0-15 16,0 0-17-16,0 0-50 15,16 0-7-15,0 0 22 16,1 0-12-16,-1 0-51 15,-5-14-78-15</inkml:trace>
  <inkml:trace contextRef="#ctx0" brushRef="#br0" timeOffset="47050.11">17056 14534 569 0,'0'0'39'0,"0"0"-20"16,0 0-19-16,0 0-3 15,0 0 1-15,0 0 0 16,-21 2 2-16,21 2 3 16,0 14-2-16,0 16 2 15,-2 20 6-15,-2 12 1 0,2 6-6 16,2-1-1-16,0-7-1 15,0-10-1-15,0-14-1 16,0-14 0-16,2-8 2 16,8-6 5-16,9-2 0 15,-2 2-7-15,8-2 2 16,4-6-2-16,4-4 1 16,12 0 3-16,11-4 3 15,9-26-4-15,10-12 0 16,8-12-2-16,2-2-1 15,-4 7-13-15,-10 18-39 16,-17 12-85-16,-21 11-322 0</inkml:trace>
  <inkml:trace contextRef="#ctx0" brushRef="#br0" timeOffset="52438.72">15393 15895 337 0,'0'0'23'0,"0"0"-17"0,0 0 31 16,0 0 34-16,0 0-24 16,0 0-13-16,0 0 12 15,-33-88-17-15,33 80-13 16,0 2 0-16,0 2-12 16,0 4 2-16,0-4-1 15,-4 4 15-15,-4 0-2 16,-7-2 6-16,-7 2-24 0,-12 0-7 15,-8 0 0-15,-7 6-1 16,-5 8 6 0,10 2 1-16,2 0 1 0,11 0 1 15,11-2-1-15,3 2-4 16,15 4 3 0,2 10-8-16,5 2 1 0,26 9 5 15,12 3-1-15,5-8-2 16,10 4-4-16,0-4 9 15,2 0-2-15,-6 2-1 16,-8 4 4-16,-7-2 1 16,-15 0-1-16,-12 1 0 15,-10-7 0-15,-2 2 0 16,-7-4 0-16,-22-2 2 16,-12 2 19-16,-5 0-10 0,-10-6-6 15,-4-8-3 1,-2 0 5-16,-1-8-6 15,7-6-2-15,15-4-9 0,14 0-25 16,22-28-25-16,5-12-85 16,32-14-238-16</inkml:trace>
  <inkml:trace contextRef="#ctx0" brushRef="#br0" timeOffset="53000.17">15404 16258 585 0,'0'0'0'0,"0"0"-5"16,0 0 2-16,0 0 3 15,103 121 3-15,-77-103-3 16,-1-6 2-16,-9-6 5 16,-1-2-6-16,-1-4 5 15,3 0-6-15,2 0 10 16,0 0-5-16,-3-14-1 15,-3-4 1-15,-3 6-1 16,-6 2 1-16,-4 6-4 16,2 4-1-16,-2 0 0 15,2 0-1-15,5 0 1 16,1 0-2-16,6 0 2 16,-1 0 1-16,-1 0 0 0,-6 0 0 15,1 0-1-15,-5 0 1 16,0-5 7-1,0-13 20-15,3-4-1 0,0-10-18 16,1-4-4-16,-3 14-5 16,1 4 0-16,-4 14-4 15,0 4 4-15,0 0-4 16,2 0-14-16,7 6 8 16,7 16 8-16,6 8 1 15,7 10 2-15,5 5 2 16,3 5-3-16,3 8 2 0,3 4-2 15,3 4 0-15,8 14 3 16,4 6-3 0,7 17 0-16,3-1 0 0,-1 0 0 15,-9-7 0-15,-13-19-25 16,-19-18 4-16,-14-22-32 16,-12-24 2-16,-10-12-56 15,-34-30 54-15</inkml:trace>
  <inkml:trace contextRef="#ctx0" brushRef="#br0" timeOffset="53240.42">15794 16487 559 0,'0'0'61'0,"0"0"-54"0,27-118-2 15,2 82-5-15,-2 15 2 16,-5 11 2-16,2 6-4 15,1 4-2-15,2 0 2 16,-8 13-1-16,-2 14-5 16,-9 4 1-16,-8 9 5 15,0 6 1-15,-2-2 8 16,-21 0-7-16,-2-4-2 16,-2 0-26-16,-2-12-68 15,2-16-174-15</inkml:trace>
  <inkml:trace contextRef="#ctx0" brushRef="#br0" timeOffset="53589.81">16208 16302 609 0,'0'0'80'15,"0"0"-55"-15,0 0-23 16,0 0 11-16,0 0 7 15,0 0-1-15,0-52-3 16,0 28-14-16,0-2 5 16,0 0-4-16,-13 6-3 15,-9 4 1-15,-3 6-1 16,1 6 1-16,0 4-1 16,6 0-5-16,7 0 3 15,4 4-4-15,7 18-15 16,0 4-13-16,11 6 16 0,18 0 6 15,7-6 8-15,1-4-2 16,2-8 1-16,-4-5-10 16,-6-9-12-16,-5 0-3 15,-4 0-35-15,-7-21-16 16,-9-11-85-16</inkml:trace>
  <inkml:trace contextRef="#ctx0" brushRef="#br0" timeOffset="53837.97">16304 16098 648 0,'0'0'97'0,"0"0"-97"16,0 0-49-16,0 0 39 16,0 0 9-16,0 0 1 15,125 96 2-15,-100-76-2 16,-7-8 0-16,-10-6 0 16,-3-2 0-16,-5-4 2 15,0 0 6-15,0 0 50 16,0-24 5-16,-11-20-55 15,-12-18-3-15,-1-10-5 16,-8-3 12-16,3 11-12 16,6 10-4-16,0 24-15 15,9 16-6-15,3 14-52 16,3 6-110-16</inkml:trace>
  <inkml:trace contextRef="#ctx0" brushRef="#br0" timeOffset="67258.25">22840 13778 131 0,'0'0'6'16,"0"0"-5"-16,0 0 0 16,0 0 1-16,0 0 5 15,0 0 25-15,0 0-7 16,-8 2 0-16,8-2 11 16,0 0 48-16,0 0-36 15,0 0-13-15,0 0-15 16,0 0-4-16,0 0 6 15,0 0-2-15,0 0-2 16,0 0 7-16,0 0 0 16,0 0-10-16,0 0-5 15,0 0-5-15,0 0-3 0,0 0 1 16,0 0 1-16,0 0 9 16,0 0 0-16,8 0 2 15,18 0-14-15,19 0 5 16,19-10 0-16,17-8 0 15,10 0 1-15,5 2-4 16,0 3-2-16,-7 4 2 16,-9 3-2-16,-16 2-1 15,-12 4 1-15,-17-2 0 16,-12 2-1-16,-10 0 0 16,-6 0 0-16,-7 0 0 15,0 0 2-15,0 0 10 16,0 0 37-16,0 0-11 15,0 0-6-15,0 0-9 16,0 0-11-16,0 0-4 16,0 0 10-16,0 0-16 15,0 0-2-15,0 0-2 0,0 0 1 16,0 0-16-16,0 0-18 16,0 0-10-16,-10 0-39 15,-16 0-26-15,-19-7-338 16</inkml:trace>
  <inkml:trace contextRef="#ctx0" brushRef="#br0" timeOffset="68327.78">23181 13002 228 0,'0'0'14'15,"0"0"-14"-15,0 0 3 16,0 0 26-16,0 0 50 15,0 0-50-15,19 14 47 16,-9-10-53-16,-8-2 12 16,2-2-16-16,-4 0 20 15,0 0-13-15,2 0 8 0,-2 0-6 16,0 0-9-16,0 0-5 16,0 0 14-16,0 0 3 15,0 0 7-15,0-2-6 16,0-18-6-16,0-12-21 15,0-6-4-15,0-5 15 16,0-1-7-16,-6-2 4 16,-8 0-11-16,-3 0 3 15,-2 2-5-15,-1 4 1 16,-2 2 2-16,0 2-3 16,-5 4 1-16,-2 2-2 15,-11 6-6-15,-9 3-18 16,-11 5-9-16,-9 6 16 15,-4 2-2-15,1 0 3 16,5 2 17-16,7-2 13 16,9 0 2-16,6 2-3 15,7 0-11-15,7 2-1 0,2 0 12 16,4-2-2-16,1 4 2 16,-5 0-9-16,-5 2-3 15,-8 0 0-15,-9 0-2 16,-4 10-1-16,-3 10-3 15,2 4 5-15,11-3-2 16,5-2 3-16,11-2 1 16,7-3-1-16,0 1-1 15,-1 6 0-15,-8 7 0 16,-6 12-5-16,-11 8-11 0,-2 6 17 16,2 0-1-16,7-6 1 15,7-4 0-15,7-6 0 16,9-3-3-16,5-8 3 15,6-4-7-15,4-5 2 16,3-8 4-16,0-6 0 16,0-2-2-16,0-2 5 15,0 0-7-15,0 0 5 16,0 0 0-16,0 0 0 16,0 0 3-16,0 0-3 15,0 0 0-15,0 0 0 16,0 0 1-16,0 0-1 15,0 0 1-15,0 0-3 0,0 0 2 16,0 0-9-16,0 0-18 16,0 0-30-16,0-10-28 15,-6-19-293-15</inkml:trace>
  <inkml:trace contextRef="#ctx0" brushRef="#br0" timeOffset="68721.49">21238 12673 600 0,'0'0'0'0,"0"0"0"16,0 0-47-16,0 0 45 16,0 0 2-16,0 0 36 0,-23-22-13 15,23 22-4-15,0 0-6 16,0 0-13-16,0 0-1 15,0 0-4-15,0 8 3 16,9 20 2-16,11 8 3 16,3 6 1-16,3 2-3 15,-2-2 1-15,-1-6-1 16,0-4-1-16,-6-10 1 16,-3-5-1-16,-3-5 0 15,-5-8 4-15,0-2 2 16,-2-2-2-16,4 0 13 15,12 0 2-15,23-8 0 16,19-19 12-16,23-6 10 16,8-3-27-16,-1 3-12 15,-15 12-2-15,-12 17-14 0,-24 4-57 16,-28 7-68-16</inkml:trace>
  <inkml:trace contextRef="#ctx0" brushRef="#br0" timeOffset="75403.75">5821 11053 459 0,'0'0'50'0,"0"0"-25"16,0 0-23-1,0 0 2-15,0 0 16 16,0 0 1-16,0 0 7 0,0 0-14 15,-2-38-7-15,2 38-7 16,0 0 1-16,-2 0 0 16,0 0-1-16,2 0 0 15,-2 0 0-15,2 0 2 16,0 0-2-16,0 0 1 16,0 0 1-16,19 0-2 15,33 0 4-15,35-4 3 16,40-3 11-16,39 0-12 15,40-4 3-15,28-3 0 0,11-4 1 16,13-6-10 0,16-7 3-16,14-12 2 0,17-5 2 15,7 0-5 1,-24 6-1-16,-30 14-1 0,-49 10 1 16,-35 8-1-16,-31 10 0 15,-25 0-1-15,-29 0 0 16,-27 0 1-16,-28 0 0 15,-21 0-2-15,-11 0 2 16,-2 0 7-16,0 0 54 16,0 0-7-16,0 0-1 15,0 0-41-15,0 0 4 16,0 0-9-16,0 0-5 16,0 0-2-16,0 0-5 0,0 0-14 15,0 0-20-15,0 0-24 16,0 0-17-16,0 0-53 15,0 0-132-15</inkml:trace>
  <inkml:trace contextRef="#ctx0" brushRef="#br0" timeOffset="77396.86">22433 13066 582 0,'0'0'19'0,"0"0"-9"16,0 0-10-16,0 0-8 15,0 0 8-15,0 0 1 16,0 0-1-16,-95-14 0 15,73 14 4-15,-9 2-2 16,-8 12 1-16,-5 8-1 0,-7 8 4 16,-5 8-6-1,5 7 0-15,2 3 1 0,11 2 0 16,9 12 4 0,11 12 9-16,9 14-1 0,9 14-5 15,0 7 0-15,14-3-4 16,17-12 5-16,9-9-8 15,2-23 3-15,5-10-4 16,-5-16 4-16,3-8-3 16,-5-16 8-16,7-6-1 15,6-6 4-15,3 0-2 16,7-18 4-16,-1-16-9 16,-2-6-4-16,-6-8 1 15,-6-8 0-15,-14-15 8 16,-12-9 0-16,-15-10-8 15,-7-13 10-15,-7-9 2 0,-20-2-3 16,-10 0-7-16,-1 13 9 16,3 21 20-16,-2 20-27 15,6 20-1-15,5 16-5 16,3 10-13-16,-1 14-3 16,-10 6-24-16,-10 46 5 15,-5 25-21-15,-3 17-6 16,15-2-30-16,12-12-178 15</inkml:trace>
  <inkml:trace contextRef="#ctx0" brushRef="#br0" timeOffset="85250.92">29063 13383 325 0,'0'0'51'0,"0"0"-49"0,0 0-1 16,0 0 1-16,0 0 32 16,0 0 7-16,0 0-10 15,0 0-6-15,0 0-5 16,0 0 2-16,0 0-7 15,0 0 9-15,0 0-9 16,0 0 1-16,0 0 1 16,0 0 0-16,0 0-10 15,0 0 1-15,0 0-1 16,0 0-1-16,0 0 0 0,0 0 3 16,0 0-1-1,0 0 1-15,0 0 5 0,0 0 1 16,0 0-6-16,0-4 2 15,0-4-10-15,-5 0-1 16,-2 0 0-16,1 0 0 16,-1-2 4-16,-2 0-4 15,0-2 0-15,-2 0 4 16,-5 0-4-16,1 0-4 16,-1 2 4-16,1-2 1 15,-1-1 5-15,-2 1-5 16,-2-2-1-16,1 0 1 15,-6-1 9-15,0-2 2 16,0 1-4-16,-1 0-6 16,1 0 7-16,1 0-7 0,4 2 3 15,-1 2-5-15,0 2 0 16,0 2 0-16,-1-2 0 16,2 2 0-16,0 0 0 15,0 0 0-15,-2 0 0 16,-1 0 0-16,3 0 1 15,-5-2 2-15,4 0-2 16,-4 0 1-16,-2 0 1 16,5 2 3-16,2-2-3 15,6 3 0-15,-1 2-1 16,1-1 1-16,-1 2-2 16,-3-4 2-16,-1 2-3 15,-4-2 1-15,-2 1-1 16,1 0 0-16,-1 0 0 0,3 3-1 15,0-2 1-15,-3 2-1 16,2 0 1-16,2 0 0 16,-6 2 1-16,-2-2 0 15,-4-1 0-15,-1 1-1 16,3-1 0-16,0 1 3 16,2 4-3-16,0-1 1 15,-2 1-2-15,2 0 2 16,-2 0-2-16,-3 0 1 15,-3 0-3-15,-9 0 3 16,-2 3-1-16,-1 5 2 16,1 3-1-16,4-4 0 0,0 6 1 15,-1-4-4-15,3 4 6 16,-1-1-5-16,3-1 2 16,-4 2-2-16,-1-3 2 15,3 0 1-15,-1-2-1 16,5 0 1-16,1-2 2 15,-1-2-3-15,1 2 0 16,-4 2-1-16,-1 0 1 16,-3 2 2-16,-2-2-2 15,0 4 0-15,-1-2-1 16,-2 0 2-16,2 2-2 16,-4 0 1-16,3 2 0 15,0 0 0-15,2 2-1 0,3 2 1 16,-1 2-3-16,3 0 3 15,4-2 3-15,0 0-3 16,0 2 0-16,5 1-2 16,4-3-2-16,-3-2 4 15,6 2 0-15,-3-2 0 16,-3 0 0-16,1 2 3 16,0-4-3-16,0 2-3 15,4 0 3-15,1 2 0 16,1 0-3-16,3 0 2 15,-1 2 1-15,4 0-1 16,-4 2 1-16,-1 4 0 16,-1 2 0-16,1 2 0 0,-1 5 0 15,3 1 0 1,-3 4 0-16,4 2-4 0,2 2 4 16,1 2 5-16,3 4-5 15,1 0-1-15,3 4-1 16,5 1 2-16,-3-1 3 15,4-4-3-15,1-6 1 16,-1-4 0-16,1-6-1 16,0-8 0-16,2 1 0 15,-1-8 1-15,1-2-1 16,2-8 0-16,0-7 1 16,0-2-2-16,0 0 4 15,0 0-1-15,0 0 1 16,0 0-1-16,0 0 13 15,0 0 2-15,0 0-5 0,0 0 3 16,0 0-12-16,0 0 4 16,0 0-6-16,0 0-1 15,0 0 0-15,0 0-5 16,0 0 5-16,0 0-16 16,-5 0-19-16,-6 0-24 15,-6 0-46-15,-8-14-89 16</inkml:trace>
  <inkml:trace contextRef="#ctx0" brushRef="#br0" timeOffset="85963.59">24980 14207 506 0,'0'0'30'0,"0"0"-25"15,0 0-5-15,0 0 18 16,0 0 22-16,0 0-21 0,0-2-10 16,3 2-8-16,-1 0 0 15,0 0 4-15,2 0 3 16,4 12-7-16,2 6 9 15,3 8 2-15,10 12 1 16,2 6 2-16,8 4-7 16,3 1 7-16,1-3 0 15,6-4-6-15,-7-6-5 16,-7-8-1-16,-5-10-1 16,-11-12 5-16,-6-2-1 15,-2-2 1-15,-5-2 1 16,0 0 23-16,0 0-3 15,0 0-13-15,0 0-1 16,0 0 2-16,0 0-8 16,0 0-6-16,0 0-2 0,0 0 1 15,0 0-1 1,0 0 1-16,0 0 0 0,0 0 3 16,0 0 3-16,0 0-7 15,0 0 1-15,2 0 4 16,3-2 1-16,1-14-3 15,3-6-2-15,9-8-1 16,9-10 7-16,6-13-5 16,13-5-2-16,8-4-2 15,8-2 2-15,5 2 1 16,-5 10 1-16,-10 14-2 16,-23 16 1-16,-14 12-1 15,-7 8 0-15,-8 2-2 16,0 0 1-16,0 0-6 15,0 0 4-15,0 0 0 16,0 0-6-16,0 0-6 0,0 0 1 16,0 0-7-16,-19 20-20 15,-5 12-6-15,-10-2-49 16,1-2-101-16</inkml:trace>
  <inkml:trace contextRef="#ctx0" brushRef="#br0" timeOffset="88377.93">26036 16605 422 0,'0'0'36'0,"0"0"-27"16,0 0-7-16,0 0 24 15,0 0 10-15,0 0-29 16,-2-102 21-16,2 98-15 16,-2 0 11-16,-7-4-13 15,-4 6 16-15,-5-2-2 16,-7 0-22-16,-6 4-3 16,-9 0-4-16,-9 26-3 15,-4 10 6-15,0 4 1 16,5 0 0-16,11 0 0 15,12 5 3-15,16-4-1 16,9 12-1-16,7-3 5 0,36 2 0 16,17-2-6-16,11-6 10 15,6-8-5-15,-5-4-3 16,-7-15-2-16,-11-8-20 16,-12-9-18-16,-9 0 0 15,-20-32-97-15,-13-20-242 16</inkml:trace>
  <inkml:trace contextRef="#ctx0" brushRef="#br0" timeOffset="89105.18">25670 16142 715 0,'0'0'53'0,"0"0"-53"15,0 0-66-15,0 0 63 16,84 138 3-16,-29-75 7 15,3 9-5-15,-2-2-1 16,-3-2-1-16,-6-2 1 16,-7-8-1-16,-7-9 2 15,-10-12 1-15,-7-6-3 16,-7-13 1-16,-3-10 0 16,-1-8-1-16,-5 0 2 15,2 0 9-15,0 0 12 16,0-22 25-16,5-8-48 15,-2-7-20-15,-1 11 20 16,-4 12 3-16,2 10-3 16,-2 4 0-16,2 0-4 15,7 0-11-15,9 12-1 0,11 12 12 16,7 7 0-16,6-1 3 16,-1-10 2-16,-4-4-1 15,-12-6 1-15,-10-6 3 16,-5-4-5-16,-8 0 3 15,-2 0 9-15,2-12 19 16,0-16-17-16,2-12-13 16,-1 4 0-16,1 9 1 15,-2 13 2-15,0 10-3 0,0 4-2 16,0 0-7 0,4 0-10-16,2 0 11 0,8 14 2 15,-3-2 6-15,-2-2 1 16,-2-6 2-16,-6-4-3 15,-1 0 3-15,-2-4 12 16,0-24 28-16,0-16-38 16,0-10-5-16,-2-12-3 15,-16-6 0-15,-7-8-16 16,0 13 13-16,4 17 6 16,5 28 1-16,7 22 9 15,3 4-10-15,6 42-22 16,0 21 12-16,0 9 6 15,21-10 4-15,12-4-2 16,8-8 2-16,-3-10 0 0,0-6 0 16,-7-8-9-1,-2-7-17-15,0-10-25 0,4-13-19 16,5 0-53-16,0-18-60 16</inkml:trace>
  <inkml:trace contextRef="#ctx0" brushRef="#br0" timeOffset="89511.01">26890 16535 546 0,'0'0'76'16,"0"0"-54"-16,0 0 6 16,-120-40 2-16,95 40-20 15,5 0-10-15,4 14 2 16,10 16-4-16,6 10-1 16,0 0 3-16,20 0 2 0,16-8 3 15,4-5-2-15,-1-9 2 16,-2-10 8-16,-10-8-11 15,-6 0 3-15,-7 0 8 16,-5-21 19-16,-5-15 8 16,-4-10-24-16,0-16-11 15,-27-10-5-15,-8-16-3 16,-5-6 0-16,-3-1 3 16,5 21 0-16,9 28 0 15,12 24 4-15,10 18 5 16,4 4-7-16,3 0-2 0,3 32-26 15,26 24 24-15,11 16 2 16,7 4-3 0,4-3 3-16,3-7 0 15,-6-12 0-15,-2-10 1 0,-9-12-1 16,-3-6 0-16,-8-8-9 16,1-6-30-16,7-10-8 15,1-2-8-15,5 0-68 16,1-24-383-16</inkml:trace>
  <inkml:trace contextRef="#ctx0" brushRef="#br0" timeOffset="89782.24">28047 16156 670 0,'0'0'34'15,"0"0"-34"-15,0 0 0 16,0 0-3-16,0 0 3 16,0 0 2-16,137-104 9 15,-89 96-11-15,-6 8-4 16,-7 0-41-16,-17 4-44 15,-18 18-151-15</inkml:trace>
  <inkml:trace contextRef="#ctx0" brushRef="#br0" timeOffset="89936.39">28022 16481 740 0,'0'0'31'0,"0"0"-31"16,138-76-40-16,-64 41 39 15,1 8-2-15,-3 0-14 16,-3 1-55-16,-7 6-14 16,-6-6-63-16</inkml:trace>
  <inkml:trace contextRef="#ctx0" brushRef="#br0" timeOffset="90202.45">29156 15777 769 0,'0'0'23'0,"0"0"-23"16,0 0-37-16,0 0 31 16,0 0 6-16,111 164 0 15,-70-69 11-15,1 11-4 16,0-4-6-16,-4 1-1 0,-9-9-3 15,-11-18 2-15,-6-14-36 16,-4-12 11 0,-4-16-30-16,3-11 12 15,-7-18-49-15,0-5-70 0</inkml:trace>
  <inkml:trace contextRef="#ctx0" brushRef="#br0" timeOffset="90432.78">29214 15927 760 0,'0'0'0'0,"0"0"0"15,0 0-44-15,115-86 38 16,-61 82 6-16,-12 4 0 16,-5 22-9-16,-16 24 5 0,-7 3 4 15,-12 9 4-15,-2 0-4 16,-27 4 0-16,-22-8 0 15,-8-6-2-15,1-12-11 16,9-12-25-16,18-12-15 16,14-12-142-16</inkml:trace>
  <inkml:trace contextRef="#ctx0" brushRef="#br0" timeOffset="91331.86">29771 15789 721 0,'0'0'52'0,"0"0"-49"16,0 0 1-16,0 0-4 15,0 0-22-15,0 0 9 16,-45 106 13-16,34-51 0 16,11-11 0-16,0-8 0 15,7-10-1-15,11-8-4 16,2-12 5-16,4-6 0 15,-1 0 5-15,-1 0 3 16,-4 0-3-16,-2-14 2 16,-6-14 9-16,1-6-9 15,-1 2-3-15,-2 5-4 16,-3 9 3-16,-1 14-3 16,-4 0-5-16,2 4 1 15,6 0-2-15,2 0 2 0,11 4 2 16,5 9-2-16,5-4 4 15,0 4 0-15,-4-8 2 16,-2 0-2-16,-5-5 1 16,-5 0 2-16,1 0 1 15,2-27 2-15,2-5 3 16,2-4-8-16,-2 4-1 16,-6 6 3-16,-3 10-3 15,-3 10-1-15,0 2-3 16,-2 4 2-16,5 0-5 15,3 0 1-15,3 0 6 0,1 4-1 16,2 4 0 0,-2-2 1-16,-4-2 0 0,-5 0 1 15,-5-4-1-15,-2 0 1 16,0 0 6-16,5-4 3 16,4-14-3-16,0-4-6 15,2 0 0-15,-3 8-2 16,-2 10-1-16,-1 0-2 15,5 4 0-15,1 0-1 16,7 0 0-16,5 4 2 16,3 6 3-16,6 2 0 15,2-6 1-15,-3 2-2 16,-2-8 2-16,-2 0 1 16,-4-4-1-16,-4-18 3 0,0-10 5 15,-6-4-5-15,-3-10-1 16,-2-2 3-16,-3-15-6 15,0-5 0-15,-5-6-6 16,-2-14 4-16,0 2-3 16,0 11 2-16,-11 23 3 15,0 26 7-15,4 14 13 16,3 12-16-16,4 26-4 16,0 36-24-16,0 28 20 15,15 21 4-15,16-3 0 16,7-6 0-16,3-17-2 15,-1-13 3-15,-5-18-2 16,-8-14-1-16,-7-10-18 0,-7-16-4 16,-13-14-29-16,0 0-29 15,-22-30-25-15</inkml:trace>
  <inkml:trace contextRef="#ctx0" brushRef="#br0" timeOffset="91479.97">30667 15544 746 0,'0'0'42'0,"0"0"-42"16,0 0-20-16,129-42 20 15,-60 28 3-15,7 6-3 16,1 4-2-16,-2 4-75 16,-13-4-101-16</inkml:trace>
  <inkml:trace contextRef="#ctx0" brushRef="#br0" timeOffset="91809.88">31567 15430 738 0,'0'0'35'16,"0"0"-35"-16,0 0-24 15,0 0 1-15,0 0 20 16,0 145 3-16,0-95 0 15,0-2 0-15,6-12 1 16,8-10-1-16,3-8 0 0,0-12 0 16,0-6-2-16,3 0 2 15,-2-2 19 1,4-24 2-16,-2-10-10 0,-1-8-3 16,-6-5-4-16,-7-1-3 15,-6 2 1-15,0 6-2 16,-2 4 0-16,-21 14 0 15,-4 6-11-15,2 10-8 16,-4 4-16-16,-3 4-33 16,6 0-29-16,5-6-130 15</inkml:trace>
  <inkml:trace contextRef="#ctx0" brushRef="#br0" timeOffset="92210.2">31714 14869 139 0,'0'0'541'0,"0"0"-499"16,0 0-42-16,0 0 0 15,58 180 1-15,-31-88 36 16,4 7-18-16,5-11-7 16,-5-8-7-16,0-8-1 15,-6-22-2-15,-8-14 0 16,-8-18-2-16,-4-9 0 15,-3-5 0-15,-2-4 5 0,0 0 2 16,0 0 16-16,0-4 11 16,2-19-25-16,3-4-9 15,1 4-2-15,5 5 2 16,3 10-7-16,1 4-2 16,5 4 7-16,5 0-4 15,0 4 4-15,-2 14 0 16,0-1-2-16,-5 2 7 15,-3 3-6-15,-6-8 3 16,-4-1-3-16,-5 1-3 16,0-2 1-16,-20 6-7 15,-24 4 4-15,-24 0-19 16,-23-12-116-16</inkml:trace>
  <inkml:trace contextRef="#ctx0" brushRef="#br0" timeOffset="93209.74">30110 15480 643 0,'0'0'38'0,"0"0"-38"0,0 0 4 15,0 0-4-15,0 0 12 16,0 0 5-16,0-8 3 16,0 2 7-16,0 2 3 15,0-4-7-15,0-2 1 16,0-6-10-16,-4-2-4 16,-10-4-6-16,-7-6-2 15,-5-8-2-15,-8-8 3 16,-8-6 6-16,-9-7 5 15,-4-1-2-15,-8 0-8 0,1 8-2 16,0 0 1-16,-4 6-2 16,-3 4 0-16,-6 0-1 15,-14 1 2-15,-5 2-2 16,-4 6 0-16,-7 3-1 16,-4 10 2-16,-7 10-3 15,-6 8 2-15,-1 0 0 16,1 0-1-16,3 12 1 15,5 12 0-15,6 4 0 16,3 6-1-16,4 8-2 16,1 5 3-16,0 3 0 15,-7 4 0-15,-2-2-1 16,8 0 0-16,6 0 1 16,11-3-2-16,7 1 5 15,2 8-4-15,-1 4 1 16,3 2-2-16,2 10 1 15,1 7 1-15,10 5 0 0,9 6-1 16,10 2 1-16,12 8-4 16,14 3 3-16,11 19-1 15,4 0 2-15,0-3 0 16,2-17-3-16,9-26 1 16,1-20-2-16,-4-17 2 15,-4-14-3-15,1-14 5 16,-3-8-2-16,2-5 1 0,-2 0 0 15,-2 0 0 1,0 0 1-16,0 0-4 0,0-13-6 16,-2-14-74-16,-15-13 0 15,-8-14 6-15,-10-14-189 16</inkml:trace>
  <inkml:trace contextRef="#ctx0" brushRef="#br0" timeOffset="93500.24">26406 16146 643 0,'0'0'13'0,"0"0"-13"15,0 0 0-15,0 0 0 16,72 124 0-16,-57-74 0 16,-1 0 7-16,-3 3-3 0,-2-3 10 15,0-10-7-15,0-6-3 16,-1-6-3-16,1-10 0 15,3-6-1-15,1-6 0 16,11-6 0-16,16 0 56 16,25-32-1-16,22-16-16 15,18-6-24-15,6 0-11 16,-1 14-4-16,-13 8-2 16,-12 15-45-16,-12 16-6 15,-19 1-42-15,-18 0-119 16</inkml:trace>
  <inkml:trace contextRef="#ctx0" brushRef="#br0" timeOffset="94317.16">29138 14552 558 0,'0'0'64'0,"0"0"-49"16,0 0-9-16,0 0-6 15,0 0 14-15,0 0 1 16,12 26-15-16,9 14 1 16,15 24 8-16,20 16 25 15,18 9-14-15,12-1-3 16,3-10-2-16,-4-8-7 16,-12-12-5-16,-15-8-3 15,-10-11 0-15,-17-11 0 16,-12-14 1-16,-7-4-1 15,-10-6-7-15,-2-4-25 16,0 0 13-16,-11 0 0 16,-18-28-63-16,-7-26-110 0</inkml:trace>
  <inkml:trace contextRef="#ctx0" brushRef="#br0" timeOffset="94533.18">29506 14361 710 0,'0'0'21'0,"0"0"-12"16,0 0-9-16,-63 105-2 16,55-11 2-16,-6 26 14 15,-6 16-3-15,-2 11 4 16,-9-3-2-16,-7-3-11 16,-5-11 0-16,-5-14-2 0,-2-9 2 15,8-13-2 1,9-18-1-16,13-14-40 0,11-18-41 15,9-26-125-15</inkml:trace>
  <inkml:trace contextRef="#ctx0" brushRef="#br0" timeOffset="145103.88">22909 15254 125 0,'0'0'5'0,"0"0"4"0,0 0-7 15,0 0-2-15,118 44-27 16,-112-32 5-16,-6 2-70 16</inkml:trace>
  <inkml:trace contextRef="#ctx0" brushRef="#br0" timeOffset="146343.01">14823 16695 442 0,'0'0'185'0,"0"0"-185"15,0 0-44-15,0 0-4 16,0 0 48-16,0 0 3 0,13 0 26 16,-10 0 4-16,5 0 8 15,19-18 4-15,31-22-16 16,42-26 9-16,52-38 4 15,43-16-18-15,22-1 3 16,2 15-26-16,-26 34 2 16,-37 28 1-16,-33 21-4 15,-32 14-1-15,-22 5-19 16,-20-1 11-16,-13 5 7 16,-11-4 2-16,-12 4 2 15,-9 0-2-15,-4 0-5 16,0 0-8-16,0 0 13 15,-29 9 2-15,-17 17-2 16,-24 10-2-16,-18 18-1 0,-20 12 3 16,-17 14-2-16,-10 15-7 15,-17 3-21-15,1-8 8 16,-1-6 5-16,7-8 17 16,14-5 0-16,15-13 6 15,29-12 2-15,32-12-6 16,28-14 1-16,27-8-3 15,0-8-9-15,38-4-13 16,35-12 22-16,28-28 13 16,18-18 2-16,18-5-15 15,0 1-25-15,-7 2-11 16,-19 2-81-16,-33-4-188 16</inkml:trace>
  <inkml:trace contextRef="#ctx0" brushRef="#br0" timeOffset="147062.74">13139 15494 586 0,'0'0'58'0,"0"0"-58"0,0 0-33 15,0 0 31-15,0 0 2 16,0 0 5-16,-2 0 6 15,2 0 1-15,0 0-3 16,0 0 1-16,-6 0-2 16,-2 0-8-16,-13 22-11 15,-10 14 7-15,-9 9 4 16,1 1 0-16,7 2-1 16,12-8-1-16,13-4 2 15,7-10-2-15,0-8 0 16,21-8-9-16,23-6 9 15,21 0 2-15,13 0 1 16,11 2 4-16,-3 6-5 16,-7 10-1-16,-10 0 1 0,-14 2 0 15,-13 2 0-15,-10 2 0 16,-12-3 0-16,-9 3-2 16,-11 0-2-16,0 6 0 15,-15 2 4-15,-21 4 0 16,-9 4 12-16,-8-4-9 15,0-4 1-15,3-8-2 16,10-15-2-16,13-13-30 16,19-27-45-16,8-37-208 15</inkml:trace>
  <inkml:trace contextRef="#ctx0" brushRef="#br0" timeOffset="147443.98">13680 15913 773 0,'0'0'0'16,"0"0"-23"-16,0 0-105 15,0 0 123-15,0 0 5 16,0 0 0-16,74 64 3 16,-51-51-1-16,4-3-1 15,0-2 3-15,-2-8-2 16,-8 0 1-16,-3 0 1 15,-3 0-3-15,-1 0 6 0,-2 0 2 16,-4-4-4-16,-4 0-3 16,0 4-2-16,0 0-3 15,3 0-11-15,1 0 3 16,8 0 10-16,3 0 1 16,7 4 5-16,1-4-4 15,1 0 5-15,-4 0 0 16,-2 0 11-16,-3-10-3 15,-4-8-6-15,-3-4-3 16,-6-9-5-16,-2-1-38 16,-10-8-63-16</inkml:trace>
  <inkml:trace contextRef="#ctx0" brushRef="#br0" timeOffset="147832.79">13564 15406 855 0,'0'0'6'16,"0"0"-6"-16,0 0-105 16,124 56 105-16,-54-14 4 15,5 11-4-15,0 5 0 16,0 4 0-16,-6-4 0 16,-5-4 0-16,-10-10 0 15,-14-8-4-15,-16-14-8 16,-12-12-1-16,-7-6 3 15,-5-4 10-15,0 0 21 16,0 0 32-16,-8-18-12 16,-5-12-41-16,7-8-12 0,6-2 4 15,0 6 6-15,4 6 1 16,16 10 1-16,2 10-1 16,-2 8-2-16,-1 0-5 15,-2 0-9-15,1 0 4 16,-3 12 7-16,-3 2 1 15,-6 4-1-15,-3 0-2 16,-3 4-9-16,-7 6 9 16,-24 4 8-16,-8 2-17 15,-1-12-56-15,5-13-73 16</inkml:trace>
  <inkml:trace contextRef="#ctx0" brushRef="#br0" timeOffset="148096.22">14725 15248 778 0,'0'0'0'0,"0"0"-6"16,0 0-86-16,0 0 78 16,0 0 13-16,0 0 1 15,-129 98 1-15,118-58-1 16,11 4-2-16,0 6-5 15,8-8 6-15,19-2 0 0,11-5 2 16,6-17-1-16,10-10 0 16,6-8 9-16,2 0-9 15,-4-21-6 1,-10-11-35-16,-31-16-141 0</inkml:trace>
  <inkml:trace contextRef="#ctx0" brushRef="#br0" timeOffset="148322.01">14678 14945 905 0,'0'0'0'0,"0"0"-34"16,0 0-147-16,0 0 181 0,116 134 3 16,-67-76 3-16,3 10-5 15,-4 7-1-15,4-3 3 16,1-2 1-16,-2-10-8 15,-2-8 0-15,-2-16-33 16,0-9 5-16,1-13-45 16,-3-14-67-16,-9-13-166 15</inkml:trace>
  <inkml:trace contextRef="#ctx0" brushRef="#br0" timeOffset="149111.68">15493 15350 756 0,'0'0'112'16,"0"0"-112"-16,0 0-41 0,0 0-2 16,0 0 20-16,0 0 12 15,-53 2 1-15,44 28 8 16,0 2 1-16,7-6-4 16,2-4-39-16,0-8 15 15,0-4 21-15,2-2 8 16,7-8 0-16,2 0 6 15,5 0 1-15,1 0 7 16,1-18 3-16,1-4 3 16,-6-6-5-16,-11-2-1 15,-2 8-8-15,0 4-4 0,0 8 0 16,0 8 16 0,0 2-18-16,0 0-22 0,0 0-28 15,12 8 24-15,3 8 24 16,5-2 2-16,2-4 1 15,2-2 6-15,1-8 3 16,-2 0 0-16,-4 0-1 16,1-8-4-16,1-22 25 15,2-6-10-15,0-10-17 16,-5 2 3-16,-9 8-6 16,-5 12 3-16,-4 13-6 15,0 9-1-15,0 2-11 16,0 0-1-16,0 0-3 15,7 6-4-15,7 7 21 0,3-1 2 16,1-2 0-16,5-6 3 16,-4-4 4-16,-3 0 1 15,1 0 2-15,-3-3-8 16,-3-12 10-16,1-3 1 16,-1 0-8-16,-3 5-4 15,0 5 0-15,-2 4-2 16,1 4-1-16,3 0-18 15,9 0 5-15,5 3 15 16,5 2 0-16,3-1 6 16,-1-4 2-16,-7 0-7 15,-6 0 7-15,-7 0-5 16,-6-18 7-16,-3-4 14 0,-2-8-13 16,0 2-4-1,0 6-1-15,0 4 3 0,0 14 4 16,0 2-13-16,0 2 0 15,0 0-19-15,9 0-2 16,1 10 5-16,9 8 13 16,-2 0 3-16,1-4 0 15,-3 2-12-15,-1-2-20 16,-7 0-3-16,-3 0-34 16,-4 4-43-16,0-6-132 15</inkml:trace>
  <inkml:trace contextRef="#ctx0" brushRef="#br0" timeOffset="182327.78">19009 10872 241 0,'0'0'87'16,"0"0"-9"-16,0 0-35 15,0 0-18-15,0 0 4 0,0 0-10 16,0 0 0 0,-29-22 6-16,29 22-14 0,0 0-8 15,0 0-2-15,0 0 0 16,0 0 0-16,0 0 2 16,0 0 4-16,0 0-3 15,0 0 5-15,0 0 2 16,0 0 1-16,0 0 2 15,0 0-1-15,0 0-7 16,0 0-1-16,0 0-5 16,0 0 3-16,10 0-1 15,25 2 1-15,28 2 21 16,28-4-1-16,36 0 12 16,37-14-13-16,28-10-3 0,13 0-17 15,5 4 15-15,4 8-13 16,-9 2-1-16,-1 2-2 15,-5-2-1-15,-12 2 1 16,-11-2 1-16,-13-2-1 16,-14 0 5-16,-9-2-6 15,-13-2 0-15,-11-4 7 16,-20 4-5-16,-16 0 1 16,-19 3-3-16,-24 8 9 15,-16 3-4-15,-17-1-5 16,-4 3-7-16,0 0 4 0,0 0 3 15,0 0 3-15,0 0-2 16,0 0 1-16,0 0-2 16,0 0 0-16,0 0-2 15,0 0 1-15,0 0-2 16,0 0-2-16,0 0 2 16,0 0-7-16,0 0 1 15,0 0 3-15,0 0 4 16,0 0 2-16,0 0-8 15,0 0-15-15,0 0 2 16,0 0-12-16,0 0-5 16,-12 3-23-16,-9 15 11 15,-8 2-56-15,-5-8-260 16</inkml:trace>
  <inkml:trace contextRef="#ctx0" brushRef="#br0" timeOffset="184946.25">20426 9108 463 0,'0'0'63'0,"0"0"-61"0,0 0-1 16,0 0 2-16,0 0-3 16,0 0 0-16,0 0 0 15,0 11 0-15,0-2 0 16,0 7 2-16,0 9-4 16,0 14 4-16,0 5-2 15,-11 8 0-15,-5 4 2 16,-1 2-2-16,-3-1 3 15,-1-9-3-15,2-6 1 16,1-10-1-16,0-8-2 16,4-10-38-16,4-12-51 15,5-2-78-15</inkml:trace>
  <inkml:trace contextRef="#ctx0" brushRef="#br0" timeOffset="185229.94">20206 9294 513 0,'0'0'64'16,"0"0"-45"-16,0 0-18 15,0 0-1-15,0 0 9 16,0 0-9-16,-7 16 0 16,7 18 1-16,5 7 0 15,11 2 2-15,-1-3 0 16,5-7-3-16,-5-11 1 15,-1-8 0-15,-5-8 3 16,-1-6-2-16,6 0 4 0,4 0 14 16,11 0 4-16,4-12-4 15,10 0-13-15,1 1-7 16,1 10-15-16,-5 1-41 16,-15 0-84-16</inkml:trace>
  <inkml:trace contextRef="#ctx0" brushRef="#br0" timeOffset="205986.83">13192 16980 631 0,'0'0'11'15,"0"0"-11"-15,0 0-14 0,0 0 14 16,0 0 7-1,0 0 17-15,0 0-4 0,0 0 5 16,-53-8 5-16,53 8-11 16,0-4-8-16,0 4 4 15,0 0-1-15,0 0-1 16,0 0-1-16,0-4-1 16,0 4-1-16,0 0-1 15,0 0-1-15,0 0 1 16,0-4 9-16,0-2-4 15,11-2-9-15,15-14-2 16,19-10-2-16,27-12 0 16,28-14 3-16,24-19 0 15,43-17-6-15,30-22 4 16,27-18 2-16,26-9 1 0,11 1-1 16,20 8-1-16,12 3 4 15,6 11-6-15,2 4-1 16,-16 13 0-16,-25 23 0 15,-28 14 1-15,-36 22 1 16,-40 17-2-16,-38 18-3 16,-44 5-6-16,-34 4-5 15,-21 0-2-15,-15 0 15 16,-4 0-2-16,0 0 3 16,0 0 3-16,0 0 20 15,0 0-13-15,0 0-2 16,0 0-5-16,0 0 1 15,0 0 1-15,0 0-4 16,0 0-1-16,0 0-3 0,0 0 3 16,0 0-7-16,-4 0-26 15,-13 8-16-15,-14 18-8 16,-16 16-21-16,-20 2-24 16,-12-6-112-16</inkml:trace>
  <inkml:trace contextRef="#ctx0" brushRef="#br0" timeOffset="-178725.77">4529 12366 244 0,'0'0'57'16,"0"0"-57"-16,0 0-12 16,0 0 12-16,0 0 50 15,0 0 2-15,0 0-17 16,0 0-20-16,-15-38 6 15,15 38 3-15,0 0-7 16,0 0-1-16,0 0 1 16,0 0-4-16,0 0 11 15,0 0-5-15,0 0-10 16,0 0 3-16,0 0-3 0,0 0-7 16,0 0 2-16,0 0-2 15,0 0 0-15,-3 0 4 16,3 0-5-16,0 0-1 15,-2 0 5-15,2 0 2 16,0 0 2-16,0 0-6 16,0 0-3-16,0 0-6 15,0 0 6-15,0 0-8 16,0 0-2-16,0 0 5 16,9 12 3-16,11 8 1 15,9 6 0-15,6 4 2 0,6 2-1 16,5 3 3-1,8 1-3-15,4 6 1 0,11 8 0 16,12 10 0-16,8 10-1 16,13 12 0-16,12 13 4 15,6 13-4-15,11 8 0 16,7 3-2-16,5-5 2 16,9-8 3-16,4-1-3 15,-9-5-1-15,-14 0 1 16,-15-4-2-16,-13 1 4 15,-16-10-2-15,-2-4 0 16,-12-5 0-16,-5-6 1 16,-7-3 0-16,-3-10-1 15,-5-2 0-15,-6-7 0 0,-4-8 5 16,-11-4-5-16,-9-10 0 16,-6-6 0-16,-9-8 0 15,-2-6-2-15,-6-4 4 16,0-4-2-16,-2 0 3 15,0 0 4-15,0 0 4 16,0 0-7-16,0 0 0 16,0 0 5-16,0 0-5 15,0 0-1-15,0 0 0 16,0 0 2-16,0 0-3 16,0 0 2-16,0 0-4 15,0 0-5-15,0 0-28 16,0 10-30-16,-2 2-57 0,-29-6-105 15</inkml:trace>
  <inkml:trace contextRef="#ctx0" brushRef="#br0" timeOffset="-177172.72">7066 11961 433 0,'0'0'43'16,"0"0"-41"-16,0 0 0 16,0 0 4-16,0 0 27 15,0 0 16-15,0 0-21 16,0 0-15-16,0 2-9 0,0-2-4 15,0 2-2-15,0 0 0 16,0 4 1-16,0 2-1 16,-2 4 2-16,-6 8 1 15,-5 6-1-15,-8 10-1 16,-1 4 1-16,0 3 2 16,-5 1 1-16,-2 4-3 15,-6 0 2-15,-4 4-1 16,-5 1-1-16,-3 2 7 15,-2-1-3-15,-2 3-2 16,-1-1 0-16,-1 0 3 16,2 2-4-16,-3 2 3 15,-6 2 0-15,-7 5-4 16,-6 7 0-16,-5 6 5 16,-2 2-3-16,-3-2-1 0,6-3 3 15,3-3-1-15,7-8 2 16,9-6 3-16,4-4-8 15,4-1 4-15,0-1-2 16,1 6-2-16,-2 4 0 16,0 8 0-16,-1 0 0 15,4-1 1-15,-2-7 0 16,2-4-1-16,-2-6 0 16,-1 2 0-16,0 0 0 15,0-6 0-15,2 4 0 16,0 3 0-16,-1-5 6 15,2 4-6-15,3-2 1 0,1 0-1 16,4 2 0 0,-1-3-5-16,3-3 5 0,5-6 4 15,2-4-4-15,6-6-3 16,3 0 3-16,2-8 0 16,2 0 0-16,-1-2 2 15,0-6-1-15,6-6-1 16,4-6 0-16,5-2 0 15,4-4 3-15,0 0-1 16,0 0-2-16,0 0 0 16,0 0-1-16,0 0 0 0,-3 8 0 15,-5 10-2-15,-4 0 3 16,-1 9 2-16,-3-4-2 16,5-4 0-16,3-6 0 15,3-6 0-15,3-5 0 16,2-2 0-16,0 0 4 15,0 0 14-15,0 0 7 16,0 0-1-16,0 0-12 16,0 0-2-16,0 0-6 15,0 0 0-15,0 0 0 16,0 0 0-16,0 0-3 16,0 0 0-16,0 0-1 15,0 0 3-15,0 0-3 0,0 0 0 16,0 0-2-16,0 0 0 15,0 0 0-15,0 0-21 16,0 0-24-16,0 0-26 16,0 14-65-16,0 6-109 15</inkml:trace>
  <inkml:trace contextRef="#ctx0" brushRef="#br0" timeOffset="-142181.21">17457 11125 602 0,'0'0'20'0,"0"0"-3"16,0 0 2-16,0 0-7 15,0 0-2-15,0 0-8 16,-3-110 1-16,30 96-2 16,9-1 0-16,14 0 1 0,4-2 2 15,11 6-2-15,9 3-2 16,3 3 0-16,10 5-1 15,7 0 1-15,8 0 0 16,14 14 3-16,31 6 1 16,24 2 5-16,37 0 6 15,24-7-3-15,9-5-7 16,4-8 9-16,-5-2-6 16,-4 0-5-16,5-9-1 15,0-6 1-15,11-3 1 16,17-4-2-16,5-3-2 15,22-3 0-15,16-4 1 0,9-6 1 16,16 0 6-16,-1 0 15 16,-6 2-19-16,-7 0-3 15,-11 0-1-15,-16 0 4 16,-8 0-3-16,-14 5-2 16,-14 1 2-16,-10 4-3 15,-3 2 4-15,2-2 0 16,-4 0 1-16,10-2 4 15,-8-4-6-15,-1 2 0 16,-4 2-1-16,-4-2 0 16,3-2 0-16,-4-2 0 15,-2-6 0-15,-1-3 0 16,-7-1-1-16,3-2-1 0,-5 0-6 16,0-4 8-16,3 0-1 15,-8 1 2-15,-2 3-5 16,1 5 3-16,1 4 0 15,14 7 0-15,11 8 1 16,11 12 8-16,-2 10-5 16,-17 0 4-16,-26 4-6 15,-28 14-1-15,-33 2 1 16,-28 0-4-16,-26-1 3 16,-27-5-5-16,-20-7 5 15,-13-3 6-15,-15-4-6 16,0 0 0-16,-1 0 0 15,-3 0 1-15,-1 0-1 16,-7 0 1-16,-7-2 1 0,-2 0 6 16,0 0-6-16,0-2 12 15,0-2 5-15,0-3-14 16,0-4-1-16,-2 5-4 16,0 2 0-16,0 4-3 15,2 2 3-15,0 0-3 16,0 0 0-16,0 0-2 15,0 0-3-15,0 0-2 16,0 0-14-16,-13 0-27 16,-16-4-40-16,-23-16-76 15</inkml:trace>
  <inkml:trace contextRef="#ctx0" brushRef="#br0" timeOffset="-141283.05">29000 7253 498 0,'0'0'5'0,"0"0"10"0,0 0-2 16,3-117 16-16,21 83-4 15,10-4-6-15,10 2 0 16,9 2-12-16,12 2 13 16,8 2-6-16,10 6-9 15,4 4 3-15,0 8-8 16,-5 6 1-16,-8 6 0 15,-14 0-2-15,-16 30 1 16,-17 20 0-16,-12 18 1 16,-15 18-1-16,0 13 1 15,-19 1 0-15,-17-2-1 16,-7-6 0-16,-3-13 0 16,-1-9 3-16,-2-12 0 15,4-8-1-15,12-4 1 16,10-4-1-16,15 5-2 0,8-1 0 15,16 6 0-15,24 2-1 16,13 2 1-16,0-6 2 16,-1-2-2-16,-5-8-9 15,-9-6-47-15,-9-14-59 16,-12-17-270-16</inkml:trace>
  <inkml:trace contextRef="#ctx0" brushRef="#br0" timeOffset="-140951.8">29751 8635 744 0,'0'0'10'0,"0"0"8"16,0 0-17-16,0 0-1 15,149-15 0-15,-115 33 0 16,-16 2-4-16,-14 4-3 15,-4 2 6-15,-9 2-22 16,-31 1 18-16,-14-3 5 16,-6-6 0-16,5-4 3 15,6-8-3-15,4-8 2 16,9 0-1-16,7 0 0 0,9-12 5 16,12-14 15-16,8-14 1 15,0-13-14-15,33-9 0 16,11 2-8-16,-2 10-9 15,-11 24-20-15,-19 24-36 16,-12 2-174-16</inkml:trace>
  <inkml:trace contextRef="#ctx0" brushRef="#br0" timeOffset="-139674.03">20293 11369 479 0,'0'0'13'0,"0"0"22"15,0 0-9-15,0 0 2 16,0 0 25-16,0 0-8 16,-29-66-32-16,29 66-13 15,0 12-11-15,35 31 1 0,26 29 6 16,23 26 4-16,30 22 5 16,30 17-2-16,31 15 4 15,22 11 7 1,20 11-9-16,6 6 2 0,-7 3-7 15,-7 1 4-15,-12 5 0 16,-24-5-1-16,-19-5-3 16,-22-13 0-16,-19-14 0 15,-15-13-1-15,-9-12 1 16,-15-18 0-16,-16-16 0 16,-14-23 3-16,-13-20-3 15,-13-20-4-15,-9-16-1 0,-5-10-6 16,-4-4 11-1,0-16 7-15,-13-32-7 0,-18-22-16 16,-12-21-55-16,-7-13-10 16,-10-18-46-16,-7-22-151 15</inkml:trace>
  <inkml:trace contextRef="#ctx0" brushRef="#br0" timeOffset="-139153.78">22503 11115 522 0,'0'0'50'0,"0"0"-50"0,0 0-16 16,0 0-11-16,0 0 27 15,0 0 43-15,-43-82-13 16,16 88-24-16,-14 36-6 15,-18 24 0-15,-9 28 3 16,-5 33 11-16,3 25 5 16,5 31 10-16,5 27-17 15,0 24-4-15,-7 25 3 16,-13 34-5-16,-16 20 0 16,-17 12-5-16,-16-3 0 15,-3-27 0-15,3-32 5 16,8-35-4-16,19-27 3 15,13-22 23-15,16-29-15 16,12-24 5-16,10-22-7 0,7-15 4 16,7-17-8-1,8-16-3-15,12-20-2 0,8-18-2 16,6-14 1-16,3-4 2 16,0 0 7-16,0 0-2 15,0 0-3-15,0 0 0 16,0 0-1-16,0 0-2 15,0 0-1-15,0-4-2 16,0-4 1-16,0 2-21 16,0-6 5-16,0 4-11 15,0-2-14-15,3-4-32 16,6-16-38-16,-9-16-311 16</inkml:trace>
  <inkml:trace contextRef="#ctx0" brushRef="#br0" timeOffset="-97203.28">10153 1538 205 0,'0'0'395'0,"-80"-158"-372"0,64 115 16 16,3 17-24-16,8 18 0 16,3 4-8-16,2 4-7 15,0 0-5-15,0 4-11 16,0 32-2-16,0 28 15 15,0 31 3-15,0 29 5 16,-2 20-3-16,-2 9 4 16,1-5-6-16,3-16 1 15,0-17-1-15,0-19 0 16,16-26-5-16,10-24 5 0,1-17-2 16,9-20-2-1,8-9 8-15,12 0 11 0,10-18-6 16,6-14-9-16,-3-12-3 15,-6-14-44-15,-24-24-39 16,-31-22-337-16</inkml:trace>
  <inkml:trace contextRef="#ctx0" brushRef="#br0" timeOffset="-97022.37">9582 1690 699 0,'0'0'12'15,"-8"-146"21"-15,59 108-33 0,22 6-32 16,8 3-2-16,-8 10 27 16,-21 10 2-1,-21 9-6-15,-10 3-30 0,-7 26-41 16,-14 11-56-16,0-1-95 16</inkml:trace>
  <inkml:trace contextRef="#ctx0" brushRef="#br0" timeOffset="-96882.2">9719 2029 615 0,'0'0'17'0,"146"-58"-17"16,-47 34-5-16,3 6-50 16,-2 0-120-16,-17 0-6 0</inkml:trace>
  <inkml:trace contextRef="#ctx0" brushRef="#br0" timeOffset="-96477.4">10374 2207 555 0,'0'0'54'0,"0"0"-43"0,0 0-10 15,142-81-1 1,-89 64 1-16,3 5 1 0,2 8-2 16,5 4 0-16,-8 0 0 15,-6 6-6-15,-14 16 5 16,-8 2-12-16,-11 2-3 16,-9 1 10-16,-1-5-1 15,-4-3 5-15,1-5 2 16,0-5-1-16,-1-5-1 15,-2-3 1-15,0-1 1 16,0 0 16-16,0 0 24 16,0-5 15-16,-2-22-25 15,-8-14-25-15,4-16-5 16,3-11 0-16,3-8 6 16,0-3-6-16,0 10-4 15,0 11 4-15,0 17-1 0,0 21-44 16,0 16-4-16,0 4-147 15</inkml:trace>
  <inkml:trace contextRef="#ctx0" brushRef="#br0" timeOffset="-96159.18">11082 1837 695 0,'0'0'22'0,"0"0"-22"16,0 0-73-16,0 0 73 0,150 4-5 15,-124 19-2-15,-8 4-1 16,-14-1-2-16,-4 0 3 16,0 0 6-16,0-2-2 15,0-8 2 1,0-6 1-16,0-6 0 0,0-4 4 16,0 0 18-16,0 0 40 15,0-8-10-15,0-26-22 16,0-24-23-16,0-23-7 15,0-10 5-15,0-4-5 16,4 15 3-16,-2 20-3 16,4 22-2-16,-4 19-30 15,-2 12-62-15,0 7-65 0</inkml:trace>
  <inkml:trace contextRef="#ctx0" brushRef="#br0" timeOffset="-95874.09">11514 1470 607 0,'0'0'49'0,"0"0"-49"16,0 0-52-16,0 0 48 15,-8 104 0-15,-6-54 3 16,5 2 0-16,9-4 1 16,0-6-1-16,13-7 1 15,16-13 0-15,0-11 4 16,4-11-2-16,1 0 5 15,-3-6 9-15,0-17 0 0,-6-9 4 16,-5-11-5-16,-7-7-1 16,-13-2 9-16,0 0-23 15,-8 4 0-15,-26 9 0 16,-6 9-2-16,-3 10-22 16,1 12-31-16,5 8-25 15,6 0-107-15</inkml:trace>
  <inkml:trace contextRef="#ctx0" brushRef="#br0" timeOffset="-95594.27">11782 1401 555 0,'0'0'45'16,"0"0"-45"-16,142 30 0 16,-57 1-1-16,-5 5 1 15,-15 2-5-15,-19 2-2 0,-19-4-14 16,-11-8 8-16,-11-10 8 15,-5-10 1-15,0-6 4 16,0-2 41-16,-25-2 32 16,-9-22-51-16,-3-6-1 15,-2-8-5-15,8-6 14 16,7-6-12-16,8-9-11 16,8-3-6-16,8-4-2 15,0-2-16-15,0-2-14 16,19 2-18-16,1 1 5 0,-1-7-155 15</inkml:trace>
  <inkml:trace contextRef="#ctx0" brushRef="#br0" timeOffset="-95302.05">12865 242 528 0,'0'0'93'15,"0"0"-86"-15,0 0-7 16,0 0-31-16,0 0 23 16,-45 147 8-16,27-41 7 15,4 30 19-15,12 21 5 0,2 29-7 16,0 23-20-16,2 31 4 16,5 17-8-16,0 0 8 15,2-9-4-15,2-27 1 16,-2-24-5-16,-7-21 0 15,-2-20 0-15,0-17-32 16,-20-21-17-16,-7-23-6 16,-2-40-102-16,-4-52-143 15</inkml:trace>
  <inkml:trace contextRef="#ctx0" brushRef="#br0" timeOffset="-47781.16">23208 7668 529 0,'0'0'12'0,"0"0"-11"16,-119-58 1-16,95 44 2 16,10 1 16-16,7 8 21 15,7 1-14-15,0 2-25 16,0 2-2-16,0 0-10 15,0 0 9-15,4 0 1 16,6 0 1-16,-1 0-1 16,1 0 1-16,7 0 0 0,5-7 1 15,7-5-2 1,7-2 2-16,-1-1 9 0,-6 1 3 16,-9 3 4-16,-9 5-8 15,-6 5 3-15,-5 1-1 16,0 0 9-16,0 0 0 15,0 0-17-15,0 0 13 16,0 0-9-16,0 0-8 16,-7 0 2-16,-24 0-2 15,-21 15 0-15,-14 10-4 16,-8 7 4-16,3 4 0 16,10 0 0-16,13 0 0 15,15-2 0-15,12 6-1 0,10 6-3 16,8 11 1-1,3 4 3-15,0 0 0 16,25-6 0-16,11-8-1 16,4-11-4-16,9-10-6 0,5-10 11 15,4-8 7-15,0-2 8 16,-8-2 0-16,-13-2-14 16,-16 2 5-16,-11 0-6 15,-10-4 0-15,0 4-8 16,0-2 8-16,0 6 2 15,-25 10-2-15,-15 4-3 16,-13 5-9-16,-5-8 5 16,6-6-15-16,10-12-6 15,11-1-24-15,8-1-30 0,15-31-135 16</inkml:trace>
  <inkml:trace contextRef="#ctx0" brushRef="#br0" timeOffset="-47191.6">23389 7903 657 0,'0'0'0'15,"0"0"1"-15,8 140-1 16,0-80 13-16,3-4-10 16,-1-6 0-16,-2-17 9 15,-1-14-11-15,-3-15-1 16,0-4 5-16,0 0 14 0,6-9 12 15,11-30 7-15,12-15-38 16,13-12-5-16,0 10-4 16,-11 20 8-16,-16 17 1 15,-9 19-10-15,-6 0 4 16,3 7-10-16,-1 13 10 16,4 0 6-16,1-2 4 15,2 0-4-15,-2-6 3 16,0-2-3-16,-2-6 0 15,-2-2 2-15,2-2-1 16,2 0 0-16,9 0 7 16,7-10 4-16,6-6-5 15,3 0-6-15,-9 4 2 16,0 4 2-16,-12 6-5 0,-7 2-2 16,2 0-4-16,-6 0-2 15,-2 0 7-15,0 0-1 16,-2 0-7-16,5 24 2 15,4 30 7-15,2 30 14 16,4 21 10-16,8 13-21 16,-3-2 1-16,2 3 1 15,-2-3-3-15,1 0-2 16,-4-8 0-16,-3-13 0 16,-6-19 1-16,-8-20 0 15,0-16-1-15,0-16-1 16,0-10 1-16,0-14-10 15,-15-12 10-15,-12-46-1 16,-11-40-71-16,-6-44-61 16,0-27-159-16</inkml:trace>
  <inkml:trace contextRef="#ctx0" brushRef="#br0" timeOffset="-46993.31">23913 8175 514 0,'0'0'128'16,"0"0"-33"-16,0 0-43 15,0 0-46-15,0 0 7 16,128-62-4-16,-66 62 3 15,-13 0-12-15,-9 20 0 16,-14 14-5-16,-8 8-1 0,-9 10 6 16,-9 9 1-1,0-5-1-15,-27-6-10 0,-6-10 5 16,-3-10-4-16,3-10-33 16,2-8-27-16,10-10-26 15,11-2-135-15</inkml:trace>
  <inkml:trace contextRef="#ctx0" brushRef="#br0" timeOffset="-46632.45">24415 8274 653 0,'0'0'25'0,"0"0"-17"16,0 0-4-16,102 108 24 15,-66-80-13-15,-7-10-4 16,-7-8-8-16,-11-6 2 0,-7-4-2 15,-4 0 9-15,2-16 31 16,2-28-2-16,0-13-40 16,2-5 0-16,-1 16-1 15,-3 18-5-15,0 18 5 16,-2 10-6-16,2 0-9 16,8 0-8-16,3 14 13 15,5 6 10-15,3-2 7 16,2-2-7-16,-5-7 0 15,-7-5 0-15,-4-4 2 16,-5 0 0-16,4 0 15 16,4 0 9-16,1-13-19 15,7 4-7-15,1 9-11 16,6 0-22-16,4 29-20 0,0 24-35 16,-4 9-33-16,-12 8-329 15</inkml:trace>
  <inkml:trace contextRef="#ctx0" brushRef="#br0" timeOffset="-46043.93">23724 10882 538 0,'0'0'16'16,"0"0"-9"-16,0 0-5 15,29-106 1-15,2 68 3 16,0-2 16-16,-2-3 2 15,-2 2 8-15,-7 10 0 16,-9 12 5-16,-4 8 4 16,-7 11-12-16,0 0-23 15,0 0-5-15,0 0-1 0,-11 0 0 16,-18 15-1-16,-9 10-2 16,-3 4-2-16,13-5 4 15,10-8 0-15,14-6 1 16,4-6-5-16,0-4-6 15,2 2 11-15,20 2 9 16,10 0 1-16,7 2-1 16,6-2-1-16,2 2 11 15,-3 2-15-15,-5 0-4 16,-10 0 0-16,-12 0 0 16,-6 0-3-16,-11-2-5 15,0 4-1-15,-13 6 5 16,-27 6 4-16,-14 2 4 0,-6-2-4 15,-2-2 1-15,8-6 0 16,8-4-1-16,10-8-16 16,11-2-24-16,11-3-48 15,12-36-76-15</inkml:trace>
  <inkml:trace contextRef="#ctx0" brushRef="#br0" timeOffset="-45296.01">24350 10279 761 0,'0'0'0'0,"0"0"-5"15,55 102 4 1,-24-52 1-16,-1-4 0 0,-4-8 2 16,-10-14-1-16,-7-10-1 15,-2-7 2-15,-5-7 2 16,-2 0-1-16,2 0 5 15,3-23 0-15,4-23-8 16,11-12-21-16,6-2 7 16,5 10 5-16,-2 18 6 15,-6 17 3-15,-3 15 1 16,-3 0-1-16,4 15 1 16,8 15 1-16,0 2 12 15,0-2-3-15,-2-8 0 0,-8-8-9 16,-5-8-4-1,-5-6 4-15,-3 0-2 16,6 0 6-16,3-24 14 0,6-12-11 16,3-6-9-16,-2 4 0 15,-2 7-1-15,-5 13-1 16,-7 8-3-16,-2 10 4 16,1 0-6-16,3 18-12 15,7 17 19-15,-2 11 0 16,1 6 10-16,2 12-3 15,4 10-1-15,2 15-1 16,5 11-1-16,0 12 4 16,-2 7 9-16,-2 5-8 15,-4-2-5-15,0-3-4 0,-8-15 2 16,-1-26-2-16,-8-26-3 16,-4-26-17-16,0-26 2 15,-7-2 10-15,-28-44 7 16,-19-29-45-16,-10-30-60 15,-10-32-7-15,-2-25-8 16,10-27-57-16,14-7 6 16,25 21 172-16,18 41 104 15,9 49 143-15,0 49-75 16,3 25-62-16,15 11-63 16,8 0-43-16,12 5 21 15,6 19-3-15,2 9-17 16,-4 1 1-16,-11 0-6 0,-11 0-3 15,-13 0-16-15,-7-2-2 16,-10 0-10-16,-23-2-30 16,-7-8-16-16,4-6-100 15,7-10-123-15</inkml:trace>
  <inkml:trace contextRef="#ctx0" brushRef="#br0" timeOffset="-44885.39">25395 10375 615 0,'0'0'59'0,"0"0"-46"0,0 0-12 15,0 0 37-15,0 0-8 16,138 48-24-16,-109-48 1 16,0 0 3-16,-2-12-5 15,-2-10 9-15,-4-2-10 16,-5 6 3-16,-7 6-6 15,-3 6 3-15,0 4-8 16,-2 0 2-16,0 2-4 16,7 0 4-16,5 0-2 15,4 10-3-15,7 6 7 16,-1 0 3-16,-1-4-2 16,-4-4 0-16,-6-4-1 15,1 0 0-15,-1-4-18 16,10 0-36-16,8 0-24 15,4 0 15-15,-1 0-35 0,-9 0 82 16,-9 0 16-16,-7 0 52 16,-3 2 23-16,-2 4-10 15,-2 0-20-15,0 8-23 16,-4 4-22-16,0-4-29 16,0-14-220-16</inkml:trace>
  <inkml:trace contextRef="#ctx0" brushRef="#br0" timeOffset="-34035.1">6002 10950 68 0,'0'0'4'16,"0"0"4"-16,0 0 17 15,0 0-23-15,0 0 1 16,0 0 4-16,0 0 0 15,0 0-7-15,-31-14-14 16,24 13-20-16,0-2 33 16,0 1 1-16,-1 2-14 15,-3 0-5-15,1 0 15 16,2-2 2-16</inkml:trace>
  <inkml:trace contextRef="#ctx0" brushRef="#br0" timeOffset="-14520.45">7189 10535 210 0,'0'0'27'0,"0"0"-21"16,0 0-5-16,0 0 21 0,0 0 8 15,0 0-25-15,0 0 7 16,0-42 39-16,0 42-33 16,0 0-8-16,0 0 8 15,0 0-6-15,0 0-4 16,0 0 1-16,0 0 5 15,0 0 5-15,0 0-4 16,0 0 10-16,0 0 5 16,-2 0-9-16,-5 0 9 15,-1 0-12-15,-6 0-13 16,1 0-3-16,0 0 0 16,-1 2 0-16,3 0 5 15,5 0-2-15,0-2 9 0,6 0-4 16,0 2-5-16,0-2 4 15,0 0 1-15,0 2 0 16,0-2-7-16,0 0-3 16,0 0 0-16,0 0 0 15,0 0-3-15,0 2 1 16,0-2 1-16,0 2 0 16,0-2 1-16,0 0 0 15,0 0 0-15,0 0 0 16,19 0 0-16,21 0 33 15,15-2-8-15,14-12-8 16,18-4-4-16,13-8-5 16,21-6 0-16,22-10-8 15,19-10 6-15,19-8 0 16,8-8-2-16,-6 1-1 16,-7 7-3-16,-14 4 1 0,-12 6-1 15,-9 4 0-15,-6 6 2 16,-2 2-2-16,4 2 0 15,3-3-2-15,5-3 2 16,0-8-3-16,9-8 2 16,-3-4 2-16,-4 3-1 15,-13 13 2-15,-25 10 0 16,-18 14-2-16,-13 6-7 16,-7 2 2-16,-8 4 4 15,-5-2 2-15,-4 2-2 0,-6-4-4 16,4-4 5-1,1 0 3-15,0 0-3 0,-4 4 3 16,-7 8-3-16,-5 4-6 16,-11 2 5-16,-8 0-6 15,-9 0 3-15,-5 0-8 16,-4 0 5-16,0 0 0 16,0 0 6-16,0 0 1 15,0 0 0-15,0 0 4 16,0 0 1-16,0 0-3 15,0 0 0-15,0 0-2 16,0 0 0-16,0 0 0 16,0 0 3-16,0 0-3 15,0 0 0-15,0 0 0 16,0 0 0-16,0 0-1 0,0 0 1 16,0 0 0-16,0 0-2 15,0 0-2-15,0 0 1 16,0 0-3-16,0 0-2 15,0 0-4-15,0 0-10 16,0 0 11-16,-4 4 9 16,-9 12-2-16,-6 4 1 15,-2 6-11-15,-6 4-15 16,-8 12 1-16,-15 17-55 16,-17 4-69-16</inkml:trace>
  <inkml:trace contextRef="#ctx0" brushRef="#br0" timeOffset="-11405.25">7145 10678 105 0,'0'0'0'16,"0"0"-37"-16,0 0 37 15,0 0 31-15,0 0 56 16,0 0-26-16,-71-46 41 15,67 43-75-15,4 2 25 16,0-1-25-16,0 2-3 16,0 0-9-16,0 0-4 0,0 0-8 15,0 0 3-15,0 0 5 16,0 0 11-16,0 0 12 16,0 0-18-16,0 0-6 15,0 0 1-15,0-2 0 16,0 2-8-16,0-2-1 15,17-2 0-15,21 0 15 16,20-5 2-16,18-3-2 16,20 1 3-16,14-6-4 15,23 3-3-15,11 0-5 16,9 2-6-16,6 2-2 16,-1-2 5-16,1-6-5 15,1-4-4-15,2-8 2 16,6-4 2-16,-2-8 0 0,4 0-1 15,8-2 3-15,2 4-1 16,-3 3 2-16,-7 7-3 16,-18 4-12-16,-15 5 3 15,-12 0-7-15,-9 5 11 16,-12-2-3-16,-4-4-5 16,1-2 13-16,-5-2 1 15,-9 2-1-15,-12 4-5 16,-10 0-6-16,-18 4-5 15,-12 4 16-15,-10 1 0 16,-10 6 0-16,-6-1 2 16,-4 4 8-16,-1-4-1 15,3 2-7-15,4 0-2 16,-2 0 0-16,0 2 0 16,-7 2 4-16,0 0-4 0,0 0 1 15,-2 0 2-15,0 0-2 16,0 0 9-16,0 0-6 15,0 0 2-15,0 0-6 16,0 0 0-16,0 0-3 16,0 0 0-16,0 0 0 15,0 0-5-15,0 0-3 16,0 0-1-16,0 0 6 16,0 0-12-16,0 2 1 15,-15 18-18-15,-12 16 35 0,-16 12 1 16,-9 6-1-16,-14 2 1 15,-11 5-1-15,-17 1 0 16,-16 3 0-16,-12 8 0 16,-14-3-7-16,-11-6 6 15,-2-4 0-15,-5-6 1 16,-4-5 2-16,0-5 9 16,-2-4-3-16,4-4-3 15,6-12-4-15,7-8 1 16,8-12-1-16,8-4 2 15,7 0 1-15,10 0 8 16,3 0-2-16,0 0 0 16,3 14-10-16,1 4-6 15,5 0 2-15,4 2 2 16,8-4 2-16,5 0-1 0,15-2 1 16,10-1 0-16,16-4 0 15,5 4 0-15,3 2 0 16,3 6-6-16,0 3 0 15,5-2 5-15,1 0 0 16,6-2 0-16,1-4-4 16,1-2 2-16,1-2 0 15,1-2 2-15,3-6 1 16,6-4 1-16,2 0 23 16,2 0-8-16,0 0-10 15,-2 0-4-15,-3 0-2 16,-3-12-5-16,-4-2 5 0,-1 0 2 15,-5-2-2-15,0 2 1 16,-2 2 0-16,-3-3 0 16,0 4-1-16,-2-1 0 15,-2-1 0-15,-2-1 0 16,2 0 0-16,0-4 1 16,3 2 0-16,2-4 1 15,2 2 3-15,1 2-4 16,4 0 3-16,5 4-4 15,-2 0 0-15,1 4-1 16,-3-2-3-16,-1 0 3 16,-3-4-10-16,-2-4 8 15,-7-4 1-15,1 0-2 16,-6-2 2-16,3 2 2 16,3 2 0-16,5 4 4 0,8 1 3 15,7 6-6-15,4 0-1 16,2 2-7-16,0-4 2 15,13 1-12-15,11-2-8 16,7 2 22-16,5 2 1 16,4 1-7-16,7-1 9 15,9 1 0-15,4 3 1 16,9 4 0-16,4 0 1 16,8 0-2-16,1 16 0 15,2 1 2-15,3-6-2 0,9-8 1 16,9-3 4-16,8-10-5 15,15-33 3-15,8-9-2 16,9-6 6-16,1 6 6 16,-1 6-13-16,-6 10 0 15,-8 9 1-15,-4 6-1 16,-4 3-2-16,-1 2 0 16,11-2 2-16,10-3-1 15,11-3 1-15,2 2 0 16,-2 2-6-16,-11 4 6 15,-6 0 0-15,-5 2-7 16,-8-2 4-16,-8-2 1 16,-8 2 2-16,-10-4 0 0,-7 2 2 15,-8-2-2 1,-10 2 0-16,-6 2 0 0,-14 2 0 16,-4 2 0-16,-8 0 0 15,-6 2 0-15,-1-2 0 16,-5 3 23-16,-9 5-19 15,-5 0-4-15,-11 4-1 16,-4 0 1-16,0 0 0 16,0 0 0-16,0 0 1 15,0 0 2-15,0 0 0 16,0 0 10-16,0 0-11 16,0 0-1-16,0 0 2 15,0 0-2-15,0 0-2 16,0 0-17-16,0 0-2 0,0 0-2 15,0 14 9-15,9 7 12 16,5 11 0-16,1 8 1 16,12 4-2-16,6 10 4 15,8 2-2-15,-1 0 0 16,0-6 0-16,-5-3 0 16,-8-9 0-16,-2-10 0 15,-11-6-1-15,-6-12 1 16,-6-6 1-16,-2-2 0 15,0-2 2-15,-2 2 20 16,-27 2-4-16,-14 0-19 16,-12 4 1-16,-9 2 2 15,-12 6 1-15,-7 4-4 0,-5 6 0 16,-11 6-1 0,-3 6 1-16,-12 5-2 0,-7-1 0 15,-6-2 1-15,-4-4 0 16,-4-4 1-16,-4-4 0 15,3-2 4-15,7 0-4 16,5-2-2-16,8 2 2 16,2-2 2-16,9-2-2 15,20-2-1-15,17-2-3 16,16-4 2-16,12 1 2 16,9-4 0-16,11-1 0 15,9-3-1-15,9-7-1 0,2 0 2 16,0 0-6-16,0 0-6 15,6 0-11-15,19 0 23 16,10-4 0-16,12-5 0 16,13 0 8-16,20-1-7 15,18-7 8-15,16-1-8 16,13-6-1-16,13-2-1 16,7-4 1-16,9-2 0 15,2 0-2-15,1 0 2 16,-5 4 0-16,-6 2 2 15,-5 0-2-15,0 4-3 16,-9-3-1-16,-12 6-13 16,-17 1 2-16,-25 1 3 0,-17 5 11 15,-17 2-4 1,-5 2 4-16,-15 2 1 0,-8 6 3 16,-9 0-3-16,-6 0-19 15,-3 0-44-15,-12 0 63 16,-26 0 3-16,-18 14-2 15,-15 3 0-15,-20 1 5 16,-19 0-5-16,-7-3-1 16,-9 0 0-16,-5 1 0 15,-4-3 5-15,-15 5-4 16,-10 3 5-16,-12-1 6 16,-7 2-1-16,2 4 2 15,3 2 3-15,7 0-2 16,16-2 4-16,18-4-16 0,27-4-2 15,25-2 1-15,21-2-1 16,18-2 2-16,13-2-4 16,13 0-4-16,12 6-24 15,4 2-77-15,0 5-36 16,0-4-110-16</inkml:trace>
  <inkml:trace contextRef="#ctx0" brushRef="#br0" timeOffset="-3559.17">6661 12028 128 0,'0'0'3'0,"-84"190"1"0,43-90 8 15,4-2-8-15,3-3-4 16,5-5-2-16,5-2-12 16,-3 2-121-16</inkml:trace>
  <inkml:trace contextRef="#ctx0" brushRef="#br0" timeOffset="12359.35">6216 7694 138 0,'0'0'15'15,"0"0"8"-15,0 0 13 16,-81-102-12-16,75 78-13 16,4-2-11-16,0-5 3 15,2 1 3-15,0 4 23 16,-3 0 20-16,3 6-15 15,0-6-1-15,0 4 18 0,0 4-30 16,0 4 5-16,0 10-3 16,0 2-6-16,0 2-12 15,0 0-3-15,0 0-2 16,3 0 0-16,10 8-4 16,9 18 2-16,9 10 2 15,9 12 5-15,5 10 6 16,4 4-2-1,-4 5-2-15,-3-5-7 0,-5-8 0 16,-5-6 0-16,-6-10 0 16,-10-10 1-16,-5-9-1 15,-9-10 0-15,-2-3 0 16,0-3-41-16,-6-3 30 16,-23 0 1-16,-9-23-182 0</inkml:trace>
  <inkml:trace contextRef="#ctx0" brushRef="#br0" timeOffset="12993.67">5844 7325 529 0,'0'0'11'16,"0"0"35"-16,0 0-19 16,0 0-20-16,0 0-4 15,0 0-2-15,-83-34 9 16,90 8 15-16,49-21 6 0,39-26-13 15,53-36-7 1,55-35 3-16,37-23-11 16,14-11-1-16,0 8-3 15,-29 25 1-15,-29 21 0 0,-31 27 1 16,-36 29 3-16,-38 28-4 16,-30 22 0-16,-28 12-8 15,-19 6-14-15,-8 0 3 16,-4 0 4-16,-2 0 14 15,0 0 1-15,0 0 5 16,0 0 3-16,0 0 3 16,0 0-11-16,0 8-7 15,16 21 5-15,6 10 2 16,11 5 0-16,7 4 0 16,5 2 0-16,2 3 0 15,4-1-3-15,-3 4 3 16,2 4-1-16,-7 0 1 15,-5 3-1-15,-5 3 1 0,-13 0 0 16,-11 4 0-16,-9 2 2 16,-11 5-2-16,-40 1-1 15,-26 0 1-15,-31 8 2 16,-31 7 0-16,-21 5-2 16,-11 2 1-16,-8-6-1 15,5-6 1-15,8-7 0 16,2-9 0-16,14-8 0 15,11-10-1-15,21-12 3 16,20-10-2-16,25-10 0 16,26-10-1-16,20-8-1 15,14-4-5-15,11 0 0 16,2-2-21-16,0-22-28 0,21-10-92 16,0-10-25-1,-5-8-63-15</inkml:trace>
  <inkml:trace contextRef="#ctx0" brushRef="#br0" timeOffset="13221.8">6343 7329 599 0,'0'0'7'0,"0"0"-7"16,0 0-9-16,0 0-9 0,0 0 16 15,80 104 1-15,-48-74 1 16,-3-1 3-16,-3-6-3 15,0-3 0-15,-5-3-2 16,-8-8 2-16,-4-5-4 16,-6-1-30-16,-3-3-6 15,0 0 36-15,-10-16-67 16,-14-12-191-16</inkml:trace>
  <inkml:trace contextRef="#ctx0" brushRef="#br0" timeOffset="13584.32">6343 7329 379 0,'-9'74'106'0,"9"-66"-93"16,0 4-13-16,15 0 0 0,25-8 10 16,7-4 27-1,5 0-2-15,-4-2-22 0,-5-18-7 16,-7-2 11-16,-9-6-10 16,-8-2 0-16,-7-2 2 15,-10-6 3-15,-2 0-6 16,0-2-1-16,-2 4-5 15,-8 5 0-15,2 13 1 16,1 13-1-16,7 5 4 16,0 0-4-16,0 7-18 15,7 18 14-15,15 3 3 16,3-1 1-16,1-4 0 0,-2-5-1 16,1-8 1-1,-2-4 0-15,-4-4 2 0,2-2 1 16,-1 0 6-16,5 0-3 15,1-10-2-15,0-8 0 16,-3 0-4-16,-5 1-16 16,-7 6-25-16,-5-3-61 15,-6-4-77-15</inkml:trace>
  <inkml:trace contextRef="#ctx0" brushRef="#br0" timeOffset="13778.67">6960 6818 553 0,'0'0'22'0,"0"0"-14"16,0 0-8-16,0 0-6 15,0 0 5-15,0 0 1 16,123 140 0-16,-97-84 1 16,3 2-1-16,-2-2 0 15,0 1 0-15,1-5-1 16,7-6-46-16,4-6-35 15,8-12-108-15</inkml:trace>
  <inkml:trace contextRef="#ctx0" brushRef="#br0" timeOffset="14213.68">7713 8775 620 0,'0'0'36'0,"0"0"-26"15,0 0-10-15,0 0-52 0,0 0 52 16,105 130 3-16,-32-64 3 16,10 13 9-16,8 1-4 15,1 4-7-15,-3-2 1 16,-12-6-1-16,-10-9-2 15,-18-17-2-15,-17-13-6 16,-12-12-9-16,-14-11 9 16,-1-6-9-16,-5-8-7 15,0 0-9-15,-36-36-65 16</inkml:trace>
  <inkml:trace contextRef="#ctx0" brushRef="#br0" timeOffset="14719.47">7820 8825 722 0,'0'0'4'0,"13"-112"0"16,70 27-4-16,44-33-7 15,40-24 7-15,25-9 6 16,17-3 2-16,5 8 3 16,-7 13 3-16,-20 21-3 15,-26 30-5-15,-30 24-6 16,-26 19-14-16,-23 13 2 15,-26 12 3-15,-20 4 5 0,-19 6 0 16,-10 2 2-16,-7 2 0 16,0 0 2-16,0 0 0 15,0 0 0-15,0 0-1 16,-4 24-6-16,-1 12 4 16,5 14-1-16,2 13 2 15,37 7 1-15,17 14-1 16,12 8 1-16,14 10 1 15,5 9-1-15,-6-3 2 16,-8-2-4-16,-17-11 3 16,-16-13 0-16,-18-20 3 15,-13-18-3-15,-9-2 1 16,-4-1-1-16,-38 6 2 16,-27 15 5-16,-25 11-5 0,-24 7 1 15,-23 6-3-15,-19 0 0 16,-12 0-2-16,-8-5-4 15,10-15 3-15,19-14 3 16,24-16 1-16,21-9 2 16,18-5-3-16,19-7-5 15,16-4-42-15,14-11-38 16,16 0-107-16</inkml:trace>
  <inkml:trace contextRef="#ctx0" brushRef="#br0" timeOffset="15097.38">8878 8668 703 0,'0'0'14'0,"0"0"-14"0,0 0-7 15,0 0-18-15,0 0 7 16,0 0 16-16,-87 65 1 15,81-47 0-15,6 2 0 16,0 0 1-16,0 2-5 16,0 0-2-16,20 4 3 15,11-2-8-15,13 4 6 16,10-2 6-16,8-2 14 0,5-2 3 16,-5-4-4-1,-8-2-11-15,-14-2-1 0,-13-4-1 16,-15-2 0-16,-10-3-1 15,-2-1 0-15,0 0 1 16,-16 1 0-16,-29 1-1 16,-17-3 1-16,-10-3-41 15,3-22-28-15,7-27 3 16,8-21-109-16</inkml:trace>
  <inkml:trace contextRef="#ctx0" brushRef="#br0" timeOffset="15294.16">8827 8462 522 0,'0'0'131'0,"0"0"-131"16,0 0-24-16,0 0 24 0,165 116 2 15,-100-63 12-15,-1 1-10 16,-2-6 0-16,-10-5-4 16,-14-6 5-16,-12-7-5 15,-10-8 0-15,-9-8-3 16,-7-4-9-16,0-6-1 15,0-4-14-15,-4 0 17 16,-15-16-103-16</inkml:trace>
  <inkml:trace contextRef="#ctx0" brushRef="#br0" timeOffset="15424.75">9170 8825 629 0,'0'0'74'0,"0"0"-51"0,0 0-23 16,0 0-10-16,103-132-14 15,-52 77-25-15,-9 1-17 16,-17-6-260-16</inkml:trace>
  <inkml:trace contextRef="#ctx0" brushRef="#br0" timeOffset="17265.38">7568 7678 330 0,'0'0'46'16,"0"0"-33"-16,0 0-5 0,0 0 1 15,0 0-7 1,0 0 44-16,0-48 11 0,0 42-33 16,0 2-19-16,0 2 2 15,0 2-3-15,0 0-4 16,0 0-7-16,5 0 4 16,8 0 0-16,14 20 3 15,10 10 2-15,17 8-1 16,17 10 18-16,14 6-2 15,4 5-5-15,-2 5-8 16,-9 2 2-16,-13-8-6 16,-14-8 0-16,-16-16 0 15,-12-10 1-15,-12-12-1 16,-6-6-4-16,-5-4-5 0,0-2-12 16,0 0 21-1,0 0 0-15,0 0-5 0,-14-14-168 16</inkml:trace>
  <inkml:trace contextRef="#ctx0" brushRef="#br0" timeOffset="17751.07">7216 8008 452 0,'0'0'40'15,"0"0"-30"-15,0 0-7 16,0 0 0-16,0 0 16 16,0 0-1-16,-13-13-1 15,13 13 17-15,0-2 1 16,0-1-8-16,0-1 4 15,0-3 1-15,0-11 1 16,0-12-19-16,0-6-10 16,0-9-3-16,0-7 6 15,11-4-1-15,7-8-6 16,7 1-1-16,-6 16 1 0,-3 14 1 16,-7 19-1-1,-9 13 0-15,2 1-3 16,0 0-7-16,8 0-9 0,1 0 1 15,9 12 16-15,1-1 2 16,9 2 0-16,7-4 0 16,8-2 2-16,13-7 0 15,15 0 1-15,21-8 1 16,13-13-4-16,9 7-1 16,0 10-40-16,-21 3-88 15,-21-2-277-15</inkml:trace>
  <inkml:trace contextRef="#ctx0" brushRef="#br0" timeOffset="24913.51">7956 4834 595 0,'0'0'9'15,"0"0"-2"-15,0 0-7 16,80-110-1-16,-55 98-5 0,-10 8 2 16,-9 4-1-1,0 0-5-15,0 0 7 0,7 4 1 16,8 10 2-16,8 8 5 15,13 6-4-15,9 10 0 16,5 4 1-16,6 5 2 16,-4-1-3-16,-3-4 1 15,-5-8-2-15,-13-12 5 16,1-16 1-16,-1-6 7 16,11-42 34-16,24-30 0 15,22-29-35-15,18-17-6 16,17-14-5-16,8-13 7 15,3-5-4-15,3 3-4 16,-5 19 1-16,-20 36 0 0,-29 36 2 16,-33 36 7-16,-19 20-10 15,-8 22-7-15,3 36-5 16,-3 30 10-16,-7 25 2 16,-5 21 0-16,-5 10 0 15,-1 7 1-15,-1-5 0 16,-2-10-1-16,-1-17 0 15,-3-25 0-15,3-26-1 16,2-25 1-16,-5-22 0 16,3-10 0-16,-5-10-2 15,-2-1 2-15,2 0 6 16,0 0-4-16,-2 0 6 16,0 0-4-16,3 0-4 15,-3 0 3-15,0 0-6 16,0 0 5-16,0 0-4 0,0 0 0 15,0 0 1-15,0 0 0 16,0 0 1-16,0 0 2 16,0 0-2-16,0 0 0 15,0 0-2-15,0 0-5 16,0 0 5-16,2 0 2 16,0 0-3-16,-2 0 3 15,0 0 2-15,0 0-2 16,0 0 0-16,0 0 0 15,0 0 1-15,0 0-1 16,0 0 0-16,0 0 0 0,0 0-4 16,0 0 5-1,0 0-2-15,0 0 1 16,0 0-1-16,0 0 1 0,0 0 0 16,0 0-4-16,0 0-1 15,0 0 0-15,0 0-7 16,0 0 9-16,0 0-2 15,0 0 5-15,0 0 1 16,0 0-1-16,0 0 0 16,0 0 0-16,0 0-4 15,0 0 7-15,0 0-3 16,0 0 0-16,0 0-3 0,0 0 3 16,0 0-13-1,0 0-4-15,0 0-8 0,0 0-16 16,0 0-6-16,0 0-31 15,0 0-17-15,0 0-76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09:04:16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7506 6789 480 0,'0'0'80'0,"0"0"-80"15,0 0-16-15,0 0 16 16,0 0 14-16,0 0 4 16,0 0-9-16,0 0-7 15,0 0-2-15,0 0 2 16,0 0-2-16,0 0 1 16,0 0 3-16,0 0-4 15,0 0-11-15,7 14 1 16,3 7 3-16,4 5 7 15,4 2 0-15,2-2 0 16,0-4 2-16,-2-4 3 16,-2-6-2-16,-1-6 2 15,-1-6 3-15,1 0 0 0,10-4 46 16,19-34 10 0,25-30-19-16,25-24-26 0,15-17-5 15,15-5-11-15,15 6 4 16,-10 21-7-16,-19 25-2 15,-37 26 2-15,-40 24-1 16,-22 12-13-16,-7 0-27 16,2 14 12-16,-6 14 24 15,0 7-2-15,0 2 7 16,0 2 0-16,-12-6 5 16,-1-6-2-16,4-11 0 15,2-5-2-15,2-2 1 16,1 0-2-16,0 6-32 15,-3 7-34-15,-7-4-43 16,-10-12-178-16</inkml:trace>
  <inkml:trace contextRef="#ctx0" brushRef="#br0" timeOffset="23773.82">6728 7728 445 0,'0'0'4'0,"0"0"9"16,0 0-9-16,0 0 43 15,0 0-39-15,0 0-8 16,0 0 1-16,0 0 9 15,-7-66-7-15,9 66-3 0,8 0-1 16,3 0-4-16,7 10 2 16,2 12 3-16,7 8 0 15,0 4-1-15,2 2 1 16,-4-6 1-16,-2-4 1 16,-7-9-2-16,-5-10 0 15,-2-4 1-15,3-3 2 16,5-13 48-16,12-29 16 15,19-18-45-15,6-12-13 16,2-3-5-16,2 10-3 16,-10 8 3-16,-2 16-4 15,-15 14-1-15,-10 15 0 16,-10 12-3-16,-7 0-20 0,-2 6 3 16,4 12 6-1,-6 4 15-15,0 2-1 0,-2 6-1 16,0 9-2-16,0 5 2 15,-6 10-12-15,-8 10-10 16,1 8-31-16,6 2-53 16,2 5-63-16</inkml:trace>
  <inkml:trace contextRef="#ctx0" brushRef="#br0" timeOffset="25779.19">7635 9308 434 0,'0'0'5'0,"0"0"4"16,0 0 13-16,0 0-1 15,0 0-1-15,0 0-10 16,-22-66-2-16,22 66-2 15,0 0-5-15,0 0-1 16,0 0-2-16,0 0-4 16,2 0 5-16,10 6-5 15,3 10 6-15,-1 4 3 16,1 2-3-16,-1-4-3 16,-1-2 3-16,2-4 1 0,3-8 1 15,2-4-1-15,18 0 2 16,20-16 3-16,31-34 77 15,24-22-29-15,24-18-24 16,5-6-28-16,-15 9 5 16,-24 25-5-16,-35 24 4 15,-32 24-6-15,-18 10-3 16,-13 4-9-16,-5 0 3 16,0 0 1-16,0 0 0 15,0 0 8-15,0 0-4 0,0 0 4 16,0 0 5-1,0 0 2-15,0 0 1 0,0 0-8 16,4 0-7 0,10 10-88-16,3 8 56 15,-3 0-110-15</inkml:trace>
  <inkml:trace contextRef="#ctx0" brushRef="#br0" timeOffset="35252.93">6574 11111 371 0,'0'0'44'0,"0"0"-12"15,0 0-16-15,0 0-4 16,0 0 31-16,0 0-8 16,0 0-8-16,0 0-12 15,0-58 15-15,-2 52-11 16,0 0-13-16,2 2 0 16,0 2-3-16,0 2-2 15,0 0-1-15,0 0-2 0,0 0 1 16,0 0-11-16,2 14 8 15,16 8 4-15,0 2 0 16,2-2 0-16,0-4 0 16,1 0 0-16,-2-10 0 15,4-4 1-15,3-4 0 16,14-6 2-16,25-32 35 16,20-22-22-16,19-25 6 15,16-17-17-15,9-12 10 16,-4 0-3-16,-9 11-5 15,-20 31-6-15,-28 32 4 16,-22 30-5-16,-11 10-6 16,-6 34-6-16,3 22-5 15,-8 15 9-15,-11 11 5 0,-13 8 3 16,-11 0-12-16,-33 2 0 16,-14-2-3-16,-8-3 5 15,0-9 7-15,6-9-15 16,14-15 15-16,10-10-16 15,16-8-25-15,11-11-86 16,3-10-115-16</inkml:trace>
  <inkml:trace contextRef="#ctx0" brushRef="#br0" timeOffset="37546.04">13611 11314 587 0,'0'0'50'0,"0"0"-32"16,0 0-17-16,0 0 12 16,0 0 2-16,0 0-5 15,-110-67-4-15,108 67-4 16,-7 0-2-16,-6 2 0 16,-9 32-6-16,-12 25-4 15,3 15 8-15,6 12-1 16,17 0 3-16,10-10-2 15,5-14 2-15,31-13-5 16,15-19 2-16,13-14-4 16,15-16 5-16,3-10-2 15,0-39-23-15,-17-27-70 16,-27-28-206-16</inkml:trace>
  <inkml:trace contextRef="#ctx0" brushRef="#br0" timeOffset="38252.67">13444 10578 527 0,'0'0'210'16,"0"0"-210"-16,0 0-57 15,-14 154 48-15,43-74 8 16,18 4 1-16,6 3 1 16,1-7 1-16,-2-4-2 15,-6-8 0-15,-3-6 4 16,-6-10-4-16,-5-5 2 15,-8-10-1-15,-6-10 0 0,-10-11-2 16,-2-10 2-16,-4-6 0 16,-2 0 1-16,0 0-2 15,2 0 8-15,-2 0 0 16,4 0 7-16,3 0 2 16,7 0-17-16,-2-2-7 15,9 2 3-15,-2 0-3 16,10 20-1-16,12 14 3 15,14 8 4-15,3 0 0 16,0-6 1-16,-6-8 2 16,-21-14-2-16,-14-6 0 15,-9-6-6-15,-8-2 6 16,0 0 12-16,0-24 35 16,0-12-29-16,0-8-18 15,0 2 0-15,0 14 0 0,0 12-3 16,0 12 1-16,0 4-5 15,2 0-7-15,4 0 12 16,7 0-5-16,5 0 7 16,3 0 0-16,-4 2 1 15,-6-2 2-15,-2 0 6 16,-4-16 16-16,1-31 8 16,-4-12-20-16,-2-9-10 15,0-9-6-15,0-5 1 16,-6-8-4-16,-1 5-6 0,5 22-8 15,2 22 20 1,-2 25 0-16,2 16 0 0,0 2-21 16,0 39-29-16,2 18 37 15,15 18 8-15,6-1 5 16,6-6 0-16,0-16 2 16,0-12 1-16,-4-8 0 15,-4-10-1-15,2-3-2 16,2-8-6-16,10-3-25 15,12-6-5-15,16-4-53 16,12 0-62-16</inkml:trace>
  <inkml:trace contextRef="#ctx0" brushRef="#br0" timeOffset="38646.01">15113 11263 574 0,'0'0'27'0,"0"0"20"0,0 0-1 16,0 0-34-16,0 0-12 15,0 0-17-15,-79 20 15 16,79 12 1-16,0-1 1 16,0-5 0-16,14-6-5 15,-5-7 5-15,-3-4-2 16,-1-7 0-16,-3-2 2 16,0 0 5-16,5-11 34 15,6-26 29-15,3-21-57 16,2-23-9-16,-4-9-3 15,-10-8 1-15,-4-7-15 0,-2 11-8 16,-23 22-7-16,3 24 30 16,6 28 24-16,7 18 17 15,7 2-41-15,2 32-44 16,0 32 6-16,2 22 34 16,20 11 4-16,10-5 4 15,5-6-3-15,6-14-1 16,-7-9 0-16,-7-9-3 15,-8-4-1-15,-7 2-18 16,-10 6-36-16,-4-6-50 16,-12-14-358-16</inkml:trace>
  <inkml:trace contextRef="#ctx0" brushRef="#br0" timeOffset="39395.76">12392 12089 482 0,'0'0'43'15,"0"0"-41"-15,0 0-2 0,0 0 0 16,0 0-3-16,0 0 3 16,-7 12 5-16,7-9 2 15,0-3-1-15,0 0 20 16,0 0 17-16,16 0 13 16,28-26-8-16,23-17-25 15,22-7-16-15,5 4 13 16,-7 10-14-16,-16 12-6 15,-13 12-4-15,-20 12-46 16,-27 8-44-16,-11 30-92 16,-51 10-157-16</inkml:trace>
  <inkml:trace contextRef="#ctx0" brushRef="#br0" timeOffset="39542.69">12553 12486 576 0,'0'0'106'0,"0"0"-94"15,0 0 17-15,0 0-22 16,146-86-7-16,-67 48-3 16,3 4 1-16,0 12-49 15,-13 14-15-15,-28 8-121 16</inkml:trace>
  <inkml:trace contextRef="#ctx0" brushRef="#br0" timeOffset="39981.93">9999 13425 721 0,'0'0'57'0,"0"0"-57"0,0 0-25 15,0 0-11-15,127 82 29 16,-47-12 0-16,9 8 5 16,5 7 2-16,-7-5 0 15,-11-6 5-15,-14-6-2 16,-20-15-3-16,-15-11-16 16,-18-15-24-16,-9-10-6 15,0-17 5-15,-31-4 9 16,-18-45-35-16,-16-33-291 15</inkml:trace>
  <inkml:trace contextRef="#ctx0" brushRef="#br0" timeOffset="40184.98">10162 13276 677 0,'0'0'5'16,"0"0"81"-16,0 0-70 16,0 0-16-16,0 0-17 15,0 0 2-15,64-42 15 16,-8 42 0-16,-2 23 0 15,-8 11-8-15,-12 9 5 16,-16 10-4-16,-18 7-12 16,-12 6-14-16,-34 3-1 15,-8-10-13-15,6-14-49 16,5-26 0-16,11-19-178 0</inkml:trace>
  <inkml:trace contextRef="#ctx0" brushRef="#br0" timeOffset="40884.24">10447 13323 657 0,'0'0'46'0,"0"0"-20"15,0 0-8-15,0 0-10 16,0 0-8-16,0 0-11 16,56 0-4-16,-36 32-6 15,2 6 12-15,-2-6 4 16,-7-8 4-16,-1-10 1 0,-4-10 0 15,-1-4 0-15,2 0 2 16,11 0 4-16,4-24 14 16,6-10-8-16,-1-10-1 15,-7 0-8-15,-7 6-1 16,-3 9 1 0,-8 11-3-16,-2 14 3 0,1 2-3 15,-3 2-5-15,0 0-4 16,0 0 2-16,2 0-3 15,0 0 8-15,0 0 2 16,0 0 0-16,3 0 0 16,4 0 2-16,4-4 1 15,10-14 6-15,3-12-3 16,4-10 5-16,-5 0-9 16,-2 2 3-16,-7 12-3 0,-9 12-2 15,-3 8 0-15,0 4-2 16,0 2-4-16,6 0-10 15,7 6 1-15,6 8 6 16,4-2 9-16,2-4 0 16,-6-2 9-16,-2-6-6 15,-7 0 2-15,-6-10-2 16,3-24 7-16,-4-10 18 16,0-12-22-16,-3-12 1 15,-1-5-7-15,-3-5 0 16,0-2-4-16,0 4 1 15,0 13 1-15,0 19-3 16,-3 20 5-16,-1 14 6 16,4 10 11-16,0 0-17 0,0 0-5 15,0 8-43-15,0 25 0 16,0 11 45-16,13 8 3 16,12 2 3-16,8-6 0 15,3-2 2-15,-1-6 0 16,-4-2-5-16,-4-2-12 15,-6-1-27-15,-13 1-14 16,-8-3-50-16,-6-2-81 16</inkml:trace>
  <inkml:trace contextRef="#ctx0" brushRef="#br0" timeOffset="40991.69">11142 12904 602 0,'0'0'46'0,"0"0"-30"16,76-113-16-16,-4 77-55 15,-1 2-29-15,-13 0-388 0</inkml:trace>
  <inkml:trace contextRef="#ctx0" brushRef="#br0" timeOffset="42707.91">14852 12530 249 0,'0'0'247'15,"0"0"-194"-15,0 0-16 16,0 0 12-16,0 0 5 16,0 0-47-16,0 0 27 15,0 0 15-15,0 5 1 16,0-5-49-16,0 0-1 16,0 4-9-16,-5 12-21 15,-8 18-20-15,-9 18 35 16,-3 12 15-16,6 2 0 15,9-5 0-15,10-14 0 16,0-4-1-16,2-9 0 16,12-12 2-16,-1-4-1 15,-1-10 2-15,-6-4 5 0,1-4-2 16,-3 0 13-16,0 0 6 16,1-4 0-16,2-30 27 15,0-27-9-15,-7-25-42 16,0-14-1-16,0-2-5 15,-29 3-19-15,-7 7-12 16,1 16 34-16,6 20 6 16,8 24 11-16,15 24 5 15,4 8-19-15,2 0-18 16,0 8-33-16,0 28 7 0,0 16 44 16,19 10 0-16,6 2 1 15,2-3 5-15,2-9-6 16,-3-8 0-1,1-8 0-15,0-10 4 0,-3-8-2 16,-2-8 3-16,-3-6 1 16,-4-2 2-16,-1-2-4 15,3 0 7-15,8-12 4 16,10-14 11-16,1 0-17 16,-7 4-4-16,-11 10-5 15,-12 8 0-15,-3 4-3 16,-3 0-8-16,4 0 2 15,8 0-6-15,5 12-4 0,8 10 9 16,4 0 10 0,-3 0-9-16,-4-6 6 0,-4-2-27 15,-7-8 11-15,-6 0-30 16,0-6-3-16,-3 0 24 16,-2-26 6-16,0-26-342 15</inkml:trace>
  <inkml:trace contextRef="#ctx0" brushRef="#br0" timeOffset="42841.16">15202 12403 783 0,'0'0'13'0,"0"0"-13"16,0 0-35 0,0 0-33-16,0 0-15 0,0 0 46 15,53 25-99-15,-31-7-44 16</inkml:trace>
  <inkml:trace contextRef="#ctx0" brushRef="#br0" timeOffset="43157.3">15500 12741 503 0,'0'0'108'16,"0"0"-27"-16,0 0-12 15,0 0-19-15,0 0-47 16,33-150 1-16,-27 85 2 15,-6 1-6-15,0 8 0 16,0 10-20-16,0 18 20 16,0 16 2-16,0 8-2 15,0 4-2-15,0 0-4 0,0 0-25 16,0 0-25-16,0 14 30 16,6 8 21-16,9 4 2 15,1-1 3-15,4 0 0 16,-2 1 1-16,2-1 0 15,0-1 0-15,-4-2-1 16,-3 4-14-16,-9 0-49 16,-4-8-97-16,0-14-158 15</inkml:trace>
  <inkml:trace contextRef="#ctx0" brushRef="#br0" timeOffset="43380.98">15759 12286 467 0,'0'0'302'0,"0"0"-302"16,0 0-7-16,0 0-32 16,0 0 35-16,131 153 2 15,-75-76 2-15,-5 2 1 16,-2 1-1-16,-9-8 1 16,-13-8 3-16,-11-10-4 15,-8-18-33-15,-8-9 12 16,0-18-18-16,0-6 3 15,0-3 12-15,0-8 19 0,-16-33-128 16</inkml:trace>
  <inkml:trace contextRef="#ctx0" brushRef="#br0" timeOffset="43597.52">15739 12424 739 0,'0'0'45'16,"0"0"-45"-16,0 0-17 15,80-110-23-15,-25 96 17 16,-6 14 19-16,-9 4 4 16,-6 32-26-16,-12 8 12 15,-10 4-4-15,-12 5 13 16,0-5-1-16,-5-8-3 16,-15-8-7-16,4-10-9 0,1-16-3 15,5-6-102-15,8-28-200 16</inkml:trace>
  <inkml:trace contextRef="#ctx0" brushRef="#br0" timeOffset="43808.22">16135 11893 623 0,'0'0'28'0,"0"0"-1"15,0 0-27-15,0 0-49 16,0 0 42-16,34 154 7 15,-10-86 2-15,7-1 2 16,3-13-4-16,3-10-1 16,-1-10 1-16,-3-12 1 15,6-10-1-15,3-8-25 0,2-4-1 16,1-14-36-16,-9-38-223 16</inkml:trace>
  <inkml:trace contextRef="#ctx0" brushRef="#br0" timeOffset="43997.87">16489 11635 672 0,'0'0'148'15,"0"0"-148"-15,0 0-15 16,0 0-49-16,0 0 45 0,49 148 18 16,-7-66 2-16,4 24 2 15,-5 19 1-15,-7 15-4 16,-18 8-19-16,-16 5-41 15,-27-7-24 1,-37-15-148-16</inkml:trace>
  <inkml:trace contextRef="#ctx0" brushRef="#br0" timeOffset="47154.67">15119 13218 552 0,'0'0'73'16,"0"0"-57"-16,0 0 0 16,0 0 9-16,0 0 9 15,0 0-29-15,0 0 11 16,-16-10 18-16,16 10-16 16,0 0-10-16,0 0-8 15,0 0-3-15,0 0 2 16,0 0-1-16,-6 0-13 15,-9 17 12-15,-12 16-2 16,-16 20 2-16,-4 21 0 0,-4 14-1 16,5 10 3-1,5 4-3-15,3-3-4 16,3-7 0-16,1-12 8 0,3-3 8 16,-2-9-7-16,0 2 0 15,-10-4 2-15,-6 6-3 16,-13 0 4-16,-17 4-2 15,-16 1 3-15,-21 5-1 16,-20-2-4-16,-16-2 6 16,-10-11-5-16,2-13 6 15,4-14-3-15,15-14 19 16,16-8 5-16,23-14-8 16,15-4-2-16,11 0-7 15,9-12 0-15,1-16-9 0,8-12 10 16,2-17-5-16,3-20 2 15,3-12-2-15,3-9-7 16,5-6 0 0,9 6-1-16,4 5 1 0,8 13-1 15,4 14 1-15,1 14 1 16,5 14 0-16,-3 7 0 16,4 7 0-16,1 4-1 15,0 6 0-15,2 0 0 16,0 6 0-16,3 2-2 15,2 2-1-15,2 2-5 16,0 2-46-16,-2 0-62 16,0 30-102-16,-5 6 25 0</inkml:trace>
  <inkml:trace contextRef="#ctx0" brushRef="#br0" timeOffset="47545.19">11828 14347 625 0,'0'0'78'16,"0"0"-78"-16,0 0 0 0,0 0 0 15,0 0 4-15,0 0 18 16,-4-10 25-16,6-38-17 15,27-22-30-15,9-18-22 16,7-4 22-16,10-7 2 16,3 11 8-16,2 6-6 15,-4 16-3-15,-18 26 15 16,-16 20-9-16,-11 13-7 16,1 7 0-16,3 0-14 15,12 3 5-15,12 12 6 16,13 3 0-16,6 5 3 15,7-1 0-15,-1-4-2 16,1-2-4-16,-1-2-4 0,1-2-2 16,-3 6-8-1,-6 10-35-15,-7 0-65 16,-15-6-129-16</inkml:trace>
  <inkml:trace contextRef="#ctx0" brushRef="#br0" timeOffset="48238.61">10763 14022 628 0,'0'0'9'0,"0"0"-5"15,0 0-4-15,0 0-23 16,-117 145 21-16,98-105 0 16,9-6 2-16,2-6 0 15,8 0-3-15,0-2 2 16,3 1 1-16,23-4 3 16,11-6 0-16,13-7 1 0,8-6 17 15,2-4 7 1,-4 0-18-16,-12-7 0 0,-12-13 0 15,-12-10-5-15,-14-8 16 16,-6-4 23-16,-4-8-35 16,-27 0-9-16,-9 2 9 15,-5 0-8-15,-1 7 2 16,-4 9-3-16,0 9-4 16,-4 10 3-16,0 13-22 15,5 0-7-15,7 0-26 16,13 20 2-16,14 0-33 15,5-14-167-15</inkml:trace>
  <inkml:trace contextRef="#ctx0" brushRef="#br0" timeOffset="48649.04">10525 13582 667 0,'0'0'73'0,"0"0"-32"16,0 0-41-16,0 0-24 15,0 0 9-15,142 116 12 16,-68-30 4-16,-1 8-1 16,-2-4 0-16,-10-10 4 15,-10-13-4-15,-20-23-8 16,-12-18-2-16,-13-12 6 0,-6-14 4 16,0 0 4-16,0 0 31 15,-9-12 18-15,-15-16-53 16,-5-8-14-16,6 0 14 15,12 4 13-15,5 6-1 16,6 9-11-16,0 7 0 16,0 5-1-16,11 5-7 15,13 0-5-15,5 5 8 16,3 15 2-16,-3 5 1 16,-6-1-2-16,-4-2 2 15,-7-6-7-15,-6 2-3 16,-6 4 1-16,0 10-3 15,-6 6-13-15,-23 4-2 0,-12-4-36 16,1-8-19-16,2-16-29 16,7-14-89-16</inkml:trace>
  <inkml:trace contextRef="#ctx0" brushRef="#br0" timeOffset="48893.7">11207 13858 674 0,'0'0'121'0,"0"0"-121"16,0 0-59-16,0 0 31 16,137 60 23-16,-74-7 5 15,-1 9-4-15,-4 10 2 16,0 6 1-16,-8-4 1 16,-11-8 3-16,-5-7-3 15,-12-15 0-15,-7-6 1 16,-1-8 0-16,-3-6-1 0,1-4 0 15,-1-10-24-15,-7-10-71 16,-4-10-84-16,-27-42-73 16</inkml:trace>
  <inkml:trace contextRef="#ctx0" brushRef="#br0" timeOffset="49017.96">11211 13850 747 0,'0'0'61'15,"0"0"-52"-15,0 0-9 16,0 0-95-16,0 0-20 0,0 0-50 16</inkml:trace>
  <inkml:trace contextRef="#ctx0" brushRef="#br0" timeOffset="49587.87">10621 15302 660 0,'0'0'24'0,"0"0"2"15,0 0-26-15,0 0-6 0,0 0 6 16,0 0 0 0,-18-26 28-16,18 22 4 0,9-18-7 15,37-19-3-15,31-23-21 16,38-34 11-16,28-32 12 16,26-25-16-16,32-9-4 15,8-4 22-15,12 13-6 16,-14 25-5-16,-38 29-10 15,-40 37-5-15,-46 30-4 16,-36 18-13-16,-27 10 6 16,-12 4 7-16,-5 2-5 15,-3 0-2-15,0 0 5 0,0 0-13 16,0 0-23 0,2 0-29-16,-2 12-41 0,0 25-15 15,0 8-67 1</inkml:trace>
  <inkml:trace contextRef="#ctx0" brushRef="#br0" timeOffset="51227.08">15618 12707 666 0,'0'0'78'0,"0"0"-78"15,0 0-2 1,0 0-6-16,0 0-4 0,0 0 5 15,-2 8 6-15,2 6 1 16,16 10 5-16,8 16 10 16,9 18-15-16,6 14 2 15,1 17 3-15,2 9-2 16,0 4-3-16,3 1 4 16,2-7-4-16,-3-6-1 15,1-8-39-15,-9-15-39 16,-7-21-25-16,-19-33-135 15</inkml:trace>
  <inkml:trace contextRef="#ctx0" brushRef="#br0" timeOffset="51511.13">15720 13569 797 0,'0'0'104'0,"0"0"-104"15,0 0-46-15,0 0-23 16,0 0 68-16,0 0 0 15,119 40 2-15,-77-12-1 16,3 7 0-16,-2-3 0 16,-6-6 6-16,-6-8-5 15,-13-8 0-15,-7-8 0 16,-4-2-1-16,-5 0 30 0,2 0 15 16,3-4 1-1,11-36-18-15,11-25-11 0,4-17-17 16,3-16-11-1,-14 8-9-15,-11 16-40 0,-11 11-25 16,-11 17-55-16,-28 14-281 16</inkml:trace>
  <inkml:trace contextRef="#ctx0" brushRef="#br0" timeOffset="54418.96">16505 14405 453 0,'0'0'40'0,"0"0"-40"0,0 0 14 16,0 0 68-16,0 0-22 16,0-102-3-16,0 86-11 15,0 4-9-15,0 2-25 16,0 8-5-16,0 2-7 16,-2 0-14-16,-31 16-23 15,-23 20 22-15,-23 14-52 16,-12 4 59-16,11-5 8 15,18-13 2-15,26-14-1 16,20-8-1-16,16-2 0 0,9 6-19 16,38 6-4-1,22 6 23-15,18 2 8 0,2 2 4 16,-4-2 13-16,-16 0-14 16,-17-7-9-16,-21-6 1 15,-14-6-3-15,-13-12-5 16,-4 3 1-16,0 0 4 15,0 6 0-15,-33 11 6 16,-17 3 2-16,-13 0-8 16,5-10-34-16,11-14-27 15,18-25-12-15,18-44-290 16</inkml:trace>
  <inkml:trace contextRef="#ctx0" brushRef="#br0" timeOffset="54753.44">16628 14383 688 0,'0'0'61'16,"0"0"-61"-16,0 0-45 16,0 0 34-16,0 0 11 15,0 0 0-15,0 0 0 16,111 111-1-16,-95-97 1 16,-4 0 0-16,0-6 0 15,-3-2 0-15,0-4 2 16,0-2 0-16,-2 0-1 15,1 0 2-15,1 0-3 0,0-10 6 16,0-2 9 0,0 0-15-16,-4 8 1 15,-1 4-2-15,3 0-10 16,10 0-2-16,8 16 8 0,8-2 2 16,3 8 3-16,0-8 4 15,-7 0-2-15,-5-2-1 16,-8-10-1-16,-5-2-29 15,-11-10-6-15,0-38 12 16,-11-24-455-16</inkml:trace>
  <inkml:trace contextRef="#ctx0" brushRef="#br0" timeOffset="55102.94">16817 13810 749 0,'0'0'0'0,"0"0"-41"16,85 152 39-16,-25-80 2 15,2-4 5-15,-6-7-2 16,-9-7 7-16,-8-14-7 16,-12-8-3-16,-9-6 0 15,-7-14 5-15,-6-2-5 16,-3-10 2-16,-2 0 0 16,3 0 9-16,5 0 6 15,12-22 2-15,5 4-19 16,1 0-25-16,-3 8 22 15,-8 10 2-15,-3 0-9 16,-1 0-8-16,-3 14 2 0,2 8 14 16,-6 6 2-16,-4 3 1 15,0 6-1-15,-27 3 1 16,-18 5-2-16,-5-3-4 16,-4-8-19-16,10-12-34 15,7-22-63-15,18-4-99 16</inkml:trace>
  <inkml:trace contextRef="#ctx0" brushRef="#br0" timeOffset="55293.63">17548 13888 672 0,'0'0'44'16,"0"0"-44"-16,0 0-27 15,0 0-9-15,0 0 36 0,0 151 2 16,6-95 1-16,15-8-3 15,8-10 1-15,6-12 2 16,3-12-3-16,0-14-4 16,5 0-4-16,-1-36 1 15,-5-24-22-15,-12-26-96 16</inkml:trace>
  <inkml:trace contextRef="#ctx0" brushRef="#br0" timeOffset="55502.57">17528 13096 800 0,'0'0'110'16,"0"0"-110"-16,6 130-118 15,43-27 105-15,16 17 13 16,10 2 4-16,-1-7-3 0,-5-9-1 16,-9-14 0-16,-8-14-1 15,-8-15-21-15,-11-19-28 16,-6-22-6-16,-6-20 1 15,-2-2-71-15,-3-32 35 16,-1-25-75-16</inkml:trace>
  <inkml:trace contextRef="#ctx0" brushRef="#br0" timeOffset="55888.74">18172 13780 492 0,'0'0'128'0,"0"0"-74"16,0 0-49-16,0 0-5 0,0 0-19 15,0 0 16-15,4 30 3 16,10-14 0-16,-3-2 0 15,-1-6 1-15,4-4 1 16,-3-4-2-16,1 0 4 16,1 0 1-16,5-4 5 15,4-18 10-15,2-2-13 16,-1 2-4-16,-8 10 4 16,-5 10-7-16,-6 2-9 15,0 0 3-15,3 0-5 16,1 0 11-16,6 0-2 15,-1 0 4-15,1 0 0 16,3 0-1-16,-1-6 2 16,2-2 1-16,-4-4-1 15,-1-2 0-15,-5-4 3 0,2 0 0 16,-2 5 6-16,-5 5 11 16,1 7-13-16,0 1-10 15,6 0-8-15,7 0-6 16,12 14 11-16,0 13 1 15,2 8-11-15,-2 3-37 16,-8-6-15-16,-13-10-127 16</inkml:trace>
  <inkml:trace contextRef="#ctx0" brushRef="#br0" timeOffset="58135.35">11160 14350 271 0,'0'0'67'15,"0"0"-56"-15,0 0 19 16,0 0-7-16,0 0-11 16,0 0 68-16,0-51-29 15,0 43-28-15,0 2-14 16,0 4 24-16,0 2 15 16,0 0-24-16,0 0-10 15,0 0-14-15,0 0 0 16,11 10-8-16,18 18 1 15,18 19 6-15,25 15 1 16,18 20 6-16,15 20-2 16,11 10 12-16,-7 9-14 15,-2-5-1-15,-11-18 0 0,-11-18 1 16,-16-9 0-16,-18-20-1 16,-17-12-1-16,-17-17-4 15,-8-8 2-15,-4-10-8 16,-5-4-1-16,0 0 11 15,0 0-1-15,0 0-2 16,-16-22-44-16,-26-14-336 16</inkml:trace>
  <inkml:trace contextRef="#ctx0" brushRef="#br0" timeOffset="58479.93">11708 15119 721 0,'0'0'5'0,"0"0"-5"16,0 0-45-16,0 0 44 16,160 53 2-16,-92-25 0 15,3-1 1-15,-5 8-1 16,-1-5-1-16,-9-2 1 16,-12-10-1-16,-11-4 0 15,-10-6 1-15,-9-6 0 16,-10-2 0-16,-2 0-1 15,0 0 6-15,-2 0 41 0,0 0-3 16,0-18 8 0,0-16-22-16,0-13-21 0,0-8-5 15,0-6 1 1,0-3-2-16,-4 2-3 0,2 10-6 16,2 20 0-16,0 18-2 15,0 14-36-15,0 12-112 16,0 22-48-16,-8 8-45 15</inkml:trace>
  <inkml:trace contextRef="#ctx0" brushRef="#br0" timeOffset="60215.96">11891 16226 618 0,'0'0'49'0,"0"0"-47"15,0 0 0-15,0 0-2 16,-119-34 15-16,98 32-8 15,-6-2 1-15,4 0-5 16,1 4 10-16,-3 0-11 16,-4 32-2-16,-6 16-13 15,3 19 4-15,9 1 4 16,11-6 2-16,12-8 2 16,0-14-2-16,25-14-5 15,6-16 6-15,0-6 2 16,0-4 11-16,0 0 3 15,-2-28 4-15,-4-10-4 0,-10-12 0 16,-13-18-4 0,-2-16 2-16,-17-7 4 0,-24-1-13 15,-5 2-3-15,1 15 1 16,12 25 0-16,11 18 8 16,10 20 9-1,12 12-18-15,0 0-3 0,0 4-12 16,18 27-16-16,27 14 18 15,13 10 13-15,10 7 0 16,4-4 0-16,-3-4 2 16,-6-10 2-16,-12-10 0 15,-15-20-4-15,-16-8 1 0,-7-6 3 16,-9 0 3 0,5-6 8-16,-2-20 7 0,4-20-2 15,0-6-20-15,1 2 0 16,-6 6 0-16,-1 18-5 15,-3 16 3-15,-2 6-4 16,4 4 2-16,6 0-18 16,9 4-9-16,10 14 16 15,9 4 15-15,-2 0-1 16,-2 2 1-16,-5-2-28 16,-8 0-7-16,-7-4-10 15,-7-4-21-15,-7-10-67 16,-3-4-146-16</inkml:trace>
  <inkml:trace contextRef="#ctx0" brushRef="#br0" timeOffset="60355.15">12078 15855 763 0,'0'0'21'0,"0"0"-21"0,0 0-138 15,0 0 43-15,0 0 86 16,0 0-14-16,80 50-171 15</inkml:trace>
  <inkml:trace contextRef="#ctx0" brushRef="#br0" timeOffset="60684.91">12487 16152 636 0,'0'0'82'0,"0"0"-75"0,0 0-6 16,0-118 4-1,0 65-5-15,-4 9 11 0,-11 4-4 16,-1 12-1-16,5 10-4 16,0 10-4-16,6 8 4 15,3 0-6-15,2 0-1 16,0 0-7-16,9 0-15 16,27 12 13-16,16 6 8 15,7 0 5-15,3 4 2 16,-4 1-2-16,-13 4 0 15,-14 0 1-15,-13-5-5 0,-11-4 2 16,-7 4-1 0,0-8 2-16,-2-2-1 0,-21-6-24 15,-1-6-48-15,-3-10-197 16</inkml:trace>
  <inkml:trace contextRef="#ctx0" brushRef="#br0" timeOffset="60884.72">12699 15757 664 0,'0'0'0'0,"0"0"-20"16,0 0 15-16,150 94 4 15,-90-36 1-15,-4 5 0 16,-3 9 0-16,-4-2 1 16,-6-2 1-16,-3-2-1 0,-9-3-1 15,-7-22-4-15,-4-6-16 16,-4-21 13-16,-5-10-38 15,-2-4-5-15,-9-22-10 16,0-32 2-16</inkml:trace>
  <inkml:trace contextRef="#ctx0" brushRef="#br0" timeOffset="61079.78">12915 15851 707 0,'0'0'105'0,"0"0"-105"16,0 0-16-16,0 0-13 15,0 0 24-15,0 0 1 16,94-8 4-16,-67 38-5 0,-3 12-14 16,-10 6 8-16,-12 11 3 15,-2-1-5-15,-20 0-5 16,-18-2-7-16,-2-6-7 16,2-24-28-16,9-16-73 15</inkml:trace>
  <inkml:trace contextRef="#ctx0" brushRef="#br0" timeOffset="61543.78">12615 16409 603 0,'0'0'33'0,"0"0"-13"0,-89-116 10 16,75 107 9-16,5 5 16 15,5 4-32-15,2 0-23 16,2 26-11-16,0 29-2 16,0 29 1-16,0 14 10 15,27 0-2-15,8 1 4 16,3-9-4-16,2-14-7 15,-2-14-1-15,0-14 8 16,2-16-5-16,9-10-15 16,14-12 1-16,12-6-19 15,10-4 3-15,-10 0-226 16</inkml:trace>
  <inkml:trace contextRef="#ctx0" brushRef="#br0" timeOffset="62076.11">13123 16549 747 0,'0'0'7'15,"0"0"-7"-15,0 0-31 16,0 0 19-16,-116-24 3 16,98 52 1-16,2 6 2 15,16 2 2-15,0-4-3 16,21-4 7-16,25-2-2 0,14-9 1 16,8-3 1-1,3 0 5-15,-7-5-5 0,-8 4 0 16,-14 1-1-16,-13-2 1 15,-15-2-1 1,-7-2 2-16,-7 2-1 0,0 4 10 16,-12 8 3-16,-19 8 0 15,-7-2-11-15,-4-6-2 16,4-8-10-16,4-10-19 16,1-4-32-16,9-24-171 15</inkml:trace>
  <inkml:trace contextRef="#ctx0" brushRef="#br0" timeOffset="62431.97">13515 16561 688 0,'0'0'20'16,"0"0"-20"-16,0 0-16 16,0 0 12-16,0 0 4 15,0 0 0-15,114 102 2 16,-101-88 1-16,-2-8-3 15,-4 2 0-15,-2-8-1 16,-3 0-7-16,0 0 2 16,0 0 6-16,2-10 14 15,1-20 10-15,-1 4-24 0,0 6 0 16,-1 12 14 0,-3 4-14-16,5 4-8 0,6 0-7 15,7 0 10-15,5 12 5 16,4 2 5-16,0-6-4 15,-2 2 1-15,-3-6-1 16,-2 0 3-16,-4-4-1 16,-3 0-3-16,-3 0-4 15,-4 0 1-15,-4-22-7 16,-2-26-42-16,-18-24-158 16</inkml:trace>
  <inkml:trace contextRef="#ctx0" brushRef="#br0" timeOffset="62757.9">13497 16034 736 0,'0'0'59'0,"0"0"-59"16,0 0-45-16,64 148 40 15,-10-68 5-15,8 5 9 0,3-5-2 16,0-18-3-16,-5-8 9 16,-13-14-11-16,-14-18 2 15,-12-8-3-15,-10-10-1 16,-9-4-9-16,0 0 9 15,-2 0 8-15,0-18 16 16,0-20-24-16,6-4-17 16,8 6-2-16,1 14 11 15,4 14 1-15,-2 8 6 16,3 0-7-16,1 14 1 0,-2 12 2 16,-5 0 5-16,-3 6 4 15,-7-2-2-15,-4 6-2 16,0 0 0-16,-31-4-18 15,-9 0-53-15,-5-11-29 16,-3-21-180-16</inkml:trace>
  <inkml:trace contextRef="#ctx0" brushRef="#br0" timeOffset="62991">14099 16096 786 0,'0'0'36'16,"0"0"-36"-16,0 0-10 16,0 0-2-16,0 0-11 0,-43 136 10 15,39-70 7-15,4-3 5 16,2-9-2-16,25-14-4 16,2-10 4-16,0-16-1 15,2-10 0-15,0-4-3 16,2-4 3-16,-8-32-42 15,-16-22-117-15</inkml:trace>
  <inkml:trace contextRef="#ctx0" brushRef="#br0" timeOffset="63186.08">13760 15620 608 0,'0'0'298'0,"0"0"-298"0,0 0-50 16,0 0-53-16,71 161 94 15,-2-63 9-15,7 0 10 16,4 1-10-16,3-3-2 16,-5-6-1-16,-7-14-29 15,-11-13 16-15,-11-23-30 16,-6-18-43-16,-12-18-95 16</inkml:trace>
  <inkml:trace contextRef="#ctx0" brushRef="#br0" timeOffset="63544.29">14509 16088 644 0,'0'0'51'0,"0"0"-51"0,0 0-8 16,0 0 2-16,-13 120 4 16,13-92-2-16,8 2 2 15,3-12-4-15,-1 0 3 16,-4-9-3-16,-2-4-1 15,3-5-5-15,-5 0 5 16,2 0 7-16,4-5 10 16,3-26 19-16,2 1-29 15,0 2-21-15,-4 14 10 16,-9 10 9-16,0 4-6 0,0 0 8 16,0 0 5-16,0 0 10 15,0 0-15-15,0 0 0 16,2 0-5-16,8 0-8 15,5 0 4-15,3 14 9 16,4-2-1-16,0 2 1 16,-3-6 0-16,-6-2-47 15,-7-6-86-15,-6-6-138 16</inkml:trace>
  <inkml:trace contextRef="#ctx0" brushRef="#br0" timeOffset="63797.65">14023 15304 882 0,'0'0'44'0,"0"0"-44"0,0 0-54 16,0 0-33-16,136 56 82 16,-29 26-8-16,11 23 13 15,4 21 0-15,1 8 21 16,-11 9-6-16,-10 17-9 15,-19 2-6-15,-23 3 1 16,-22-15 0-16,-26-15 4 16,-12-27-5-16,-10-14-23 15,-28-18-37-15,-5-14-70 16,-7-27-256-16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09:09:18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8460 2560 111 0,'0'0'322'0,"0"0"-307"15,0 0-13-15,0 0 0 16,0 0-1-16,0 0 7 0,0 0 6 16,6 0-1-1,-6 0-3-15,0 0-10 0,2 0-2 16,-2 0-5-16,3 0-16 15,1 0-17-15,-2 0-1 16,2 0 40-16,4 4-26 16,-2 1-36-16,3-1 63 15,-3 0 11-15,2 0-11 16,-2-1 1-16,3 0 1 16,0 1 1-16,0-3 4 15,4-1-5-15,5 0 4 16,4 0 27-16,3-4 82 15,4-10-69-15,6-9-14 16,6-9-19-16,5-5-4 0,-6 3 3 16,-7 6-10-16,-8 6 4 15,-9 8-5-15,-7 6-1 16,-7 6 0-16,-2 2-2 16,0 0-1-1,0 0-2-15,0 0-11 0,0 0-2 16,0 0-7-16,0 2 0 15,0 12-17-15,0 8-25 16,0 2 3-16,0-2-47 16,-2-4-69-16</inkml:trace>
  <inkml:trace contextRef="#ctx0" brushRef="#br0" timeOffset="2093.09">12414 11205 320 0,'0'0'93'0,"0"0"-64"16,0 0-4-16,0 0 3 15,0 0-11-15,0 0-11 16,0 0-2-16,5-8-2 16,-5 6 8-16,0 2 8 15,2 0-1-15,-2 0-9 16,0 0-3-16,0 0-4 15,0 0-1-15,7 0-14 16,2 4 0-16,4 12 12 16,5 2 1-16,-1 2 1 0,1-6 0 15,-5-2-1 1,-1-4 1-16,-3-6 0 0,2-2 0 16,2 0 1-16,5-2 13 15,6-22 14-15,5-8-16 16,7-10 7-1,3-8-12-15,-2 0-4 0,-1 4-3 16,-7 10 1-16,-7 15 0 16,-9 11-2-16,-8 9 0 15,-5 1-9-15,2 0-18 16,-2 0 16-16,2 8 4 16,-2 10 8-16,0 6-1 15,0 2-1-15,0 4-11 16,-11 0-47-16,-7-8-88 15</inkml:trace>
  <inkml:trace contextRef="#ctx0" brushRef="#br0" timeOffset="14273.74">9476 4347 155 0,'0'0'63'15,"0"0"-45"-15,0 0-9 16,0 0-2-16,0 0-5 15,0 0 1-15,0 0 4 16,2 0 10-16,0 0-12 16,-2 0-3-16,0 0-1 15,0 0-1-15,0 0 3 16,0 0-2-16,0 0-1 0,0 0-1 16,0 0-4-16,4 0-1 15,-1 0 5-15,5 0 0 16,2 6 1-16,3 6 3 15,5 0 9-15,4 0-11 16,4 0 4-16,1 3-3 16,2 0 1-16,-4-3-2 15,-6 1 6-15,-2-6 4 16,-9 0 2-16,0-3-7 16,-6-3 2-16,0-1 16 15,0 0 11-15,0 0 24 16,0 0-14-16,7 0 10 15,14-26-22-15,16-16-24 16,19-14-7-16,9-6-1 16,5-2 1-16,1 2-2 0,-4 5 0 15,-11 7 0-15,-6 8 0 16,-15 10 2-16,-8 10-2 16,-11 8 0-16,-7 8-2 15,-8 6 2-15,-1 0 2 16,-2 0-2-16,0 0-4 15,0 0-13-15,0 0 0 16,0 0-14-16,2 0-12 16,2 8 11-16,-2 14-28 15,-2 0-49-15,0 2-40 0</inkml:trace>
  <inkml:trace contextRef="#ctx0" brushRef="#br0" timeOffset="27561.82">5142 13094 145 0,'0'0'34'0,"0"0"-9"16,0 0-10-16,0 0-6 0,0 0-7 15,0 0 4 1,0 0 29-16,0 0 52 0,-11-10-83 16,11 10-4-16,0 0 2 15,0 0-2-15,0 0 0 16,0 0-4-16,0 0 3 15,0 0-6-15,0 0 4 16,0 0 3-16,0 0 1 16,0 0 8-16,0 0-3 15,0 0 1-15,0 0 3 16,0 0-10-16,0 0 0 16,0 0 0-16,9 0 2 15,4 0 6-15,5 0-3 0,7 0 8 16,4 0-1-16,6 0 3 15,11 0 14-15,8 0-4 16,11 0-9-16,4-8-5 16,5-4 5-16,5 0-12 15,6 8-1-15,17 4 0 16,12 0-2-16,9 20-1 16,6 6 1-16,-2 2-1 15,1-2 0-15,-6-8 3 16,-11-10-6-16,-11-8 4 15,-13 0-1-15,-11-21 1 16,-9-14 0-16,-9-1 2 16,-9 2-2-16,-13 8 0 15,-8 6 0-15,-12 10 0 0,-12 6-1 16,-1 4 0-16,-3 0 0 16,0 0 0-16,0 0 30 15,0 0-15-15,0 0 0 16,0 0-15-16,0 0 9 15,0 0-3-15,0 0 9 16,0 0-15-16,0 0 5 16,0 0 0-16,0 0-5 15,0 0-13-15,0 0-5 16,0 0 2-16,0 0-37 16,0 0-41-16,0 6-22 15,-3 8-20-15</inkml:trace>
  <inkml:trace contextRef="#ctx0" brushRef="#br0" timeOffset="40930.08">23677 9096 430 0,'0'0'16'0,"0"0"-16"0,0 0 0 16,0 0 2-16,0 0 2 16,0 0 17-16,0 0-5 15,-20 0-7-15,20 0-9 16,0 0 3-16,0 0 1 15,0 0 16-15,0 0 6 16,0 0 3-16,0 0-13 16,0 0 3-16,0 0-2 15,0 0 7-15,0 0-11 16,0 0-13-16,0 0-7 16,0 0-2-16,9 10 2 15,15 16 2-15,10 4 5 0,4 4 1 16,-4-2 0-16,-5-2 1 15,-3-2-2-15,-6-4 1 16,-2-2 1-16,-3-2-2 16,-1-4 0-16,-5-2 0 15,2-4-2-15,0-2-21 16,0-4-14-16,0-4-46 16,-1 0-30-16,-8-5-57 15</inkml:trace>
  <inkml:trace contextRef="#ctx0" brushRef="#br0" timeOffset="41234.64">23771 8941 556 0,'0'0'0'0,"0"0"-62"15,0 0 13-15,0 0 49 16,0 0 9-16,0 0-9 15,27-30 5-15,-16 42-2 16,1 2 4-16,0 2-3 16,1 0 1-16,-3 4 0 15,-4 4 5-15,-1 2 16 16,-5 3-21-16,0 3-3 16,0-2 1-16,-16 0 3 15,-4-4-3-15,-2-4-3 16,1-2-10-16,4 0-15 0,1-6-69 15,5-8-96-15</inkml:trace>
  <inkml:trace contextRef="#ctx0" brushRef="#br0" timeOffset="41666.62">24033 9003 542 0,'0'0'54'0,"0"0"-50"0,0 0-2 16,0 0-2-16,0 0 0 15,0 0 0-15,-23-2-2 16,13 16 1-16,1 3-1 16,5 2 0-16,4 1-5 15,0 6-1-15,13-1-3 16,14-3 11-16,2-4-2 15,2-8 1-15,-2-6 1 16,-6-4 7-16,-6 0 2 16,-5 0 3-16,-6-2 11 15,1-16 10-15,-5-6-4 16,-2-8-29-16,0 0-6 0,0 6 2 16,0 5 4-16,-5 10 3 15,5 7 0-15,0 4-3 16,0 0-5-16,0 0-17 15,0 11 12-15,14 10 10 16,4-3 1-16,4-3 1 16,-2-4-4-16,-2-5 2 15,-2-6-33-15,-3 0-29 16,-5-5-85-16,-3-18-28 16</inkml:trace>
  <inkml:trace contextRef="#ctx0" brushRef="#br0" timeOffset="41965.71">24283 8893 512 0,'0'0'101'16,"0"0"-101"-16,0 0-25 0,0 0 4 15,0 0 21-15,0 0 16 16,112 66-13-16,-81-44 1 16,0-4 1-16,-9-2-5 15,-4-3 0-15,-7-6 1 16,-6-3 0-16,-3-4-1 15,-2 0 0-15,0 0 0 16,2 0 30-16,-2 0 17 16,4-11 5-16,-1-16-16 15,-3-9-36-15,2-4 5 16,-2 2-5-16,2 2 0 16,-2 6-3-16,3 10-13 15,-3 6-8-15,0 8 8 16,0 6-18-16,2 0-94 0,-2 0-306 15</inkml:trace>
  <inkml:trace contextRef="#ctx0" brushRef="#br0" timeOffset="42461.96">24735 8955 498 0,'0'0'83'0,"0"0"-77"15,0 0-3-15,0 0-6 16,0 0 1-16,0 0-13 0,0-88 14 16,0 64-3-1,-2 8 2-15,-2 8 2 0,0 8 9 16,-1 0-9-16,3 22-4 16,2 12-1-16,0 4 3 15,4 0 2-15,21-8-1 16,1-4 1-16,3-9 0 15,0-8-2-15,-4-7 2 16,-1-2 1-16,-1-2 20 16,-1-25 5-16,-4-10 12 15,-5-9-20-15,-6-8-8 16,-7 0 5-16,0-3-5 16,0 3-5-16,-7 7-4 15,-8 10 8-15,1 12-9 0,3 12 6 16,4 9 12-16,5 2-7 15,2 2-11-15,0 0-9 16,0 10-25-16,5 17 14 16,12 5 17-16,10 1 2 15,2 0-7-15,-2-1 6 16,-3-4-1-16,-3-2 2 16,-8-2-1-16,-3-4-21 15,0-2 0-15,-6-4-28 16,-1-6-44-16,-3-8-179 15</inkml:trace>
  <inkml:trace contextRef="#ctx0" brushRef="#br0" timeOffset="42632.08">24949 8833 709 0,'0'0'0'16,"0"0"-24"-16,0 0-19 15,131-78 43-15,-72 54-4 16,-4 8 2-16,-5 8-76 16,-13 4-93-16</inkml:trace>
  <inkml:trace contextRef="#ctx0" brushRef="#br0" timeOffset="53243.79">20993 10626 170 0,'0'0'101'0,"0"0"-36"0,0 0-43 16,0 0 10-16,0 0 8 16,0 0-4-16,0 0-3 15,0-2-6-15,0 2-8 16,0 0-2-16,0 0-2 16,0 0-6-16,0 0 0 15,0 0-2-15,0 0 5 16,0 0-2-16,0 0-2 15,0 0 3-15,0 0 4 16,0 0 6-16,0 0-4 16,0 0-2-16,0 0-1 0,0 0 3 15,0 0-2 1,0 0-8-16,0 0-2 0,0 0-3 16,-8 0 2-1,-5 0-4-15,-3 0 0 0,-1 0 1 16,-10 0-1-16,-4 2 1 15,-7 9-2-15,-11 7 1 16,-9 7-1-16,-11 5-1 16,-14 2 4-16,-5 0-6 15,-13 0 5-15,-5 0-2 16,-2 2 1-16,-3-2 0 16,-1 3 1-16,-1-3-1 0,0-4 4 15,3-2-4-15,6 0 0 16,10-4 0-16,9-2 9 15,16-4-8-15,18-4 5 16,17-6-2-16,16-4 1 16,14-2 14-16,4 0-1 15,0 0-10-15,0 0-8 16,0 0 1-16,0 0-1 16,0 0 1-16,0 0-2 15,0 0-1-15,0 0 1 16,0 0 0-16,0 0 0 15,0 0 1-15,0 0 0 16,0 0 1-16,0 0-1 16,0 0 1-16,0 0 0 15,0 0 0-15,0 0-1 0,0 0 0 16,0 0 2-16,0 0 2 16,0 0-1-16,0 0 2 15,0 0 14-15,0 0 5 16,0 0-6-16,0 0 0 15,0-10 1-15,-2-10-10 16,-3-4-9-16,-1 0 2 16,-6-6 1-16,-1-5-2 15,-5-5 1-15,-4-12 0 16,-7-10 1-16,-6-16-3 16,-6-10 2-16,-7-17-2 15,-6-11 2-15,-11-14 1 16,-11-21-3-16,-10-19 0 15,-3-14 0-15,2-7 0 0,4 3 0 16,10 7 0-16,2 6-3 16,3 5 2-16,2 1 1 15,1 3-1-15,3 4 0 16,-1 11 1-16,3 11-6 16,0 12 1-16,0 13-1 15,-1 7 1-15,1 10-2 16,0 4 6-16,2 3-1 15,1 7 1-15,-1 4-2 16,4 6 3-16,5 10-2 16,2 1 1-16,5 11-3 0,6 6 4 15,5 6 1-15,4 8 0 16,5 6-1-16,4 6 0 16,5 6 0-1,1 0-4-15,4 4 4 0,1 2 3 16,-1-5-3-16,2 2-4 15,0-7 2-15,0-4 1 16,-1-6 1-16,-3-7 0 16,4-3-1-16,-1-6 0 15,-1-4 0-15,-4-4 0 16,-1-2-3-16,-5 2 2 16,-1 2 1-16,-8-3 1 0,-2 6 0 15,0-8-2-15,-5-5 2 16,1-6 0-16,0-5 0 15,-1-5 0-15,3 0 0 16,0 2 0-16,0 4 0 16,2 4-1-16,2 6 1 15,2 2 0-15,0-1 1 16,-1-1-2-16,-4 0 1 16,-5-4-1-16,0-3-3 15,-5-3 2-15,1-4 2 16,1 0 0-16,5 0 0 15,0 8 0-15,2 6 0 16,-1 7-1-16,3 7 6 16,0 6-10-16,0 4 8 15,2 4-3-15,6 4 0 0,-4 2 0 16,5 2 0-16,5 3 0 16,-4-1-1-16,9 4 1 15,0 3 0-15,6-2 0 16,2 5 0-16,2 1 0 15,0 0 0-15,0 3 0 16,0 2 0-16,0 2 0 16,0 2 0-16,0 1 0 15,0 1 0-15,0 0 0 16,0 0 0-16,0 0 0 0,0 0 1 16,0 0-2-1,0 0 1-15,0 0-1 0,0 0-1 16,0 0 4-1,0 0-3-15,0 0 3 0,0 0-2 16,0 0 0-16,0 0 0 16,0 0 0-16,0 0 1 15,0-7 1-15,0 1 2 16,0-2-3-16,-9-2-1 16,0 0 0-16,-2 0 2 15,-2-4-2-15,2 4-2 16,-5-2 2-16,0 0 2 15,-2 2-2-15,-6 0 2 16,-5 0-5-16,-9 2 3 16,-9 0 0-16,-6 4 0 15,-7 4-2-15,-3 0 1 16,-11 0-4-16,-7 6 5 16,-11 12 0-16,-9 2 0 15,3 0 0-15,0 2-2 0,5 0 1 16,-3 2 1-16,-11 2 0 15,-13 2 0-15,-14 4-2 16,-4-1 2-16,-7-4 1 16,-4 0-1-16,-1-4 0 15,-6 6 3-15,1-1-3 16,1-4 0-16,12-2-1 16,7-4 2-16,11-2-2 15,8-2 1-15,1-4 0 16,-2-2 0-16,10-4 0 0,3 0 0 15,6-4 5 1,6 0-4-16,1 0-1 0,-5 0 1 16,-4 0-3-16,-9 0 2 15,-5 4 0-15,-1 2 0 16,3 0-4-16,4 2 4 16,13 2 0-16,9-4-2 15,9 0 1-15,6-6 1 16,11 0 0-16,6 0 1 15,3-7-1-15,7-8 1 16,-4 1-1-16,7 0 0 16,-4-2-1-16,-2-2 2 15,1 2-1-15,-4-2 2 0,3 2-2 16,1-2-1-16,6-2 1 16,4 2 3-16,-2-2-3 15,2 2 2-15,1 2-4 16,2 1 4-16,-3 4-3 15,-3 0 1-15,2 1 0 16,-3 1-3-16,-2 0 3 16,1 0 0-16,-1 0 0 15,-1 1-1-15,-1 1 0 16,-5 0 1-16,-2-1-2 16,-3 1 1-16,5-4 1 15,5 4 0-15,2-2 0 16,-1 0 0-16,-1 0-1 15,1-1 0-15,3-2-4 0,0 2 5 16,3 2-2-16,-2 0 2 16,-3 6-2-16,4 0 2 15,3 2-4-15,6 0 4 16,4 0-2-16,5 0 2 16,3 0-5-16,0 0 5 15,9 0 0-15,1 0 0 16,0 0 0-16,5 0 3 15,2 0-2-15,0 0 0 16,-2 0-1-16,-1 0 1 16,-3 0 4-16,-3 0-5 0,0-2-3 15,-4-4 2 1,-3-4 1-16,-2 0 0 0,-2 0 1 16,1-2-2-1,0 0 2-15,1 2-1 0,5 2 0 16,0 0-1-16,6 4 1 15,3 2 4-15,1 0-4 16,3 0-5-16,0 2 4 16,0 0-1-16,0 0 2 15,0 0-1-15,0-2-3 16,0 2 3-16,0 0-7 16,0 0 7-16,0 0-4 0,0 0-5 15,0 0-32 1,0 0 3-16,0 0-39 0,5 0 13 15,6-4 9-15,-2-10-100 16,-9-18-44-16</inkml:trace>
  <inkml:trace contextRef="#ctx0" brushRef="#br0" timeOffset="54416.57">9161 4095 168 0,'0'0'49'0,"0"0"-48"15,0 0 6-15,0 0 1 16,0 0 9-16,29-105-4 15,-20 87 13-15,-2 2-3 16,-3 2-3-16,1 6-8 16,-5 4 41-16,0 2 3 0,0 2-23 15,0 0-8-15,0 0-12 16,0 0-3-16,0-4 15 16,2 2 6-16,-2-4-4 15,2 2-13-15,-2 2 11 16,0 0-10-16,0 2-13 15,0 0 7-15,0 0-1 16,0 0-6-16,0 0-2 16,0 4-7-16,0 22 0 15,-22 16 7-15,-11 15 0 16,-8 5 1-16,-1-2 0 16,-5-2-1-16,1-6 1 0,-2-4 0 15,4-6 1-15,7-6-2 16,8-10 3-16,10-12-3 15,11-6 1-15,8-8-1 16,0 0 1-16,0 0 3 16,0 0-1-16,0 0 4 15,0 0 11-15,0 0 6 16,0-2-20-16,0-8-1 16,0 2-3-16,0 1 1 15,0 2-1-15,0 1 0 16,0 0 0-16,0 2 1 15,0 0-1-15,0 1 0 16,0 1 0-16,0-3 0 16,0 3 0-16,0 0 0 15,0 0-1-15,0 0 1 0,0 0 0 16,0 0-4-16,4 0 0 16,14 0 1-16,6 0 1 15,9 0 1-15,10 4 0 16,6 8 0-16,4 7 1 15,6 0 0-15,3 6 0 16,-4-3 1-16,-4-4-1 16,-4 0 0-16,-7-2 0 15,-7-3 0-15,-7 0-1 16,-12-3 1-16,-5-4-1 0,-8-2 1 16,-4-4 0-1,0 0 1-15,0 0 3 0,0 0 11 16,0 0 25-16,0 0-20 15,0 0-9-15,0 0-7 16,0 0-1 0,0-2-3-16,0 2-1 0,0 0-5 15,0 0-63-15,0 2-48 16,11 24 18-16,-5 4-88 16</inkml:trace>
  <inkml:trace contextRef="#ctx0" brushRef="#br0" timeOffset="61384.67">27393 10261 307 0,'0'0'337'0,"0"0"-295"0,0 0-36 16,0 0-3-16,0 0 4 16,0 0-5-16,0 0-2 15,-44-32 3-15,40 32 4 16,-5 0 0-16,-7 0-7 15,-7 7-3-15,-8 10 0 16,-2 3-1-16,-3 0 2 16,1 2 2-16,6-2 1 15,4-4-1-15,10-2 1 16,5-4-1-16,8-4-2 16,2 0 1-16,2 4 1 15,28 6 1-15,15 0 2 16,8 2 6-16,10 4-8 15,6 2-1-15,-1 2 2 0,-3 2 1 16,-9 0-3-16,-14 1-4 16,-18-4 4-16,-17 1-7 15,-7 3 5-15,-17 5 0 16,-31 2 4-16,-10-4-1 16,-4-8-1-16,9-10 7 15,6-12 0-15,9-2 5 16,9 0-1-16,7-8-11 15,5-12-16-15,5-2-5 16,3-2-17-16,7-2-16 0,2-2-37 16,0-1-71-1</inkml:trace>
  <inkml:trace contextRef="#ctx0" brushRef="#br0" timeOffset="61963.82">27514 10427 308 0,'0'0'152'0,"0"0"-140"15,0 0-10-15,0 0 12 16,0 0 13-16,0 0 0 16,113 60 6-16,-94-37-12 15,-4-2-4-15,-1-2-13 16,1-1 1-16,-4-4-4 0,-2-9 1 15,0 0-2-15,-5-5 3 16,5 0 0-16,5 0 12 16,3-13 6-16,8-9-17 15,2 0-2-15,-7 6-2 16,-7 7-1-16,-7 4-5 16,0 5-3-16,-6 0 1 15,6 0 3-15,1 6 5 16,3 7 1-16,2-6 2 15,-5-1-3-15,-1-1 0 16,-4-5 1-16,0 0 0 16,1 0 4-16,-1 0 20 0,5-7-6 15,4-13-16-15,5-6-3 16,1 2-1-16,2 6-3 16,-4 8-1-16,-1 6 2 15,-4 4-2-15,3 8-6 16,3 28 11-16,3 15 0 15,-2 11 13-15,1 8 3 16,2 0-9-16,-2 0-1 16,0-6-4-16,-3-7-2 15,-4-14 1-15,-4-6 2 16,-2-13-2-16,-3-8-2 16,-2-6-2-16,0-6-25 15,0-2-3-15,0-2-7 16,-9 0-11-16,-13-27-108 15</inkml:trace>
  <inkml:trace contextRef="#ctx0" brushRef="#br0" timeOffset="62205.57">28060 10560 250 0,'0'0'416'16,"0"0"-359"-16,0 0-39 15,0 0-14-15,0 0-4 16,140-91 0-16,-98 87 1 15,-6 4-2-15,-5 0 0 16,-10 10-1-16,-9 20-7 16,-4 11-8-16,-8 3 2 0,0-2 9 15,-3-6 5-15,-14-10-1 16,-6-8-4-16,-6-4-1 16,-2-6-12-16,-3-4-14 15,3-4-50-15,2 0-69 16,5 0-173-1</inkml:trace>
  <inkml:trace contextRef="#ctx0" brushRef="#br0" timeOffset="62564.68">28388 10505 597 0,'0'0'106'16,"0"0"-105"-16,0 0 10 0,0 0-5 15,0 0-1-15,0 0 3 16,71-68-5-16,-63 52-3 16,0 2-3-16,-6 0 1 15,-2 4-4-15,0 4 1 16,0 4 5-16,0 2-3 16,0 0 2-16,-2 0 0 15,-4 0-5-15,2 6 2 16,2 14-7-16,2 4 3 15,0 0 5-15,0 0 3 16,8-4-4-16,9-2 4 16,1-5 0-16,-1-2 6 15,3 0-6-15,5-4 0 0,-1 1-8 16,3-1-24 0,0-6-28-16,-7-1-67 0,-9 0-102 15</inkml:trace>
  <inkml:trace contextRef="#ctx0" brushRef="#br0" timeOffset="62830.26">28681 10437 540 0,'0'0'76'15,"0"0"-64"-15,0 0-10 16,0 0 0-16,0 0 3 16,0 0 0-16,87 40-5 15,-60-18 3-15,-4 0-3 0,-8-4 0 16,-4-4 1-1,-6-3 2-15,-5-7-2 0,0-4 5 16,0 0 18 0,0 0 0-16,0 0 16 0,0-3 13 15,0-29-12-15,0-12-41 16,-2-16-2-16,2-2-1 16,0 0-10-16,0 8-29 15,0 14-51-15,-3 14-72 16</inkml:trace>
  <inkml:trace contextRef="#ctx0" brushRef="#br0" timeOffset="69426.85">24145 11570 489 0,'0'0'38'0,"0"0"-37"0,0 0 2 16,0 0 34-1,0 0 6-15,0 0-8 0,0 0-18 16,-29 2-17 0,29-2 1-16,0 0 1 0,0 0-2 15,0 0 8-15,0 0 0 16,0 0 2-16,0 0-9 15,0 0 0-15,0 0 4 16,0 0-3-16,0 0 0 16,0 0-2-16,0 0 0 15,0 0 1-15,0 0-1 16,0 0 0-16,0 0 2 16,0 0-2-16,0 0 4 15,0 0 0-15,0 0-4 16,0-4 1-16,7-2-1 0,-1 2-4 15,6-4-14-15,-1 2-36 16,0 0 23-16,2-2-4 16,0 2 8-16,-1 0 6 15,-3 0 21-15,-3 2 0 16,-4 4 3-16,-2 0 17 16,0 0 9-16,0-2 4 15,0 2-5-15,0 0-3 16,0 0-10-16,0 0-1 15,0 0-4-15,0 0-4 16,0 0-5-16,0 0 0 16,0 0-1-16,-11 0-1 0,-7 10 1 15,-6 4 0-15,2 4-2 16,-1 2-1-16,6 2 3 16,1 4 0-1,5 0-3-15,2 3 2 0,9-6 0 16,0 4 2-16,5-4 0 15,19 4 10-15,7-1-2 16,5-2 0-16,6-4-5 16,0-4 4-16,1-8-4 15,-3-6-3-15,-5-2-1 16,1 0-24-16,-9-14-32 16,-9-14-50-16,-14-10-338 15</inkml:trace>
  <inkml:trace contextRef="#ctx0" brushRef="#br0" timeOffset="70036.91">24348 11329 656 0,'0'0'60'0,"0"0"-58"16,0 0-2-16,0 0 8 15,0 0 5-15,0 0-6 16,0 10-7-16,26 29-5 15,11 20 5-15,5 14 6 16,0 9-5-16,-4-6 1 0,-7-8 1 16,-5-13-1-16,-5-17-2 15,-7-12 1-15,-4-12 0 16,-5-8-1-16,-1-4 0 16,-2-2 0-16,-2 0 1 15,4 0 3-15,2 0 25 16,0-6-16-16,3-10 4 15,-1-6-14-15,4 1-1 16,1 3 2-16,-1 7-6 16,-3 4 2-16,-3 6 0 15,1 1-8-15,4 0 6 16,4 0-2-16,8 8 3 16,2 2 1-16,-2 0 3 15,0-2-1-15,-7 0-1 16,-3-6-1-16,-2 0 1 0,-6-2 1 15,-1 0 0-15,1 0 0 16,3-2 7-16,6-18 3 16,1-5-5-16,4 2-6 15,-9 5-1-15,-1 8 0 16,-5 6 0-16,-4 4-1 16,3 0-2-16,-3 0-4 15,0 0-1-15,3 0 2 16,1 0 3-16,2 1 3 15,-1 3 2-15,-1 0 0 16,-4-1-2-16,0-3 0 16,0 0-6-16,0 0-25 0,0 0-26 15,0 0-20-15,-2-25-84 16</inkml:trace>
  <inkml:trace contextRef="#ctx0" brushRef="#br0" timeOffset="70166.14">24963 11540 657 0,'0'0'83'0,"0"0"-68"16,0 0-12-16,0 0 8 16,0 0-4-16,0 0-7 15,0-6-26-15,0 6-50 16,5 8-44-16,3 4-147 16</inkml:trace>
  <inkml:trace contextRef="#ctx0" brushRef="#br0" timeOffset="70679.91">25306 11620 548 0,'0'0'95'0,"0"0"-75"16,0 0-19-16,0 0 35 16,0 0 1-16,0 0-16 15,-14-8-15-15,-1 34-6 16,1 7-9-16,6-1 7 15,3-2-1-15,5-5 0 16,0-4 1-16,0-7 2 16,0-6 0-16,9-2 0 15,5-4 2-15,5 0 1 0,6-2 5 16,4 0 2-16,0-2 5 16,-2-18-5-16,-2-8 0 15,-8-8-4-15,-9-15 5 16,-8-11-7-16,0-8 5 15,-19-2-9-15,-16 3-6 16,-4 11 4-16,6 16 2 16,9 16 6-16,8 14 5 15,9 12-5-15,7 0-6 16,0 0-2-16,0 34-15 16,0 16 8-16,25 17 9 15,8 5 0-15,3-4 0 16,-1-6 4-16,-1-10-1 15,-5-8 0-15,0-8-3 16,-5-9 1-16,-1-4 1 0,-4-2-2 16,2-5 0-16,-4 0-4 15,-1-4-6-15,-5 2-7 16,-1-2-30-16,-4 0-7 16,-6-2-60-16,0-6-168 15</inkml:trace>
  <inkml:trace contextRef="#ctx0" brushRef="#br0" timeOffset="82262.39">20800 13184 465 0,'0'0'40'0,"0"0"-40"15,0 0-7-15,0 0 4 16,0 0 3-16,0 0 14 16,0 0 11-16,0 0-11 15,-29 0 0-15,29 0-10 0,0 0-4 16,0 0 0-1,0 0 0-15,0 0 3 0,0 0-3 16,0 0-1-16,0 0 1 16,0 0 5-16,0 0-5 15,0 0 1-15,0 0 1 16,0 0 4-16,0 0-3 16,-2 0-2-16,2 0 3 15,0 0 6-15,-2 0-2 16,2 0-2-16,-2 0 3 15,0 0-2-15,0 0-2 16,-1 2 2-16,-1-2-5 16,-2 3-1-16,1-3-1 15,-2 0 3-15,3 1 2 0,-1-1 0 16,1 0 6-16,2 0-8 16,2 0 3-16,0 0-6 15,0 0 2-15,0 0-1 16,0 0-1-16,0 0 1 15,-2 0 1-15,2 0 1 16,0 0-2-16,0 0-1 16,0 0 5-16,0 0-4 15,0 0-1-15,0 0 0 16,0 0 0-16,0 3 0 16,-3-2 1-16,-1-1-1 15,-3 4-1-15,2-2 1 16,1 1 0-16,2-2 0 0,0 2 1 15,0-2 0-15,-1-1-1 16,1 0 0-16,2 0 0 16,-2 0 0-16,0 0 0 15,-3 3 0-15,0-2 0 16,1 1 0-16,2-2 0 16,-2 2 0-16,-3 0 0 15,0-2 0-15,-4 4 0 16,2-1 0-16,-5 1 0 15,1-1 0-15,-1-1 0 16,-1 3 0-16,-3-1 0 16,-1 0 1-16,-2 2 1 0,-1-1-2 15,2 2 1-15,-2-1-1 16,-1-1 4-16,-2 2-4 16,2-1 5-16,-2-2-2 15,0 1-3-15,3 2 0 16,0-1-3-16,2-1 3 15,2 2 2-15,-2-3-2 16,2 0 0-16,1 2 3 16,-4-2-1-16,5 0-1 15,-3 2-1-15,-6 0 0 16,-6 4 0-16,-9 2 0 16,-7 2-16-16,-2-2 16 15,-2 0 7-15,-3-4-3 16,-2 2-1-16,-2 0-3 15,-1-2 1-15,-1 0-1 0,-3-2 2 16,5 0-2-16,-2 0 0 16,0-2 0-16,0 2 0 15,-1 0 0-15,-1-4 0 16,2 4 3-16,-2-2-1 16,1 0 0-16,1 0 3 15,0-2-4-15,0-2 4 16,-3 0 0-16,3 0 11 15,-2 0-4-15,2 0-10 16,2 0-2-16,0 0 5 0,3 0-2 16,-1 0-3-1,2 0 0-15,-2 2 5 16,-2 8-4-16,2 2-1 0,-4-2 2 16,5 0-1-16,1-2 4 15,-2 0-2 1,3 1-2-16,0-4-1 0,-5 1 3 15,-4 1-3-15,-3-4 1 16,-7 1 0-16,1 3-1 16,0-3 1-16,-3 1 4 15,5 1-4-15,-4 1 2 16,-1-3-3-16,-6 2 1 16,-7-5 3-16,-4 2-3 15,-3-2 1-15,1-1 0 16,-1 0 4-16,3 4 3 0,-5 5-7 15,0 0-1-15,3 1 4 16,-1 1-4-16,1-1 1 16,-2-4-2-16,0 2 0 15,-5-3 0-15,2 0 5 16,-2-1-4-16,4-2 0 16,1 0 3-16,-2 0-4 15,-3 2 6-15,-5 0-3 16,2-2 0-16,5 2-3 15,0-2 0-15,3 0 0 16,-3 4 0-16,-5-6 0 16,-2 2 1-16,1-2-1 0,-1 2 1 15,-2 0 1-15,0 0-2 16,2 2 0-16,2 0 0 16,1 2 0-16,-2 0 5 15,-2 0-5-15,-4 0 3 16,0-4-3-16,4 0-1 15,5-2 0-15,3 0 1 16,0 0 0-16,-2 0 5 16,2-4-3-16,2-10 1 15,5 6 14-15,2-2-1 16,-9 2-15-16,-3 2 1 16,-1-2-2-16,2 2 0 15,1-2 0-15,1-3 3 16,-2 2-3-16,-4 0 2 15,-2 0-1-15,6 3-1 0,2-2-3 16,3-1 2-16,-3 1 0 16,-5 1-1-16,1-4 0 15,-4 1-2-15,0 1 4 16,-4-1 0-16,-1-1 1 16,-3 7 0-16,6 1-1 15,-4 0 0-15,0-1-1 16,-1 0 1-16,-3-3-1 15,9-10 1-15,9-3 2 16,9-4-2-16,3-4-1 0,-4-2 1 16,1 2 0-1,0-2 0-15,2 4-1 0,0 0 0 16,0 0 2 0,-3-4-2-16,4 0 1 0,6 2-2 15,7 1 2-15,12 7 3 16,14 6-2-16,14 4-1 15,8 4-1-15,8 0 1 16,7 4-1-16,6-2 2 16,4 3-1-16,0 1 0 15,0-3-1-15,0 1-6 16,0 2 1-16,0 0 0 16,0 0-2-16,0 0 7 15,0 0 0-15,0 0 1 16,0 0-1-16,0 0 1 0,0 0 0 15,0 0 0-15,0 0 1 16,0 0-2-16,0 0 2 16,0 0-1-16,0 0 2 15,0 0-2-15,0 0 0 16,0-2 0-16,0 2 1 16,0-2-1-16,0 2 0 15,0 0 0-15,0 0 0 16,0 0 1-16,0 0-1 15,0 0-1-15,0-2-1 16,0-2-21-16,0-6-28 16,0-8-41-16,0-8-115 0</inkml:trace>
  <inkml:trace contextRef="#ctx0" brushRef="#br0" timeOffset="83359">8328 13361 536 0,'0'0'23'0,"0"0"-22"15,0 0 1-15,0 0 2 16,0 0-4-16,0 0 22 16,0 0 10-16,0 0-3 15,0 0 0-15,0 0-11 16,0 0-5-16,0 0-1 16,-3 0-2-16,-1-4 4 15,-4-6 18-15,-6-4-30 16,-2 0 7-16,-2-7-2 0,-3-1-5 15,-4-1 13-15,-4-8-9 16,-9-1-6-16,-3-2 0 16,6 0 1-16,4 6 4 15,6 2-4-15,8 2-1 16,3 4-1-16,3 2 1 16,7 6 2-16,0 2 0 15,1 6-1-15,1 0-1 16,0 4-3-16,2 0 3 15,0 0-1-15,0 0 0 16,0 0 1-16,0 0 0 16,0-2 0-16,0 2 0 0,0 0-2 15,0 0 1-15,0 0 0 16,0 0-1-16,0 0-3 16,0 0 4-16,0 0-1 15,0 0 1-15,0 0 0 16,0 0 1-16,0 0 0 15,0 0-4-15,0 0-2 16,4 0-13-16,25 0 4 16,16 0 14-16,13 0 1 15,13 0-1-15,11 0 1 16,5 0-4-16,0-15 2 16,-5-7 2-16,-10 1 5 15,-17 1 1-15,-12 3 8 16,-14 10-14-16,-14 0 0 15,-5 7 5-15,-8-1-5 16,-2 1 0-16,0 0 0 0,0 0 3 16,0 0 5-16,0 0-4 15,0 0 4-15,0 0 3 16,0 0 8-16,0 0-5 16,0-3-10-16,0 3-1 15,0 0-3-15,0 0-1 16,0 0-16-16,0 0-28 15,0 0-25-15,0 0-19 16,0 0-80-16</inkml:trace>
  <inkml:trace contextRef="#ctx0" brushRef="#br0" timeOffset="98017.18">25645 12952 540 0,'0'0'89'0,"0"0"-81"16,0 0-7-16,0 0 5 0,0 0 1 16,0 0 14-1,0 0 6-15,-14 0-4 0,14 0-11 16,0 0-6-16,0 0-5 15,0 0-1-15,0 0 0 16,6 0 0-16,8 0 4 16,9 0-1-16,21 0 2 15,16 0 3-15,17 0 7 16,11-2 3-16,1-12-15 16,2-4 2-16,-4 0 6 15,-10 0-11-15,-11 4 0 16,-15 0-5-16,-10 3-20 15,-12 4-5-15,-10 0 0 16,-7 3-3-16,-8-2-13 0,-4-6 11 16,0-6-14-16,0-4-124 15</inkml:trace>
  <inkml:trace contextRef="#ctx0" brushRef="#br0" timeOffset="98386.4">26406 12639 519 0,'0'0'69'16,"0"0"-69"-16,0 0-7 15,0 0 7-15,0 0 1 16,0 0 6-16,125 56 12 0,-84-40-11 15,-2-6-1-15,-1-2-6 16,-7-2 6-16,-6-4-6 16,-7 2 2-16,-9-2 3 15,-3 6-6-15,-4 8 0 16,-2 16-3-16,0 16 3 16,0 14 15-16,-4 13-5 15,-11-1 4-15,-1-2-5 16,1-6-3-16,1-8-4 15,3-11 1-15,3-15 1 0,2-13-4 16,4-10 0 0,2-7-43-16,0-2-42 0,12 0-143 15</inkml:trace>
  <inkml:trace contextRef="#ctx0" brushRef="#br0" timeOffset="99784.03">28064 12330 622 0,'0'0'94'0,"0"0"-94"16,0 0 0-16,0 0 0 16,0 0 30-16,0 0 4 15,0-28-4-15,0 28-13 16,0 0-7-16,0 0-8 15,0 0 5-15,-2 0-7 16,-7 0-6-16,-11 0-1 16,-14 6 0-16,-14 18-5 0,-8 6-14 15,0 4 15-15,12 0 5 16,15 0 2-16,11 5 1 16,14-1 3-16,4 2 3 15,6 0-3-15,32-2 4 16,11 4 4-16,11 0-4 15,3 2-3-15,1-2 2 16,-10-3-1-16,-6-6 0 16,-12-4 0-16,-9-5-2 15,-11-6 1-15,-5-2-1 16,-9-4 0-16,-2 0 0 16,0 0 6-16,-15 2-4 15,-14 4 2-15,-7 0 2 16,-5-2 0-16,2 0-4 0,1-4-2 15,0 0 0-15,7-4 0 16,6-4-4-16,5 0-16 16,7-4-3-16,9 0-24 15,4 0-19-15,0-22-101 16,0-6-246-16</inkml:trace>
  <inkml:trace contextRef="#ctx0" brushRef="#br0" timeOffset="100200.63">28278 12887 645 0,'0'0'97'0,"0"0"-97"16,0 0-1-16,0 0-1 0,0 0 2 16,0 0 1-16,96 109 7 15,-82-73 2-15,1-2-5 16,-1-4-4-16,-6-10 0 15,-1-8-1-15,-3-6 3 16,0-4-2-16,-4-2-1 16,3 0 4-16,0 0 1 15,1 0 9-15,5-18-2 16,-3-2-7-16,4 0-2 0,-2 8-1 16,-3 4-2-16,-1 6 0 15,-2 2-1-15,-2 0-1 16,2 0 0-16,3 0-1 15,4 0 3-15,2 0 0 16,0 10 3-16,5-2-2 16,-3 2 0-16,-1-2 0 15,-2-2-1-15,-1-2-9 16,-2 0-19-16,-4-2-16 16,-3-2-2-16,0 0-15 15,0-16-25-15,-8-28-345 16</inkml:trace>
  <inkml:trace contextRef="#ctx0" brushRef="#br0" timeOffset="100645.73">28508 12591 670 0,'0'0'93'0,"0"0"-84"16,0 0-9-16,0 0-14 15,0 0 14-15,0 0 11 16,94 152 7-16,-63-90-2 15,0 1-1-15,-2-5-12 16,-5-10 0-16,-6-10-2 16,-7-10 1-16,-6-6-1 15,-3-6 0-15,-2-6 0 16,0-6-1-16,0 0-3 16,0-2-8-16,0-2 11 15,0 0 1-15,0 0 0 16,4 0 1-16,3 0-1 0,4-4-2 15,3-6 0-15,-1-2-5 16,5 6 5-16,-3 0 1 16,3 4-1-16,-1 2 0 15,4 0 1-15,-3 0 0 16,1 0 0-16,-2 0 0 16,-7 0 0-16,-3 4 0 15,-5 0-1-15,-2 6-6 16,0 4 2-16,-2 8 0 15,-15 4 4-15,-4 2-1 0,-1-4-4 16,2 0-21-16,2-4-27 16,3-10-46-16,1-10-252 15</inkml:trace>
  <inkml:trace contextRef="#ctx0" brushRef="#br0" timeOffset="100968.93">29699 12689 746 0,'0'0'33'0,"0"0"-33"0,0 0-27 15,0 0 22-15,0 0 3 16,0 0-1-16,-89 24-2 15,47 10 5-15,9 4-3 16,6 5 1-16,14-2 2 16,11-1 4-16,2-5 2 15,6-7 0-15,25-8-1 16,5-6-5-16,6-6 0 16,1-8 0-16,1 0-12 15,-1 0-8-15,-5-24-21 16,-7-14-54-16,-9-18-283 15</inkml:trace>
  <inkml:trace contextRef="#ctx0" brushRef="#br0" timeOffset="101206.24">29724 12023 395 0,'0'0'365'0,"0"0"-347"16,0 0-18-16,0 0-14 15,9 123 14-15,11-61 13 16,3 12-4-16,3 6-1 16,3 2 9-16,1 0-6 15,-1-5-11-15,-8-13 0 0,2-10 0 16,-5-14 0 0,-3-5-4-16,1-10-30 15,1-5-31-15,2-10-25 16,-4-10-84-16</inkml:trace>
  <inkml:trace contextRef="#ctx0" brushRef="#br0" timeOffset="101935.54">30279 12601 648 0,'0'0'61'15,"0"0"-28"-15,0 0-30 16,0 0-3-16,0 0 2 15,0 0-4-15,-98 52 2 16,71-8 0-16,5 2 0 0,13-4 2 16,7-9-4-16,2-8 2 15,0-7 0-15,0-6 1 16,13-3 0-16,1-4 0 16,3-5 4-16,3 0 0 15,3 0-2-15,-1-8-3 16,2-13 0-16,1-5 0 15,-1-7-4-15,1-1 3 16,-3 6-7-16,-6 10 1 16,-8 10 4-16,-3 6 2 15,-2 2 1-15,3 0 3 16,1 0-2-16,4 6-1 0,5 12 6 16,-1 4 3-16,3-4-5 15,-1-2-1-15,2-4 1 16,-1-6-4-16,-1-4 2 15,-1-2 0-15,-1 0-1 16,-1 0 6-16,-5-12 1 16,-1-14-1-16,-1-4-3 15,0-4-2-15,2 6-1 16,-5 6-1-16,1 12 0 16,-1 4-4-16,1 6 1 15,4 0-2-15,4 0 1 16,3 18 3-16,5 2 1 15,0 0 2-15,-3-6-1 16,-7-4-1-16,-3-6 0 0,-5-4 0 16,4 0 1-16,0 0 11 15,-1-14 4-15,8-12-8 16,-5-6-5-16,1 0-2 16,2 4-1-16,-3 6 0 15,-1 10-1-15,-3 8-1 16,1 4 1-16,2 0-6 15,2 9 1-15,3 16 5 16,3 3 1-16,-3-2 1 16,1-6 0-16,-3-4-1 15,-4-4 0-15,-2-6 0 16,-1-4-1-16,-2-2-13 16,1 0-39-16,-1 0-47 15,-2-22-142-15</inkml:trace>
  <inkml:trace contextRef="#ctx0" brushRef="#br0" timeOffset="102071.56">31215 12521 903 0,'0'0'59'16,"0"0"-28"-16,0 0-31 16,0 0-11-16,0 0-31 15,0 0-130-15,-74-18-474 16</inkml:trace>
  <inkml:trace contextRef="#ctx0" brushRef="#br0" timeOffset="104378.12">20712 14311 389 0,'0'0'56'0,"0"0"-45"15,0 0 8-15,0 0 9 16,0 0-3-16,0 0 28 16,-12-72-42-16,12 50 3 15,0 4-3-15,0 2-7 16,0 4-4-16,2 6 4 15,-2 0 13-15,0 6-3 16,0-4-4-16,0 4 2 16,0 0-2-16,0 0-5 15,0 0-5-15,5 10-5 16,13 26 1-16,11 24 4 16,17 20 0-16,17 23 10 0,11 17-1 15,9 16 3-15,3 15 4 16,7 1 6-1,3-5-18-15,1-11-1 16,-4-14 0-16,-7-18-3 0,-12-19 1 16,-11-23-1-16,-15-16 0 15,-17-16 3-15,-10-12-2 16,-10-12-1-16,-6-6 1 16,-5 0 1-16,0 0 4 15,0 0 0-15,0 0-1 16,-10-22-5-16,-17-10-34 15,-6-4-1-15,-3-10 3 0,-3-2-20 16,-3-7-75-16,-6-7-193 16</inkml:trace>
  <inkml:trace contextRef="#ctx0" brushRef="#br0" timeOffset="106080.75">20547 14355 515 0,'0'0'86'0,"0"0"-84"15,0 0-1-15,0 0 3 16,0 0-3-16,0 0 1 15,-5 0 1-15,5 0 3 16,0 0-4-16,0 0 0 0,0-5 5 16,0 2-1-16,9 1 5 15,11-2 6-15,9 0-4 16,7-4-1-16,4 0-9 16,5-4 15-16,8 0-4 15,10-6-5-15,12-4 3 16,12-8 11-16,13 2-8 15,10-10-5-15,5-3 0 16,10 1-4-16,0-1 1 16,2 4-4-16,2 1-2 15,2 6 0-15,8 6-1 0,3 2 0 16,-1 0 2 0,-1 0-7-16,1-6 5 0,4-4-2 15,1 0 2 1,3-4 2-16,-1 2-2 0,-5 0 0 15,-4 2 1-15,2 0-1 16,3-1 0-16,4 1 0 16,3 2-1-16,-4 0 1 15,-4 2-2-15,-3 0 2 16,-3 0-1-16,-2-4-3 16,-6-4 3-16,-2-2 0 15,0 1 1-15,-4 3 0 16,-1 5 1-16,-1 2-2 15,-7 9 1-15,-10 4 0 0,-8 6-2 16,-9 4 0 0,-7-2 0-16,-9 2 2 0,-6 0 1 15,-3-2-1-15,-6 0 0 16,-2 0-3-16,-8 0 3 16,-10 0 1-16,-8 4-1 15,-9-2 0-15,-8 2 0 16,-4-2 0-16,-1 0 1 15,1 2 0-15,4-2 4 16,5 2 1-16,1 2-3 16,6-2-2-16,1 2 1 15,-1 0-2-15,-4 0 2 16,-5 0-2-16,-7 0 0 16,-3 0 0-16,-4 0-2 15,0 0 2-15,0 0 2 0,0 0-2 16,0 0 0-16,0 0 0 15,0 0 0-15,0 0 1 16,0 0-1-16,0 0 0 16,0 2-4-16,2 4 4 15,2 6 0-15,6 14 0 16,1 18 0-16,7 26 3 16,11 29-3-16,9 17 6 15,8 16 0-15,10 4-5 16,2-3 0-16,0-9 0 15,0-7 3-15,0-15-4 16,-7-12 0-16,-6-14 0 16,-10-9 2-16,-12-17-1 15,-10-14-1-15,-7-9 0 0,-6-2 0 16,0-1 0-16,0 2 0 16,-2 0 6-16,-11-2-3 15,-3-2-3-15,1-4 1 16,-5-2 0-16,-3 0 2 15,-1-4-2-15,-3 2 2 16,-6-2-2-16,-8-2 3 16,-7 4-2-16,-17 2 0 15,-15-2-2-15,-18 9 2 16,-20 3 0-16,-16 2-2 16,-13 2 0-16,-9 6 0 0,-16 4 0 15,-5 4 5 1,-8 6-4-16,0-4-1 0,9 1 0 15,4-1 0 1,-2-1-3-16,-6 8 3 0,-7-5 1 16,-10 6 1-16,-13-6-2 15,-8-2 0-15,-9-6-1 16,0 1 2-16,9-1-1 16,13-4 5-16,13 4-5 15,16-4 2-15,6 0 2 16,10-2-4-16,8-2 0 15,13-10 5-15,20 0-5 0,22-8 1 16,16-4 0-16,19 2 0 16,13-6 0-16,10 2 1 15,18-4 0-15,7-4-2 16,12 0 0-16,2 0-2 16,0 0 2-16,0 0-12 15,0 0 7-15,0 0 0 16,0 0 5-16,0 0 0 15,0 0 3-15,0 0-3 16,0 0 0-16,2-8 0 16,4 2 2-16,2 2-1 15,-4 0 0-15,-2-1-1 16,1 2-1-16,-3 3 0 16,0 0-5-16,0 0-14 15,0 0-14-15,2 0-21 0,2-2-43 16,-4-12-140-16</inkml:trace>
  <inkml:trace contextRef="#ctx0" brushRef="#br0" timeOffset="108840.95">21351 14495 630 0,'0'0'59'16,"0"0"-55"-16,0 0-1 15,0 0 0-15,0 0 2 16,0 0 12-16,0 0 4 16,-7 0-7-16,7 0-7 0,0 0-6 15,0 0 0 1,0 0-1-16,9 17-10 0,20 23 2 15,20 32 5-15,20 40 3 16,25 29 12-16,13 19 27 16,14 3-22-16,8-3-16 15,4-8 2-15,0-13 3 16,-3-11 1-16,-9-16-6 16,-8-17 2-16,-10-23-2 15,-10-14-1-15,-13-10 0 16,-18-12 5-16,-19-10-1 15,-14-12-3-15,-13-6 2 0,-10-8-2 16,-4 0-1 0,0 0 7-16,-2 0 7 0,2 0 15 15,-2 0-9-15,0 0-3 16,0 0-11-16,0 0-2 16,0-4-4-16,0 0-8 15,0 0-17-15,-10 2-19 16,-11 0-64-16,-10 2-138 15</inkml:trace>
  <inkml:trace contextRef="#ctx0" brushRef="#br0" timeOffset="109190.6">22743 16437 780 0,'0'0'0'0,"0"0"-5"16,128 18 5-16,-70-6 2 16,-5-2 0-16,-4 4 4 15,-5-2 5-15,1-8 7 16,0 2 5-16,-8-6-13 16,0 0-5-16,-8 0-4 15,-6 0 1-15,-2-18 11 16,-8-4 9-16,-1-6 5 15,-8-8-5-15,-4-4-1 16,0-4-12-16,0 3-6 16,-2 5-1-16,-12 6-2 0,1 4-2 15,0 6-6-15,1 0-19 16,6 6-30-16,1 8-30 16,1 6-31-16,0 4-155 15</inkml:trace>
  <inkml:trace contextRef="#ctx0" brushRef="#br0" timeOffset="109553.87">23561 16932 727 0,'0'0'57'16,"0"0"-15"-16,0 0-31 15,0 0-5-15,0 0-4 16,0 0-2-16,-114 14-11 16,99 16 10-16,9 6-6 15,6 0-6-15,0 0 10 16,15 0-1-16,16-1 2 15,12-3 1-15,5-2 1 16,6-6 3-16,0-6 4 16,-6-10 15-16,-3-8-21 15,-3 0-1-15,-6 0-5 0,-7 0-7 16,-9-14-24 0,-15-12-51-16,-5-18-57 15</inkml:trace>
  <inkml:trace contextRef="#ctx0" brushRef="#br0" timeOffset="110144.49">23395 16557 803 0,'0'0'59'0,"0"0"-51"16,0 0-8-16,0 0-26 16,100 106 26-16,-34-38 6 15,7 9-2-15,2-3 10 0,-4-2-8 16,-5 0-6-16,-3-5 3 15,-10-13 0-15,-11-14 0 16,-13-14-3 0,-15-16 0-16,-7-2 1 0,-5-8-1 15,0 0 4-15,0 0-3 16,-2 0 17-16,2-4 0 16,3-18-8-16,-2 0-10 15,3 4 1-15,-4 4-2 16,3 10 1-16,-3 4-4 15,2-4 3-15,10 4-1 16,8 0-5-16,9 0 6 0,2 0-3 16,-2 0 0-16,-4 0 5 15,-6 0-1-15,-6 4 2 16,-3-4 0-16,-4 0-2 16,-4 0 2-16,1 0 0 15,0 0-1-15,2 0-1 16,-1-9 2-16,-2-5 0 15,1 1 2-15,-5-1-3 16,0 5-1-16,0 1-1 16,0 7-2-16,0-4 0 15,0 5-2-15,2 0-2 16,3 0 3-16,4 0-1 16,4 0-2-16,7 0 4 15,3 0 1-15,0 0 2 16,0 0 0-16,2 0-1 0,-3 0-1 15,0 0-7-15,2 0 8 16,-1-4-7-16,0 0-27 16,-4 0-44-16,-9-2-53 15,-10-6-408-15</inkml:trace>
  <inkml:trace contextRef="#ctx0" brushRef="#br0" timeOffset="110640.72">24747 16842 615 0,'0'0'158'15,"0"0"-134"-15,0 0-21 16,0 0-6-16,0 0 1 16,0 0 2-1,-105 0-7-15,84 28-1 0,11 4 5 16,7 2 3-16,3-6-6 15,0-2-2-15,9-4 3 16,9-8 3-16,3-6 2 16,0-4 2-16,2-2 12 15,-3-2-7-15,0 0 7 16,-4 0 2-16,-5-10-4 16,-3-12 3-16,-3-10 6 15,-5-20-7-15,0-6-8 0,-13-10-5 16,-21-7 0-1,-8-3-1-15,-7 4-2 0,-3 10-15 16,8 16 17-16,9 16 10 16,12 16 8-16,14 14-5 15,9 2-13-15,3 32-8 16,34 30-4-16,21 28 12 16,13 12-1-16,14 5 2 15,0-7 10-15,-2-8-10 16,-10-12 2-16,-17-25 1 15,-16-7-4-15,-11-16 1 16,-14-14-3-16,-6-8-14 0,-9-2-40 16,0-8-46-16,-13 0-55 15</inkml:trace>
  <inkml:trace contextRef="#ctx0" brushRef="#br0" timeOffset="115837.73">24809 14638 439 0,'0'0'50'0,"0"0"-41"0,0 0 7 16,0 0 11-16,0 0 18 15,0 0-27-15,0 0 5 16,-5-24-6-16,5 24-1 16,0-4 1-16,0 4 7 15,0 0-11-15,0 0-10 16,0 0-3-16,0 0-1 15,14 12-3-15,22 24 1 16,19 18 3-16,19 17 15 16,21 11-2-16,17 2 17 15,11 6-17-15,6 3 8 16,2-3-13-16,1-2-7 16,-7-10 5-16,-14-8 6 15,-18-16-5-15,-12-9 0 0,-17-14-5 16,-10-4 8-16,-10-13-9 15,-13-5-1-15,-12-2 2 16,-9-5 0-16,-3-2 1 16,-7 0-1-16,2 0 4 15,1 0 4-15,-3 0-8 16,0 0 8-16,0 0-8 16,0 0-2-16,0 0-1 15,0 0-14-15,0 0-36 16,-12 0-37-16,-15 0-77 15</inkml:trace>
  <inkml:trace contextRef="#ctx0" brushRef="#br0" timeOffset="116216.51">26017 15779 642 0,'0'0'98'15,"0"0"-92"-15,0 0 1 16,0 0-7-16,120 0 22 16,-71 0-8-16,0 2-10 15,-5 10 3-15,-3-4-7 16,-3 2 0-16,-7-4 5 16,-6 2 8-16,-8-8-7 0,-1 0 4 15,-1 0 2 1,1 0 13-16,1-4-2 0,-1-16-2 15,-3-10-4-15,-3-10 5 16,-6-18-6-16,-4-10-7 16,0-8-4-16,0 1-3 15,0 5-1-15,2 14 4 16,7 18-5-16,0 18-5 16,-2 12 3-16,0 8-26 15,1 1-57-15,3 38-24 16,3 11 30-16,-10 12-94 15</inkml:trace>
  <inkml:trace contextRef="#ctx0" brushRef="#br0" timeOffset="117718.83">23904 17798 258 0,'0'0'127'0,"0"0"-70"16,0 0-14-16,0 0 7 15,0 0-9-15,0 0-14 0,-4 0-2 16,2 0-5-16,2 0 2 16,0 0-7-16,0 0-1 15,0 0-2-15,0 0-5 16,0 0 2-16,0 0-3 15,0 0 0-15,0-8 2 16,15-6 0-16,26-12-3 16,21-6 4-16,23-12 8 15,17-10-1-15,14-8-6 16,20-10-9-16,9-9 31 16,6 1-15-16,1 8 3 0,-14 14-14 15,-22 14 5 1,-21 13-11-16,-24 8-38 0,-17 5 12 15,-18 5 22-15,-16 3 4 16,-9 6 0-16,-9 4 0 16,-2 0 0-1,0 0 0-15,0 0 0 0,0 0 8 16,0 0-3-16,0 0-5 16,0 0-4-16,0 0 3 15,0 0-9-15,-2 0-35 16,-5 18-46-16,-6 5-1 15,-9 4-133-15</inkml:trace>
  <inkml:trace contextRef="#ctx0" brushRef="#br0" timeOffset="124148.38">27289 15432 567 0,'0'0'67'0,"0"0"-44"15,0 0-23-15,0 0 23 0,0 0 7 16,0 0-11-16,0 0 2 16,-11-2 2-16,11 2-18 15,17 28-5-15,31 39-3 16,16 28 3-16,11 20 5 16,-1 1 1-16,-7-13 11 15,-13-5-10-15,-8-22-7 16,-12-8 1-16,-12-16 1 15,-6-20-1-15,-9-14-1 16,-7-10-13-16,0-8-16 0,0 0-3 16,-21-18 2-16,-21-22-84 15,-14-22-318-15</inkml:trace>
  <inkml:trace contextRef="#ctx0" brushRef="#br0" timeOffset="124400.93">27305 15450 516 0,'0'0'128'16,"0"0"-70"-16,0 0-37 16,0 0-5-16,31-108-11 15,17 74-3-15,8 10-2 16,9 12 0-16,-5 12-4 16,-4 22-1-16,-8 26-11 15,-16 10 7-15,-16 4 7 16,-16-2 1-16,0-3 1 0,-23-9-1 15,-8-6 2-15,0-6-2 16,0-4 1-16,2-2-19 16,7-8-34-16,4-8-11 15,11-10-80-15</inkml:trace>
  <inkml:trace contextRef="#ctx0" brushRef="#br0" timeOffset="125325.73">28013 15374 678 0,'0'0'39'0,"0"0"-39"0,0 0-2 16,0 0-4-16,0 0 4 16,0 0 2-16,-45 102 0 15,37-71 1-15,8-9 3 16,0-4-1-16,0-4 3 15,13-5 6-15,7 0 4 16,3-5-15-16,3-4 6 16,6 0 3-16,1-4 0 15,5-23 1-15,-5-5-11 16,0-12 1-16,-8-8-1 16,-2 2-2-16,-11 8-8 15,-3 14 4-15,-5 16 6 0,-4 10 0 16,0 2 0-1,4 0-2-15,0 0 1 16,7 14-2-16,5 6 3 16,3 0 3-16,4-4-3 0,1-10 1 15,0-4 1-15,3-2-1 16,0 0 5-16,0-12 5 16,2-16-5-16,2-8-3 15,-2-2-3-15,0 2-1 16,-2 5-1-16,-2 13-1 15,-6 12 0-15,1 2-3 16,-2 4 4-16,2 0 1 16,5 0 1-16,4 0 0 0,2 0 3 15,0 0-3-15,0 0 1 16,-4 0 0-16,-2 0 0 16,-8 0-1-16,1 0 1 15,0-14 0-15,0-4 2 16,-1-2-3-16,-1 0-2 15,-5-2 0-15,3 4 0 16,-3 0 0-16,-3 6-4 16,0 8-2-16,-2 4 6 15,1 0-9-15,1 0 7 16,6 0 4-16,1 0 3 16,4 0-3-16,1 0 7 15,-1 0 4-15,2-22 9 16,-4-12-8-16,-3-14 3 0,-5-14-1 15,-9-19-4-15,0-7-7 16,0-10 3-16,0-5-6 16,4-5-6-16,2-2-4 15,-2 10-5-15,-2 24 15 16,-2 27 13-16,0 30 6 16,0 16-11-16,0 6-8 15,4 39-12-15,11 32 9 16,6 24 2-16,5 10 2 15,8 3-1-15,1-11 0 16,7-10 3-16,-3-10-6 16,-2-18 4-16,-3-9-1 15,-3-17 2-15,-6-14-2 16,-1-4-7-16,-2-12-1 0,-4-2-23 16,-3-4-17-16,-3 0-11 15,-10-14-31-15,-2-16-114 16</inkml:trace>
  <inkml:trace contextRef="#ctx0" brushRef="#br0" timeOffset="125499.8">29238 14704 582 0,'0'0'67'15,"0"0"0"-15,0 0-38 0,0 0-9 16,0 0-6-16,125-78-8 15,-11 26-6-15,29-10-1 16,23-18-82 0,9-9-377-16</inkml:trace>
  <inkml:trace contextRef="#ctx0" brushRef="#br0" timeOffset="149520.91">11097 12926 541 0,'0'0'46'16,"0"0"-30"-16,0 0-13 15,0 0-1-15,0 0 0 16,0 0 1-16,0 0 27 15,-17 0 5-15,17 0-21 16,0 0-12-16,0 0-2 16,0 0-5-16,0 0-6 15,0 0 10-15,0 0 1 16,0 0 0-16,0 0 4 0,0 0-3 16,0-3 5-16,0 3-4 15,0 0 2-15,0 0-4 16,0 0-1-16,0-1 1 15,0-2-1-15,2 2 1 16,-2 1 2-16,0 0-2 16,0 0 5-16,0 0-5 15,0 0 0-15,0 0-6 16,0 0 5-16,0 0-2 16,-2 12-4-16,-12 6 7 15,1 4-4-15,2 0 4 16,4 0 0-16,7 0-3 0,0-2-3 15,0 0-18-15,0-4 14 16,7-4 5-16,11-4-5 16,6-6 8-16,16-2 2 15,14 0 6-15,12 0 0 16,5 0-5-16,-3 0 0 16,-13 2-2-16,-12 10 1 15,-16 2-2-15,-10 6 0 16,-3 0-1-16,-12-2 2 15,-2 7-1-15,0-6 2 16,-6 2 0-16,-13-3-1 16,1-7-59-16,3-11-67 15,1-1-142-15</inkml:trace>
  <inkml:trace contextRef="#ctx0" brushRef="#br0" timeOffset="149749.22">11492 13028 589 0,'0'0'73'16,"0"0"-64"-16,0 0-9 16,0 0-29-16,0 0 25 15,122 40 2-15,-80-6 2 16,10 17 0-16,-3 4 1 16,-5 2-1-16,4 1 1 15,-11-10 0-15,-6-6-1 0,-2-6-2 16,-6-6 2-1,-1-4-5-15,2-2-24 0,1-2-20 16,0-4-46-16,-10-14-101 16</inkml:trace>
  <inkml:trace contextRef="#ctx0" brushRef="#br0" timeOffset="150287.73">11859 13140 664 0,'0'0'30'0,"0"0"-30"16,0 0-67-16,0 0 47 16,117-18 16-16,-69 36 3 0,-1 13 1 15,-5 1-1 1,-5-1 1-16,-6-4 0 0,-12-8 1 16,-5-10-1-16,-5-7 0 15,-7-2 0-15,-2 0 6 16,0-2 45-16,0-26-3 15,4-4-48-15,1 1-5 16,-1 15 5-16,3 10-2 16,4 6-4-16,10 0-3 15,8 0 5-15,6 2 4 16,1 6 0-16,-5-4 0 16,-9-4-1-16,-7 0-6 15,-8 0 7-15,0 0 0 16,-2-1 0-16,-3-17 8 0,0-9 6 15,-2-1-7-15,2 2-5 16,-2 4-2-16,2 10 0 16,3 6 0-16,1 6-1 15,10 0-9-15,7 4 1 16,12 24 5-16,16 20 1 16,9 20 3-16,4 9 1 15,2 3 0-15,-11-6 1 16,-8-14-1-16,-11-8-1 15,-5-10 0-15,-9-7 0 16,-4-9 0-16,-4-8-1 16,-8-7-5-16,-4-7-32 15,-2-4 0-15,-8-9 29 16,-28-37-119-16</inkml:trace>
  <inkml:trace contextRef="#ctx0" brushRef="#br0" timeOffset="150481.65">12617 13024 607 0,'0'0'52'16,"0"0"-15"-16,0 0-19 16,0 0-18-16,0 0-11 15,0 0 5-15,65-102-2 16,-40 102-2-16,-4 0-2 16,-3 18-14-16,-7 12 17 15,-7 8 0-15,-4 8 8 0,0 2-3 16,-8-4-7-16,-5-16-102 15,-1-18-133-15</inkml:trace>
  <inkml:trace contextRef="#ctx0" brushRef="#br0" timeOffset="150787.57">12949 12901 637 0,'0'0'60'0,"0"0"-58"15,0 0-2-15,0 0-3 16,47-105 2-16,-43 78 1 16,-4-1 6-16,0 0-5 0,-2-4-1 15,-13 4 0 1,3 8 0-16,1 8 2 0,5 8 6 16,1 4 2-16,5 0-10 15,0 18-25-15,0 20 14 16,18 6 9-16,9-2 2 15,6-8-3-15,3-9 2 16,1-7 0-16,-4-11-6 16,-3-7-24-16,-6 0 10 15,-12-10-53-15,-12-22-42 16,0-4-217-16</inkml:trace>
  <inkml:trace contextRef="#ctx0" brushRef="#br0" timeOffset="151037.62">13100 12595 472 0,'0'0'125'0,"0"0"-122"15,0 0-3-15,0 0-14 16,0 0 14-16,145 60 0 16,-87-32 0-16,-4-2 0 15,-10-2 0-15,-13-8 1 16,-12-4-2-16,-13-8 1 16,-6-2 0-16,0-2 16 15,0 0 69-15,0 0-28 16,-2-6-9-16,-18-16-36 15,-2-10-12-15,2-8-1 16,6 0-2-16,7 0-10 16,7 6-12-16,0 10-37 15,29 7-37-15,9 16-61 16,7 1-105-16</inkml:trace>
  <inkml:trace contextRef="#ctx0" brushRef="#br0" timeOffset="151202.37">13979 12605 296 0,'0'0'239'15,"0"0"-228"-15,0 0-11 16,84-104-5-16,-58 82-8 16,-1 7-28-16,-5 8-46 15,-7 0 7-15,-1 3 41 0,-5 1-12 16</inkml:trace>
  <inkml:trace contextRef="#ctx0" brushRef="#br0" timeOffset="152238.01">14473 12308 616 0,'0'0'53'0,"0"0"-52"16,0 0-1-16,0 0 2 16,0 0 5-16,0 0 10 0,-6-10-1 15,3 10 2 1,1 0-9-16,0 0-9 0,-1 0-2 16,1 0-1-16,0 0-4 15,-3 0 1-15,-1 2-1 16,-1 18 0-16,3 6-5 15,4 4-5-15,0 4-5 16,0 0 8-16,17-6 6 16,6-3 4-16,2-10 3 15,-8-6-1-15,-1-5 2 16,-5-4 2-16,-5 0 0 16,-1-3 30-16,-5-29 7 15,0-18-2-15,0-18-24 16,-18-12-8-16,-17-8 5 0,-8-2-10 15,-6-7-3-15,2 3 0 16,7 14 2-16,7 24 1 16,15 23 2-16,9 26 15 15,9 7-17-15,0 20-2 16,11 36-43-16,28 28 40 16,13 20 3-16,13 8 2 15,11 3 0-15,-1-13 0 16,-5-21 1-16,-13-22-1 15,-16-24 0-15,-16-17 0 16,-14-10 0-16,-7-8 1 16,-2 0 11-16,-2 0 21 15,2-11 13-15,-2-25 8 16,0-12-54-16,2-4-20 16,1 12 16-16,-1 18 1 15,1 14 3-15,-3 6-3 16,4 2-12-16,7 0-11 0,7 6-3 15,6 10 25-15,1 0 3 16,-1-4-1-16,-5-2 2 16,-11-6 0-16,-1-4 2 15,-5 0-2-15,-2 0 4 16,4 0 5-16,8-20 16 16,1-10-14-16,7-4-9 15,-3 6-4-15,-5 16 2 0,-1 6-13 16,-5 6 4-16,11 0-13 15,7 2 13-15,7 10 7 16,3 2 1-16,-7-6-2 16,-10-2-1-16,-6-4-7 15,-6-2 11-15,-5 0 0 16,2 0 3-16,0-16 17 16,3-6-17-16,-3 0-3 15,0 8 0-15,0 8 1 16,0 6-1-16,10 0-9 15,7 8-4-15,13 18 7 16,5 8 6-16,8 4-3 16,9 6 1-16,3 2 2 15,-5-4-3-15,-5-7-3 16,-18-16 4-16,-14-9 2 0,-4-6 0 16,-6-1 0-16,-3-3 0 15,1 0 0-15,-1 0 1 16,-2 0 0-16,0 0-1 15,2-17-4-15,-2-24-59 16,0-24-424-16</inkml:trace>
  <inkml:trace contextRef="#ctx0" brushRef="#br0" timeOffset="152388.76">15456 12104 753 0,'0'0'32'0,"0"0"-23"0,0 0-2 15,0 0-7-15,0 0-34 16,0 0-59-16,-14-4-19 16,14 26-47-16,0-4-66 15</inkml:trace>
  <inkml:trace contextRef="#ctx0" brushRef="#br0" timeOffset="152785.82">15639 11907 618 0,'0'0'17'0,"0"0"-15"15,0 0 6-15,0 0 18 16,0 0-8-16,0 0-5 16,-25-58 1-16,25 58-14 15,8 0 0-15,26 0-7 16,9 8 7-16,5 10-3 16,-3 2 1-16,-7 2 2 15,-11-2-1-15,-10-6 0 0,-7-2-2 16,-8-6-3-1,-2 0-16-15,0 6 6 0,0 11 7 16,-16 6 7-16,-8 7-10 16,4-1-38-16,1-5-11 15,6-6-32-15,2-12-53 16</inkml:trace>
  <inkml:trace contextRef="#ctx0" brushRef="#br0" timeOffset="154967.88">12559 12946 535 0,'0'0'57'15,"0"0"-56"-15,0 0 0 16,0 0 19-16,0 0 23 0,0 0-7 16,-24-5 0-16,19 0-8 15,3-1 2-15,-2-1-22 16,-4-4 5-16,0-4 14 15,-3-3-19-15,-5-3-3 16,-1-4 0-16,-8-3-2 16,-6-6 7-16,-9-10-1 15,-12-6-3-15,-10-10-6 16,-11-9 0-16,-8 1 1 16,-10-12-1-16,-13-12 1 0,-13-14-1 15,-19-17 1 1,-12-15-1-16,-9-14 2 0,-1-2-4 15,-3 3 4 1,1 9-4-16,-8 9 4 0,-7 3-5 16,-5 0 8-16,-3-1-3 15,-2-1-1-15,-2-3 0 16,6 1 3-16,9 0-3 16,14 0-1-16,12 1 0 15,7 9 0-15,4 7 1 16,2 11-1-16,9 6 0 15,5 2 1-15,9 5-1 16,12 7 3-16,11 8-3 16,10 4 0-16,13 5 0 15,13 9 0-15,6 4-1 16,10 6 1-16,4 2 0 16,-1 2-1-16,1-2 1 0,0 0-4 15,-2-3 2 1,-1-5 2-16,-3-8-1 0,-2-8-2 15,4-2-3-15,1 0 6 16,-1 1-1-16,-1 3-1 16,-1 2 2-16,-2 4-25 15,1 0-20-15,-4 0 13 16,-3-1-9-16,-5-1 6 16,-2 6-5-16,1 0-13 15,0 0-13-15,4-3 33 0,5-3-116 16,1 0-22-16,10 8 58 15</inkml:trace>
  <inkml:trace contextRef="#ctx0" brushRef="#br0" timeOffset="155821.29">6882 6818 92 0,'107'124'114'16,"-3"-4"-14"-16,4 0-38 15,-8-3-46-15,-9-3-5 0,-6-10-11 16,-7-9 3-16,-4-13 1 15,-5-12-4-15,-7-14 0 16,-6-8 0-16,-14-9 1 16,-15-6-1-16,-9-1-2 15,-7-3 2-15,-7-7 3 16,2-6 7-16,-1-8-8 16,0-2 4-16,6 2-6 15,-3 4-18-15,-5 2-115 16</inkml:trace>
  <inkml:trace contextRef="#ctx0" brushRef="#br0" timeOffset="157353.6">6264 7423 151 0,'0'0'435'0,"0"0"-407"16,0 0-19-16,0 0 5 15,0 0 20-15,0 0 4 0,0 0 5 16,4-16-6-16,-2-12-17 16,4-18-5-16,-2-18-14 15,-1-16 1 1,-3-19 4-16,0-17 0 0,-7-12 3 15,-18-13-1 1,1-7 0-16,7 0 6 0,5 1-11 16,12 11-2-16,0 30 0 15,0 33-1-15,9 33 1 16,-6 22 5-16,-3 14-6 16,0 4-2-16,2 0 2 15,2 0-16-15,11 0 0 0,12 18 4 16,16 10 11-16,14 7 0 15,17 2 1-15,22 3 3 16,20 5-3-16,19 1 0 16,10 4 2-16,3 4-1 15,0 0 2-15,-11 0-2 16,-17-5 1-16,-16-12-2 16,-27-8-9-16,-25-11-17 15,-23-8 11-15,-17-6-13 16,-7-2-19-16,-5 0 19 15,0 2-30-15,-9 0-178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09:11:31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6490 6304 181 0,'0'0'294'0,"0"0"-264"0,0 0-15 16,0 0-6-16,0 0 7 16,0 0 7-16,0 0-16 15,-39-72-2-15,39 72-5 16,10 0-3-16,10 0 3 15,11 6-2-15,9 16 1 16,2 6 0-16,0 2 1 16,-1-2 3-16,-7-6-2 15,-3-5-1-15,-4-10 0 16,-1-4 2-16,6-3 4 16,10-17 10-16,20-33 38 0,19-24-16 15,14-24-23-15,12-16-4 16,5-12-6-16,-6-1-4 15,-7 17 6-15,-28 30-5 16,-23 33 3-16,-17 31-5 16,-12 16-2-16,-3 12-18 15,-1 28 9-15,-2 14 4 16,-4 19 2-16,-9 7 3 16,0 8 2-16,-11 0-11 15,-15-2-27-15,-9-1-4 16,-4-1-3-16,-3-1-38 15,-6-6-52-15,2-2-41 16</inkml:trace>
  <inkml:trace contextRef="#ctx0" brushRef="#br0" timeOffset="2620.21">5750 7979 389 0,'0'0'64'0,"0"0"-11"16,0 0-47-16,0 0 1 0,0 0 2 16,0 0 2-16,-18-40 5 15,18 37-2-15,0 3 11 16,0 0-25-16,11 0-1 16,23 0-2-16,17 0 3 15,13 3 0-15,15 5 2 16,4 2-4-16,-8-4 4 15,-11-4 0-15,-14 0-2 16,-15-2 0-16,-12 0-2 16,-10 0 2-16,0-13 8 15,7-20 21-15,13-21 19 0,13-25-40 16,16-19-3-16,20-18-1 16,19-17 1-16,12-3-5 15,5 8 0 1,-6 23 3-16,-19 39-1 0,-17 36 3 15,-21 30-5-15,-10 22-3 16,-7 32-6-16,-2 21 6 16,-7 15-1-16,-10 8 1 15,-7 0 2-15,-12-14-7 16,0-16 7-16,-16-11-10 16,-11-11 11-16,1-4 0 15,-3-4-21-15,6-4-11 16,5-4-47-16,10-8-19 0,3-11-106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9T09:13:17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21801 13644 430 0,'0'0'0'0,"0"0"-6"0,0 0-21 15,0 0 27-15,0 0 40 16,0 0 5-16,0 0-13 16,0 0-14-16,-33 0-2 15,31 0-3-15,2 0-6 16,0 0-3-16,-2 0 3 16,-3 0-4-16,-2 0-3 15,-2 0 3-15,-4 0-1 16,-3 0-2-16,-2 0 1 0,1 2-1 15,-6 6 2-15,4 0-2 16,0 2 0-16,1-5 2 16,7 2-2-16,3-4 5 15,4-3 4-15,1 0 3 16,3 0 16-16,0 0 0 16,0 3-10-16,0-3-13 15,0 0-2-15,0 0 4 16,0 0 7-16,26 0-8 15,22 0 8-15,20-6 13 16,17-20 5-16,11-5-14 16,-5 1-12-16,-4 6 3 15,-13 8-9-15,-16 6-4 16,-19 6 4-16,-16 2 0 16,-12 2-1-16,-6 0-8 0,-5 0-12 15,0 0-25 1,0 0-3-16,-23 18-10 0,-22 14 30 15,-21 4-61-15,-16 5-229 16</inkml:trace>
  <inkml:trace contextRef="#ctx0" brushRef="#br0" timeOffset="205.72">21195 14127 625 0,'0'0'45'16,"0"0"-41"-16,0 0-4 15,0 0 0-15,0 0 7 16,165-18 23-16,-76-7-17 16,7 2-1-16,2-8-7 0,2-1-4 15,-6 0-1-15,-7-4-12 16,-12-2-24-16,-10-6-23 16,-18-8-52-16,-25-17-235 15</inkml:trace>
  <inkml:trace contextRef="#ctx0" brushRef="#br0" timeOffset="515.42">22022 13261 394 0,'0'0'403'0,"0"0"-380"0,0 0-23 16,0 0-42-1,0 0 20-15,0 0 22 0,98 33 1 16,-40-15 4-16,4 1 2 15,2-1-3-15,-3 2-4 16,-12 0 3-16,-7 4-6 16,-4 4 3-16,-9 10-1 15,-5 16-4-15,-5 14-6 16,-13 8 11-16,-6 9 0 16,0-1 2-16,0-8-2 15,-6-8 5-15,-10-10-5 16,-2-9-6-16,2-13 2 0,3-10-20 15,4-16-27-15,9-10-2 16,0 0-33-16,18-40-59 16</inkml:trace>
  <inkml:trace contextRef="#ctx0" brushRef="#br0" timeOffset="815.9">23249 13106 813 0,'0'0'58'0,"0"0"-58"16,0 0-2-16,0 0-16 15,0 0-23-15,0 0-23 16,-51 50 54-16,26 10 7 16,12 8 3-16,13 3 0 0,5 3 0 15,28 4 0-15,14 4 5 16,4 1 4-16,-4-7-4 15,-3-8-3-15,-11-8-1 16,-12-10-1-16,-15-5-1 16,-6-5 1-16,0-8-4 15,-21-4-23-15,-8-8-29 16,-2-16-35-16,-3-4-104 16</inkml:trace>
  <inkml:trace contextRef="#ctx0" brushRef="#br0" timeOffset="959.18">23247 13844 644 0,'0'0'110'16,"0"0"-69"-16,0 0-41 0,0 0-6 15,0 0 5 1,0 0 2-16,111-48-3 0,-82 40-30 16,-2-4-45-16,-7-8-57 15,-5-10-404-15</inkml:trace>
  <inkml:trace contextRef="#ctx0" brushRef="#br0" timeOffset="1098.74">23553 13709 723 0,'0'0'96'16,"0"0"-96"-16,0 0-66 16,0 0-17-16,0 0 49 0,0 0 26 15,56-37-61-15,-56 1-120 16</inkml:trace>
  <inkml:trace contextRef="#ctx0" brushRef="#br0" timeOffset="1632.67">23548 12956 736 0,'0'0'44'15,"0"0"-44"-15,0 0-40 16,0 134 40-16,11-56 6 0,7 11-3 15,4 1 21-15,3 2-14 16,2-4 2-16,-1-4-6 16,-1-9-3-16,1-7 2 15,-1-14-5-15,-5-12 1 16,3-12 1-16,-8-10 4 16,1-8-2-16,-1-6 2 15,-1-6 5-15,1 0 1 16,3 0 0-16,4-20 3 15,2-8 3-15,1-4-13 16,-7 4 1-16,-5 8-5 16,-8 10 0-16,-3 8 0 15,-2 2 0-15,2 0-1 16,-2 0-11-16,7 0-1 16,4 2-4-16,6 16 7 0,10 4 9 15,0 0 0-15,2 0 6 16,-2-8-6-16,-4-6 1 15,-8-4 0-15,-3-4-1 16,-4 0 0-16,-4 0 6 16,3 0 7-16,-5 0-4 15,6 0-2-15,2-12 5 16,1-2-11-16,-1 4 0 16,-6 6-1-16,-2 4-18 15,5 0-2-15,11 0-1 16,8 0 6-16,12 0-3 15,2 0-34-15,-4 0-32 0,-9 0-105 16</inkml:trace>
  <inkml:trace contextRef="#ctx0" brushRef="#br0" timeOffset="2061.65">24885 13513 768 0,'0'0'50'16,"0"0"-50"-16,0 0-1 0,0 0-14 16,0 0-1-16,0 0 13 15,-5 84 3-15,10-44 2 16,-1-4-2-16,-2-9 2 15,0-9-1-15,1-9 2 16,-3-6-3-16,0-3 1 16,0 0 7-16,2 0 11 15,1 0 30-15,-3-4-9 16,4-24-23-16,3-6-17 16,3 2 0-16,4 7 0 15,1 11 1-15,2 8-2 16,-5 5 1-16,7 1-6 15,-4 0 4-15,3 0 0 16,1 14-4-16,-2 0 0 0,-7 1-4 16,-2 0-11-16,-8 0-16 15,0 6-17-15,-10 1 6 16,-15-4-41-16,4-11-113 16</inkml:trace>
  <inkml:trace contextRef="#ctx0" brushRef="#br0" timeOffset="2846.82">25348 13479 767 0,'0'0'47'16,"0"0"-47"-16,0 0-4 16,0 0-14-16,0 0-6 15,0 0 13-15,-85 100 11 16,79-64 0-16,-1 0-1 0,5-3 0 15,2-12 1-15,0-6-3 16,0-9 1-16,0-6 2 16,0 0 3-16,4 0 12 15,12-4 11-15,10-20 9 16,8-12-5-16,4-7-17 16,-4 7-6-16,-10 8-7 15,-8 14 0-15,-8 14 0 16,0 0-26-16,-2 23-1 15,7 13 25-15,3 4 4 0,-1-3-2 16,3-6 5-16,-5-12-3 16,-3-6-1-16,-4-7 1 15,-3-6 2-15,1 0-2 16,-2 0 10-16,7-8 18 16,7-21-2-16,3-8-25 15,4-3-1-15,-3 8-1 16,-5 14-2-16,-3 7 1 15,-8 9-5-15,1 2 1 16,3 0-8-16,4 10-9 16,5 11 19-16,2-2 2 15,-6-2 0-15,-4-6-1 16,-2-7 0-16,-3-1 1 0,-4-3 1 16,2 0 6-16,2 0 2 15,7-22-3-15,7-9-2 16,5-1-4-16,-4 2-8 15,0 14 8-15,-9 8-1 16,-2 6-4-16,0 2 0 16,1 0-17-16,7 2 12 15,1 12 8-15,6 0 2 16,-3 0 0-16,0-2-3 16,-2-8-3-16,-7 0 4 15,-3-4 1-15,0 0 1 16,-2 0 0-16,5-13 2 15,5-14 8-15,1-1-8 16,0 4-2-16,-2 10 1 0,-1 6-1 16,1 8 0-16,5 0-5 15,7 2-2-15,4 24-9 16,0 10-23-16,-2 8-18 16,-14 7-9-16,-15 3-13 15,0 2-73-15,-44-6-275 16</inkml:trace>
  <inkml:trace contextRef="#ctx0" brushRef="#br0" timeOffset="3419.3">23626 14919 701 0,'0'0'30'0,"0"0"-30"0,0 0-5 16,0 0 5 0,0 0 4-16,0 0 8 0,-5-8 2 15,24 2-2-15,31-11 1 16,35-10 19-16,40-19-19 16,37-21 5-16,39-17-7 15,33-6-6-15,16-7 1 16,10 10 9-16,-10 4-4 15,-16 11-3-15,-20 10-1 16,-31 9 1-16,-19 10 1 16,-26 9-9-16,-28 2 0 15,-21 10 1-15,-27 5-1 16,-26 9 5-16,-20 6-3 0,-12 2-1 16,-4 0 12-1,0 0 5-15,0 0 0 0,0 0-13 16,0 0-5-16,0 0 0 15,0 0-3-15,0 0-1 16,0 0-25-16,0 0-24 16,-4 0-37-16,-17 0-51 15,-1-12-206-15</inkml:trace>
  <inkml:trace contextRef="#ctx0" brushRef="#br0" timeOffset="3764.76">26950 12839 671 0,'0'0'53'16,"0"0"-29"-16,0 0 6 16,0 0-11-16,0 0-5 15,0 0 0-15,127-64 5 16,-82 64-17-16,-5 0-2 16,-13 28-2-16,-10 15 2 0,-15 11-6 15,-2 5 6 1,0 6 1-16,-13 3 2 0,-7 0-3 15,-4-2-4-15,-5-1-45 16,-2-13-82-16,0-8-303 16</inkml:trace>
  <inkml:trace contextRef="#ctx0" brushRef="#br0" timeOffset="3904.37">27164 13806 905 0,'0'0'75'15,"0"0"-70"-15,0 0-5 0,0 0 0 16,0 0-13-16,0 0-89 16,-96-88-501-16</inkml:trace>
  <inkml:trace contextRef="#ctx0" brushRef="#br0" timeOffset="9815.49">25028 15245 660 0,'0'0'21'16,"0"0"-6"-16,0 0-3 15,0 0 12-15,0 0-3 16,0 0-2-16,0 0 1 16,64-23-8-16,-13 59 11 15,9 8 6-15,2 14-25 16,3 0 1-16,-5 4-5 15,-6-4 1-15,-9-8 4 16,-10-1-5-16,-10-13-18 16,-12-10-4-16,-9-8-11 15,-4-8-5-15,0-10 3 16,-2 0-2-16,-20-22 9 0,-14-38-137 16</inkml:trace>
  <inkml:trace contextRef="#ctx0" brushRef="#br0" timeOffset="10191.07">25112 15150 739 0,'0'0'70'0,"0"0"-60"16,0 0-10-16,0 0-1 15,18 120 1-15,38-70 11 0,8-14-7 16,3-10 5 0,-5-12-5-16,-6-10 6 0,-7-4-4 15,-4 0 10 1,-5-18 3-16,3-22 0 0,1-12 5 15,1-16-8-15,-1-18-8 16,-2-15-8 0,-7 1 0-16,-8 16 0 0,-6 23 0 15,-8 28 2-15,-6 24-2 16,2 9-9-16,9 0-10 16,6 22 6-16,14 19 5 15,4 13 6-15,4 12 2 16,4 0-2-16,-3 4 4 15,-5-5 1-15,-4-10-3 16,-9-6-1-16,-7-9 0 0,-2-6 1 16,-4-2-3-16,2-10-14 15,6 0-31-15,1-12-15 16,4-10-58-16,-5-18-162 16</inkml:trace>
  <inkml:trace contextRef="#ctx0" brushRef="#br0" timeOffset="10547.28">26599 15173 781 0,'0'0'8'0,"0"0"-8"15,0 0-10-15,100 111 10 16,-59-89 0-16,-7-8-3 16,-5-8 2-16,-11-6-3 15,-5 0-2-15,-3-22 6 0,-6-16 0 16,-2-10-4-16,0 2-2 15,0 15 5-15,-2 9 1 16,3 12 3-16,-1 10-3 16,6 0 0-16,6 10-8 15,11 18 8-15,8 7 4 16,3-5 1-16,1-2-1 16,-1-6-2-16,-1-4-2 15,-3 4 1-15,-3 4-1 16,0 10 2-16,0 14 10 15,-2 0 0-15,-7 6-6 16,-5 3-6-16,-11-9-10 16,-4-2-20-16,-2-12-4 15,-27-14-53-15,-4-16-18 16,0-6-174-16</inkml:trace>
  <inkml:trace contextRef="#ctx0" brushRef="#br0" timeOffset="10829.41">27376 14225 797 0,'0'0'0'0,"0"0"-16"16,56 144 10-16,-14-41 6 15,5 7 12-15,-1 0-3 16,-4-5-9-16,-5-19 2 16,-10-18 2-16,-14-16-4 15,-7-12 0-15,-6-18-16 16,0-8-29-16,-6-14-32 16,-24 0-29-16,-9-32-232 15</inkml:trace>
  <inkml:trace contextRef="#ctx0" brushRef="#br0" timeOffset="11006.74">27204 14516 834 0,'0'0'44'16,"0"0"-32"-16,70-126-12 16,-1 73 0-16,8-3 4 15,6 10 3-15,-3 10-3 16,-7 8-4-16,-12 10-11 15,-15 14-56-15,-23 4-63 16,-21 12-204-16</inkml:trace>
  <inkml:trace contextRef="#ctx0" brushRef="#br0" timeOffset="11527.3">28142 15027 819 0,'0'0'61'0,"0"0"-48"16,0 0 5-16,0 0-9 16,0 0-7-16,136-144-2 15,-113 80 3-15,-8-3-3 16,-8 7-12-16,-7 20-8 16,0 20 8-16,0 20 4 15,-18 6 1-15,-9 38-7 16,-6 14 8-16,4 9 5 15,11-13 0-15,11-6-6 16,7-8 4-16,0-12 0 16,12-6-3-16,3-10 6 15,-1-10 0-15,1-2 14 16,3 0 15-16,9-2 9 16,13-20-13-16,11-14-7 0,6-8-1 15,4-6-9-15,-1-2-7 16,-13-1 2-16,-14 13-1 15,-12 16-2-15,-15 12 3 16,-4 12-3-16,-2 0-4 16,0 0-11-16,0 0 3 15,0 0 5-15,0 0 4 16,5 0 0-16,9 12-1 16,5 18 2-16,12 20 0 0,7 13-3 15,-2 9 0-15,-5 0-38 16,-9-2 22-16,-10-16-24 15,-12-8 0-15,0-16-7 16,-16-21-39-16,-24-13-106 16</inkml:trace>
  <inkml:trace contextRef="#ctx0" brushRef="#br0" timeOffset="11736.39">28797 13990 880 0,'0'0'86'0,"0"0"-86"16,0 0-2-16,0 0-24 0,0 0 26 16,73 147 2-16,-41-79 1 15,-8 2-3-15,-1-8 0 16,-5-4-4-16,-7-12-25 16,0-5-4-16,-5-1-5 15,-1-4-8-15,2 2-30 16,-5-2-38-16,-2-12-153 15</inkml:trace>
  <inkml:trace contextRef="#ctx0" brushRef="#br0" timeOffset="11881.95">28922 14662 796 0,'0'0'12'0,"0"0"-12"0,149-134-46 16,-66 101 30-16,-5 10-29 15,-12 13-66-15,-14 6-51 16,-23 4-47-16</inkml:trace>
  <inkml:trace contextRef="#ctx0" brushRef="#br0" timeOffset="12050.24">29639 14636 757 0,'0'0'100'16,"0"0"-97"-16,0 0-3 16,0 0-4-16,0 0-7 0,0 0-41 15,37 0-40-15,-35-8-64 16</inkml:trace>
  <inkml:trace contextRef="#ctx0" brushRef="#br0" timeOffset="12356.39">30029 13754 703 0,'0'0'88'0,"0"0"-27"0,0 0-35 16,0 0-26-16,0 0-13 15,0 0 13-15,73 182 0 16,-30-79 5-16,2 11-2 16,2-6-3-16,-7-12-68 15,-5-13 23-15,-8-21 41 16,-9-16 3-16,-7-14 1 16,-9-6-2-16,-2-12 2 15,0-6 0-15,0-4-15 16,-11-4-30-16,-13-32-47 15</inkml:trace>
  <inkml:trace contextRef="#ctx0" brushRef="#br0" timeOffset="12489.24">30052 13826 693 0,'0'0'129'15,"0"0"-129"-15,0 0-19 16,0 0-135-16,0 0 20 15,0 0-350-15</inkml:trace>
  <inkml:trace contextRef="#ctx0" brushRef="#br0" timeOffset="13046.19">30607 13826 833 0,'0'0'12'0,"0"0"-12"16,0 0-18-16,0 0-25 16,0 0 27-16,-29 138 12 15,29-81-3-15,8-13 2 16,11-12 1-16,-2-10 3 16,-1-14 1-16,-8-6 16 15,-1-2 6-15,5 0-4 16,3-18 12-16,7-13-29 15,3-2-1-15,-6-2-6 0,-2 3-12 16,-4 10-4-16,-6 8 2 16,-3 9 17-16,-4 5-4 15,2 0-7-15,1 7-4 16,1 13 17-16,0 3 1 16,5-4 0-16,0-5 0 15,2-6-2-15,5-5 4 16,2-3-2-16,4 0 11 15,5-17 9-15,2-13-9 16,0-6-1-16,-5 2-6 16,-2 6-4-16,-8 12 15 15,-5 8-1-15,0 8-14 0,4 0-4 16,11 0 1 0,9 10 3-16,6 2 1 0,-1-2-1 15,-1-8 2 1,1-2-2-16,3-6 0 0,1-22 5 15,-5-10-5-15,-3-4 1 16,-9 0-1-16,-7-6-7 16,1 0-25-16,-1 2-49 15,1 5-70-15,-2 13-278 16</inkml:trace>
  <inkml:trace contextRef="#ctx0" brushRef="#br0" timeOffset="13424.54">31631 13477 554 0,'0'0'225'0,"0"0"-178"0,0 0-46 16,0 0-1-16,0 0-5 15,0 0 4-15,-60 100-3 16,51-54 4-16,1-1-1 16,3-8-3-16,5-6-14 15,0-9 3-15,0-10-7 16,0-2 18-16,9-8-9 15,11-2 13-15,9 0 9 16,11-4 7-16,2-20-3 16,-2-8-6-16,-9-4-4 15,-8 1 1-15,-12 13 2 16,-6 8 6-16,-5 8 22 16,0 6-12-16,0 0-22 15,0 0 2-15,0 0-4 16,0 0-7-16,9 0-4 15,10 0 13-15,8 10 0 0,6 4 2 16,4 4-2-16,-6 4-34 16,-5 7-46-16,-4 5 4 15,-6 8-15-15,-9-2-148 16</inkml:trace>
  <inkml:trace contextRef="#ctx0" brushRef="#br0" timeOffset="13755.2">32306 14323 794 0,'0'0'9'16,"0"0"-4"-16,0 0-2 16,-205 91-3-16,74-37 0 15,-27 14 0-15,-29 16 0 16,-38 14 41-16,-27 14-24 15,-36 21-3-15,-30 11-14 16,-21 15-3-16,-30 11-4 16,-26 1-9-16,-15-3 6 15,-15-7-1-15,5-3 11 16,31-8 21-16,59-15-4 16,81-25 35-16,81-28-30 0,70-26-22 15,47-14-1-15,31-16-15 16,20-12-53-16,11-14-25 15,49-10 14-15,19-52-84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45AA-96CE-4527-8EBA-BDD302F718F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EAFED4-DD56-490A-A597-B00508BDD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45AA-96CE-4527-8EBA-BDD302F718F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FED4-DD56-490A-A597-B00508BD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85EAFED4-DD56-490A-A597-B00508BDD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45AA-96CE-4527-8EBA-BDD302F718F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45AA-96CE-4527-8EBA-BDD302F718F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85EAFED4-DD56-490A-A597-B00508BDD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45AA-96CE-4527-8EBA-BDD302F718F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EAFED4-DD56-490A-A597-B00508BDD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5A8045AA-96CE-4527-8EBA-BDD302F718F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FED4-DD56-490A-A597-B00508BDD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45AA-96CE-4527-8EBA-BDD302F718F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85EAFED4-DD56-490A-A597-B00508BDD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45AA-96CE-4527-8EBA-BDD302F718F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85EAFED4-DD56-490A-A597-B00508BD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45AA-96CE-4527-8EBA-BDD302F718F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EAFED4-DD56-490A-A597-B00508BD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EAFED4-DD56-490A-A597-B00508BDD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45AA-96CE-4527-8EBA-BDD302F718F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85EAFED4-DD56-490A-A597-B00508BDD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5A8045AA-96CE-4527-8EBA-BDD302F718F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A8045AA-96CE-4527-8EBA-BDD302F718F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EAFED4-DD56-490A-A597-B00508BDD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33675"/>
            <a:ext cx="10363200" cy="3238499"/>
          </a:xfrm>
        </p:spPr>
        <p:txBody>
          <a:bodyPr>
            <a:noAutofit/>
          </a:bodyPr>
          <a:lstStyle/>
          <a:p>
            <a:r>
              <a:rPr lang="en-US" sz="7300" dirty="0">
                <a:solidFill>
                  <a:srgbClr val="00B050"/>
                </a:solidFill>
              </a:rPr>
              <a:t>Polymorphism </a:t>
            </a:r>
            <a:br>
              <a:rPr lang="en-US" sz="7300" dirty="0">
                <a:solidFill>
                  <a:srgbClr val="00B050"/>
                </a:solidFill>
              </a:rPr>
            </a:br>
            <a:br>
              <a:rPr lang="en-US" sz="7300" dirty="0">
                <a:solidFill>
                  <a:srgbClr val="00B050"/>
                </a:solidFill>
              </a:rPr>
            </a:br>
            <a:r>
              <a:rPr lang="en-US" sz="7300" dirty="0">
                <a:solidFill>
                  <a:srgbClr val="7030A0"/>
                </a:solidFill>
              </a:rPr>
              <a:t>Abstract Class &amp; Methods</a:t>
            </a:r>
          </a:p>
        </p:txBody>
      </p:sp>
    </p:spTree>
    <p:extLst>
      <p:ext uri="{BB962C8B-B14F-4D97-AF65-F5344CB8AC3E}">
        <p14:creationId xmlns:p14="http://schemas.microsoft.com/office/powerpoint/2010/main" val="377764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2237" y="2014162"/>
            <a:ext cx="91563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E:\Java&gt;</a:t>
            </a:r>
            <a:r>
              <a:rPr lang="en-US" dirty="0" err="1"/>
              <a:t>javac</a:t>
            </a:r>
            <a:r>
              <a:rPr lang="en-US" dirty="0"/>
              <a:t> MyTest.java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MyTest.java:5: error: Employee is abstract; cannot be instantiated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    Employee e = new Employee();</a:t>
            </a:r>
          </a:p>
          <a:p>
            <a:r>
              <a:rPr lang="en-US" dirty="0">
                <a:solidFill>
                  <a:srgbClr val="00B050"/>
                </a:solidFill>
              </a:rPr>
              <a:t>                   ^</a:t>
            </a:r>
          </a:p>
          <a:p>
            <a:r>
              <a:rPr lang="en-US" dirty="0">
                <a:solidFill>
                  <a:srgbClr val="00B050"/>
                </a:solidFill>
              </a:rPr>
              <a:t>1 error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1808" y="1207008"/>
            <a:ext cx="6096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Employee.java //Abstract Class</a:t>
            </a:r>
          </a:p>
          <a:p>
            <a:endParaRPr lang="en-US" dirty="0"/>
          </a:p>
          <a:p>
            <a:r>
              <a:rPr lang="en-US" dirty="0">
                <a:solidFill>
                  <a:srgbClr val="6600FF"/>
                </a:solidFill>
              </a:rPr>
              <a:t>public abstract class Employee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private String Name;</a:t>
            </a:r>
          </a:p>
          <a:p>
            <a:endParaRPr lang="en-US" dirty="0"/>
          </a:p>
          <a:p>
            <a:r>
              <a:rPr lang="en-US" dirty="0"/>
              <a:t>    Employee(String n)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Name = n;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6600FF"/>
                </a:solidFill>
              </a:rPr>
              <a:t>public abstract void </a:t>
            </a:r>
            <a:r>
              <a:rPr lang="en-US" dirty="0" err="1">
                <a:solidFill>
                  <a:srgbClr val="6600FF"/>
                </a:solidFill>
              </a:rPr>
              <a:t>sal_cal</a:t>
            </a:r>
            <a:r>
              <a:rPr lang="en-US" dirty="0">
                <a:solidFill>
                  <a:srgbClr val="6600FF"/>
                </a:solidFill>
              </a:rPr>
              <a:t>(</a:t>
            </a:r>
            <a:r>
              <a:rPr lang="en-US" dirty="0" err="1">
                <a:solidFill>
                  <a:srgbClr val="6600FF"/>
                </a:solidFill>
              </a:rPr>
              <a:t>int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empno</a:t>
            </a:r>
            <a:r>
              <a:rPr lang="en-US" dirty="0">
                <a:solidFill>
                  <a:srgbClr val="6600FF"/>
                </a:solidFill>
              </a:rPr>
              <a:t>);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   @Override</a:t>
            </a:r>
          </a:p>
          <a:p>
            <a:r>
              <a:rPr lang="en-US" dirty="0">
                <a:solidFill>
                  <a:srgbClr val="FF0000"/>
                </a:solidFill>
              </a:rPr>
              <a:t>    public String </a:t>
            </a:r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return </a:t>
            </a:r>
            <a:r>
              <a:rPr lang="en-US" dirty="0" err="1"/>
              <a:t>String.format</a:t>
            </a:r>
            <a:r>
              <a:rPr lang="en-US" dirty="0"/>
              <a:t>("%s", Name);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5AB8F-14FB-46BF-8B29-D0DE13A0E93A}"/>
              </a:ext>
            </a:extLst>
          </p:cNvPr>
          <p:cNvSpPr txBox="1"/>
          <p:nvPr/>
        </p:nvSpPr>
        <p:spPr>
          <a:xfrm>
            <a:off x="295275" y="47084"/>
            <a:ext cx="11896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>
                <a:solidFill>
                  <a:srgbClr val="008000"/>
                </a:solidFill>
              </a:rPr>
              <a:t>Abstract Class &amp; Abstract Method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233" y="172996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Manager.java</a:t>
            </a:r>
          </a:p>
          <a:p>
            <a:endParaRPr lang="en-US" dirty="0"/>
          </a:p>
          <a:p>
            <a:r>
              <a:rPr lang="en-US" dirty="0">
                <a:solidFill>
                  <a:srgbClr val="6600FF"/>
                </a:solidFill>
              </a:rPr>
              <a:t>public class Manager extends Employee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Emp_No</a:t>
            </a:r>
            <a:r>
              <a:rPr lang="en-US" dirty="0"/>
              <a:t>;</a:t>
            </a:r>
          </a:p>
          <a:p>
            <a:r>
              <a:rPr lang="en-US" dirty="0"/>
              <a:t>   private double </a:t>
            </a:r>
            <a:r>
              <a:rPr lang="en-US" dirty="0" err="1"/>
              <a:t>basic_pay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   Manager(String name,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no, double </a:t>
            </a:r>
            <a:r>
              <a:rPr lang="en-US" dirty="0" err="1">
                <a:solidFill>
                  <a:srgbClr val="00B0F0"/>
                </a:solidFill>
              </a:rPr>
              <a:t>sal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>
                <a:solidFill>
                  <a:srgbClr val="FF0000"/>
                </a:solidFill>
              </a:rPr>
              <a:t>       super(name);      </a:t>
            </a:r>
            <a:r>
              <a:rPr lang="en-US" dirty="0"/>
              <a:t>//call super class constructor</a:t>
            </a:r>
          </a:p>
          <a:p>
            <a:r>
              <a:rPr lang="en-US" dirty="0"/>
              <a:t>       </a:t>
            </a:r>
            <a:r>
              <a:rPr lang="en-US" dirty="0" err="1"/>
              <a:t>Emp_No</a:t>
            </a:r>
            <a:r>
              <a:rPr lang="en-US" dirty="0"/>
              <a:t> = no;</a:t>
            </a:r>
          </a:p>
          <a:p>
            <a:r>
              <a:rPr lang="en-US" dirty="0"/>
              <a:t>       </a:t>
            </a:r>
            <a:r>
              <a:rPr lang="en-US" dirty="0" err="1"/>
              <a:t>basic_pay</a:t>
            </a:r>
            <a:r>
              <a:rPr lang="en-US" dirty="0"/>
              <a:t> = </a:t>
            </a:r>
            <a:r>
              <a:rPr lang="en-US" dirty="0" err="1"/>
              <a:t>sal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public void </a:t>
            </a:r>
            <a:r>
              <a:rPr lang="en-US" dirty="0" err="1">
                <a:solidFill>
                  <a:srgbClr val="FF0000"/>
                </a:solidFill>
              </a:rPr>
              <a:t>sal_cal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empno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if(</a:t>
            </a:r>
            <a:r>
              <a:rPr lang="en-US" dirty="0" err="1"/>
              <a:t>Emp_No</a:t>
            </a:r>
            <a:r>
              <a:rPr lang="en-US" dirty="0"/>
              <a:t> == </a:t>
            </a:r>
            <a:r>
              <a:rPr lang="en-US" dirty="0" err="1"/>
              <a:t>empno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basic_pay</a:t>
            </a:r>
            <a:r>
              <a:rPr lang="en-US" dirty="0"/>
              <a:t> * 12);</a:t>
            </a:r>
          </a:p>
          <a:p>
            <a:r>
              <a:rPr lang="en-US" dirty="0"/>
              <a:t>      else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("Invalid </a:t>
            </a:r>
            <a:r>
              <a:rPr lang="en-US" dirty="0" err="1"/>
              <a:t>Emp</a:t>
            </a:r>
            <a:r>
              <a:rPr lang="en-US" dirty="0"/>
              <a:t> No");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0162" y="174689"/>
            <a:ext cx="57088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public String </a:t>
            </a:r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   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return </a:t>
            </a:r>
            <a:r>
              <a:rPr lang="en-US" dirty="0" err="1"/>
              <a:t>String.format</a:t>
            </a:r>
            <a:r>
              <a:rPr lang="en-US" dirty="0"/>
              <a:t>("%s %d %f", </a:t>
            </a:r>
            <a:r>
              <a:rPr lang="en-US" dirty="0" err="1"/>
              <a:t>super.toString</a:t>
            </a:r>
            <a:r>
              <a:rPr lang="en-US" dirty="0"/>
              <a:t>(), </a:t>
            </a:r>
            <a:r>
              <a:rPr lang="en-US" dirty="0" err="1"/>
              <a:t>Emp_No</a:t>
            </a:r>
            <a:r>
              <a:rPr lang="en-US" dirty="0"/>
              <a:t>, </a:t>
            </a:r>
            <a:r>
              <a:rPr lang="en-US" dirty="0" err="1"/>
              <a:t>basic_pay</a:t>
            </a:r>
            <a:r>
              <a:rPr lang="en-US" dirty="0"/>
              <a:t>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D9A45D-8131-4F94-85CF-5E11D13A742C}"/>
              </a:ext>
            </a:extLst>
          </p:cNvPr>
          <p:cNvSpPr txBox="1"/>
          <p:nvPr/>
        </p:nvSpPr>
        <p:spPr>
          <a:xfrm rot="10800000" flipV="1">
            <a:off x="5457825" y="3404650"/>
            <a:ext cx="6362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>
                <a:solidFill>
                  <a:srgbClr val="008000"/>
                </a:solidFill>
              </a:rPr>
              <a:t>Abstract Class &amp; Abstract Method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233" y="172996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Manager.java</a:t>
            </a:r>
          </a:p>
          <a:p>
            <a:endParaRPr lang="en-US" dirty="0"/>
          </a:p>
          <a:p>
            <a:r>
              <a:rPr lang="en-US" dirty="0"/>
              <a:t>public class Manager extends Employee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Emp_No</a:t>
            </a:r>
            <a:r>
              <a:rPr lang="en-US" dirty="0"/>
              <a:t>;</a:t>
            </a:r>
          </a:p>
          <a:p>
            <a:r>
              <a:rPr lang="en-US" dirty="0"/>
              <a:t>   private double </a:t>
            </a:r>
            <a:r>
              <a:rPr lang="en-US" dirty="0" err="1"/>
              <a:t>basic_pay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Manager(String name,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no, double </a:t>
            </a:r>
            <a:r>
              <a:rPr lang="en-US" dirty="0" err="1">
                <a:solidFill>
                  <a:srgbClr val="FF0000"/>
                </a:solidFill>
              </a:rPr>
              <a:t>sal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</a:t>
            </a:r>
            <a:r>
              <a:rPr lang="en-US" dirty="0" err="1"/>
              <a:t>Emp_No</a:t>
            </a:r>
            <a:r>
              <a:rPr lang="en-US" dirty="0"/>
              <a:t> = no;</a:t>
            </a:r>
          </a:p>
          <a:p>
            <a:r>
              <a:rPr lang="en-US" dirty="0"/>
              <a:t>       </a:t>
            </a:r>
            <a:r>
              <a:rPr lang="en-US" dirty="0" err="1"/>
              <a:t>basic_pay</a:t>
            </a:r>
            <a:r>
              <a:rPr lang="en-US" dirty="0"/>
              <a:t> = </a:t>
            </a:r>
            <a:r>
              <a:rPr lang="en-US" dirty="0" err="1"/>
              <a:t>sal</a:t>
            </a:r>
            <a:r>
              <a:rPr lang="en-US" dirty="0"/>
              <a:t>;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super(name);      //call super class constructor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  <a:p>
            <a:r>
              <a:rPr lang="en-US" dirty="0"/>
              <a:t>   public void </a:t>
            </a:r>
            <a:r>
              <a:rPr lang="en-US" dirty="0" err="1"/>
              <a:t>sal_cal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empno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if(</a:t>
            </a:r>
            <a:r>
              <a:rPr lang="en-US" dirty="0" err="1"/>
              <a:t>Emp_No</a:t>
            </a:r>
            <a:r>
              <a:rPr lang="en-US" dirty="0"/>
              <a:t> == </a:t>
            </a:r>
            <a:r>
              <a:rPr lang="en-US" dirty="0" err="1"/>
              <a:t>empno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basic_pay</a:t>
            </a:r>
            <a:r>
              <a:rPr lang="en-US" dirty="0"/>
              <a:t> * 12);</a:t>
            </a:r>
          </a:p>
          <a:p>
            <a:r>
              <a:rPr lang="en-US" dirty="0"/>
              <a:t>      else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("Invalid </a:t>
            </a:r>
            <a:r>
              <a:rPr lang="en-US" dirty="0" err="1"/>
              <a:t>Emp</a:t>
            </a:r>
            <a:r>
              <a:rPr lang="en-US" dirty="0"/>
              <a:t> No");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0162" y="174689"/>
            <a:ext cx="57088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/>
              <a:t>   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return </a:t>
            </a:r>
            <a:r>
              <a:rPr lang="en-US" dirty="0" err="1"/>
              <a:t>String.format</a:t>
            </a:r>
            <a:r>
              <a:rPr lang="en-US" dirty="0"/>
              <a:t>("%s %d %f", </a:t>
            </a:r>
            <a:r>
              <a:rPr lang="en-US" dirty="0" err="1"/>
              <a:t>super.toString</a:t>
            </a:r>
            <a:r>
              <a:rPr lang="en-US" dirty="0"/>
              <a:t>(), </a:t>
            </a:r>
            <a:r>
              <a:rPr lang="en-US" dirty="0" err="1"/>
              <a:t>Emp_No</a:t>
            </a:r>
            <a:r>
              <a:rPr lang="en-US" dirty="0"/>
              <a:t>, </a:t>
            </a:r>
            <a:r>
              <a:rPr lang="en-US" dirty="0" err="1"/>
              <a:t>basic_pay</a:t>
            </a:r>
            <a:r>
              <a:rPr lang="en-US" dirty="0"/>
              <a:t>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38354-95FF-43BB-B76E-7518F9725405}"/>
              </a:ext>
            </a:extLst>
          </p:cNvPr>
          <p:cNvSpPr txBox="1"/>
          <p:nvPr/>
        </p:nvSpPr>
        <p:spPr>
          <a:xfrm>
            <a:off x="6096000" y="3282381"/>
            <a:ext cx="54861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>
                <a:solidFill>
                  <a:srgbClr val="008000"/>
                </a:solidFill>
              </a:rPr>
              <a:t>Abstract Class &amp; Abstract Method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685" y="1443841"/>
            <a:ext cx="104908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E:\Java&gt;</a:t>
            </a:r>
            <a:r>
              <a:rPr lang="en-US" dirty="0" err="1"/>
              <a:t>javac</a:t>
            </a:r>
            <a:r>
              <a:rPr lang="en-US" dirty="0"/>
              <a:t> Manager.java</a:t>
            </a:r>
          </a:p>
          <a:p>
            <a:endParaRPr lang="en-US" dirty="0"/>
          </a:p>
          <a:p>
            <a:r>
              <a:rPr lang="en-US" dirty="0"/>
              <a:t>Manager.java:7: error: constructor Employee in class Employee cannot be applied</a:t>
            </a:r>
          </a:p>
          <a:p>
            <a:r>
              <a:rPr lang="en-US" dirty="0"/>
              <a:t>to given types;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^</a:t>
            </a:r>
          </a:p>
          <a:p>
            <a:r>
              <a:rPr lang="en-US" dirty="0"/>
              <a:t>  required: String</a:t>
            </a:r>
          </a:p>
          <a:p>
            <a:r>
              <a:rPr lang="en-US" dirty="0"/>
              <a:t>  found: no arguments</a:t>
            </a:r>
          </a:p>
          <a:p>
            <a:endParaRPr lang="en-US" dirty="0"/>
          </a:p>
          <a:p>
            <a:r>
              <a:rPr lang="en-US" dirty="0"/>
              <a:t>  reason: actual and formal argument lists differ in length</a:t>
            </a:r>
          </a:p>
          <a:p>
            <a:endParaRPr lang="en-US" dirty="0"/>
          </a:p>
          <a:p>
            <a:r>
              <a:rPr lang="en-US" dirty="0">
                <a:solidFill>
                  <a:srgbClr val="6600FF"/>
                </a:solidFill>
              </a:rPr>
              <a:t>Manager.java:10: error: call to super must be first statement in constructor</a:t>
            </a:r>
          </a:p>
          <a:p>
            <a:r>
              <a:rPr lang="en-US" dirty="0">
                <a:solidFill>
                  <a:srgbClr val="6600FF"/>
                </a:solidFill>
              </a:rPr>
              <a:t>       super(name);                 //call super class constructor</a:t>
            </a:r>
          </a:p>
          <a:p>
            <a:r>
              <a:rPr lang="en-US" dirty="0"/>
              <a:t>            ^</a:t>
            </a:r>
          </a:p>
          <a:p>
            <a:r>
              <a:rPr lang="en-US" dirty="0"/>
              <a:t>2 errors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7200" y="146340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MyTest.java</a:t>
            </a:r>
          </a:p>
          <a:p>
            <a:endParaRPr lang="en-US" dirty="0"/>
          </a:p>
          <a:p>
            <a:r>
              <a:rPr lang="en-US" dirty="0">
                <a:solidFill>
                  <a:srgbClr val="6600FF"/>
                </a:solidFill>
              </a:rPr>
              <a:t>public class </a:t>
            </a:r>
            <a:r>
              <a:rPr lang="en-US" dirty="0" err="1">
                <a:solidFill>
                  <a:srgbClr val="6600FF"/>
                </a:solidFill>
              </a:rPr>
              <a:t>MyTest</a:t>
            </a:r>
            <a:endParaRPr lang="en-US" dirty="0">
              <a:solidFill>
                <a:srgbClr val="6600FF"/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en-US" dirty="0">
                <a:solidFill>
                  <a:srgbClr val="FFC000"/>
                </a:solidFill>
              </a:rPr>
              <a:t>   public static void main(String[] </a:t>
            </a:r>
            <a:r>
              <a:rPr lang="en-US" dirty="0" err="1">
                <a:solidFill>
                  <a:srgbClr val="FFC000"/>
                </a:solidFill>
              </a:rPr>
              <a:t>args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Manager m1 = new Manager("Alice", 1002, 60000);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  m1.sal_cal(1002);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  m1.sal_cal(500);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(m1);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  <a:p>
            <a:r>
              <a:rPr lang="en-US" dirty="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21" y="3497382"/>
            <a:ext cx="48562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solidFill>
                  <a:srgbClr val="FF0000"/>
                </a:solidFill>
              </a:rPr>
              <a:t>E:\Java&gt;java MyTest</a:t>
            </a:r>
          </a:p>
          <a:p>
            <a:r>
              <a:rPr lang="pt-BR" sz="3000" dirty="0">
                <a:solidFill>
                  <a:srgbClr val="FF0000"/>
                </a:solidFill>
              </a:rPr>
              <a:t>720000.0</a:t>
            </a:r>
          </a:p>
          <a:p>
            <a:r>
              <a:rPr lang="pt-BR" sz="3000" dirty="0">
                <a:solidFill>
                  <a:srgbClr val="FF0000"/>
                </a:solidFill>
              </a:rPr>
              <a:t>Invalid Emp No</a:t>
            </a:r>
          </a:p>
          <a:p>
            <a:r>
              <a:rPr lang="pt-BR" sz="3000" dirty="0">
                <a:solidFill>
                  <a:srgbClr val="FF0000"/>
                </a:solidFill>
              </a:rPr>
              <a:t>Alice 1002 60000.000000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D831E7-7DD9-4869-BA5A-9F35A0C910B6}"/>
              </a:ext>
            </a:extLst>
          </p:cNvPr>
          <p:cNvSpPr txBox="1"/>
          <p:nvPr/>
        </p:nvSpPr>
        <p:spPr>
          <a:xfrm>
            <a:off x="295275" y="47084"/>
            <a:ext cx="11896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>
                <a:solidFill>
                  <a:srgbClr val="008000"/>
                </a:solidFill>
              </a:rPr>
              <a:t>Abstract Class &amp; Abstract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104" y="133753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Employee1.java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public abstract class Employee1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private</a:t>
            </a:r>
            <a:r>
              <a:rPr lang="en-US" dirty="0"/>
              <a:t> String Name="EMP";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6600FF"/>
                </a:solidFill>
              </a:rPr>
              <a:t>public abstract void </a:t>
            </a:r>
            <a:r>
              <a:rPr lang="en-US" dirty="0" err="1">
                <a:solidFill>
                  <a:srgbClr val="6600FF"/>
                </a:solidFill>
              </a:rPr>
              <a:t>sal_cal</a:t>
            </a:r>
            <a:r>
              <a:rPr lang="en-US" dirty="0">
                <a:solidFill>
                  <a:srgbClr val="6600FF"/>
                </a:solidFill>
              </a:rPr>
              <a:t>(</a:t>
            </a:r>
            <a:r>
              <a:rPr lang="en-US" dirty="0" err="1">
                <a:solidFill>
                  <a:srgbClr val="6600FF"/>
                </a:solidFill>
              </a:rPr>
              <a:t>int</a:t>
            </a:r>
            <a:r>
              <a:rPr lang="en-US" dirty="0">
                <a:solidFill>
                  <a:srgbClr val="6600FF"/>
                </a:solidFill>
              </a:rPr>
              <a:t> no);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public String </a:t>
            </a:r>
            <a:r>
              <a:rPr lang="en-US" dirty="0" err="1">
                <a:solidFill>
                  <a:srgbClr val="0070C0"/>
                </a:solidFill>
              </a:rPr>
              <a:t>toString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return </a:t>
            </a:r>
            <a:r>
              <a:rPr lang="en-US" dirty="0" err="1"/>
              <a:t>String.format</a:t>
            </a:r>
            <a:r>
              <a:rPr lang="en-US" dirty="0"/>
              <a:t>("%s", Name);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4880" y="286441"/>
            <a:ext cx="707136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</a:rPr>
              <a:t>Manager.java</a:t>
            </a:r>
          </a:p>
          <a:p>
            <a:endParaRPr lang="en-US" sz="1650" dirty="0"/>
          </a:p>
          <a:p>
            <a:r>
              <a:rPr lang="en-US" sz="1650" dirty="0">
                <a:solidFill>
                  <a:srgbClr val="6600FF"/>
                </a:solidFill>
              </a:rPr>
              <a:t>public class Manager extends Employee1</a:t>
            </a:r>
          </a:p>
          <a:p>
            <a:r>
              <a:rPr lang="en-US" sz="1650" dirty="0"/>
              <a:t>{</a:t>
            </a:r>
          </a:p>
          <a:p>
            <a:r>
              <a:rPr lang="en-US" sz="1650" dirty="0">
                <a:solidFill>
                  <a:srgbClr val="FF0000"/>
                </a:solidFill>
              </a:rPr>
              <a:t>      private </a:t>
            </a:r>
            <a:r>
              <a:rPr lang="en-US" sz="1650" dirty="0" err="1">
                <a:solidFill>
                  <a:srgbClr val="FF0000"/>
                </a:solidFill>
              </a:rPr>
              <a:t>int</a:t>
            </a:r>
            <a:r>
              <a:rPr lang="en-US" sz="1650" dirty="0">
                <a:solidFill>
                  <a:srgbClr val="FF0000"/>
                </a:solidFill>
              </a:rPr>
              <a:t> </a:t>
            </a:r>
            <a:r>
              <a:rPr lang="en-US" sz="1650" dirty="0" err="1">
                <a:solidFill>
                  <a:srgbClr val="FF0000"/>
                </a:solidFill>
              </a:rPr>
              <a:t>Emp_No</a:t>
            </a:r>
            <a:r>
              <a:rPr lang="en-US" sz="1650" dirty="0">
                <a:solidFill>
                  <a:srgbClr val="FF0000"/>
                </a:solidFill>
              </a:rPr>
              <a:t>;         private double </a:t>
            </a:r>
            <a:r>
              <a:rPr lang="en-US" sz="1650" dirty="0" err="1">
                <a:solidFill>
                  <a:srgbClr val="FF0000"/>
                </a:solidFill>
              </a:rPr>
              <a:t>basic_pay</a:t>
            </a:r>
            <a:r>
              <a:rPr lang="en-US" sz="1650" dirty="0">
                <a:solidFill>
                  <a:srgbClr val="FF0000"/>
                </a:solidFill>
              </a:rPr>
              <a:t>;</a:t>
            </a:r>
          </a:p>
          <a:p>
            <a:r>
              <a:rPr lang="en-US" sz="1650" dirty="0"/>
              <a:t>      Manager()</a:t>
            </a:r>
          </a:p>
          <a:p>
            <a:r>
              <a:rPr lang="en-US" sz="1650" dirty="0"/>
              <a:t>      {</a:t>
            </a:r>
          </a:p>
          <a:p>
            <a:r>
              <a:rPr lang="en-US" sz="1650" dirty="0"/>
              <a:t>           </a:t>
            </a:r>
            <a:r>
              <a:rPr lang="en-US" sz="1650" dirty="0" err="1"/>
              <a:t>Emp_No</a:t>
            </a:r>
            <a:r>
              <a:rPr lang="en-US" sz="1650" dirty="0"/>
              <a:t> = 1002;</a:t>
            </a:r>
          </a:p>
          <a:p>
            <a:r>
              <a:rPr lang="en-US" sz="1650" dirty="0"/>
              <a:t>           </a:t>
            </a:r>
            <a:r>
              <a:rPr lang="en-US" sz="1650" dirty="0" err="1"/>
              <a:t>basic_pay</a:t>
            </a:r>
            <a:r>
              <a:rPr lang="en-US" sz="1650" dirty="0"/>
              <a:t> = 5000;   </a:t>
            </a:r>
          </a:p>
          <a:p>
            <a:r>
              <a:rPr lang="en-US" sz="1650" dirty="0"/>
              <a:t>       }</a:t>
            </a:r>
          </a:p>
          <a:p>
            <a:endParaRPr lang="en-US" sz="1650" dirty="0"/>
          </a:p>
          <a:p>
            <a:r>
              <a:rPr lang="en-US" sz="1650" dirty="0">
                <a:solidFill>
                  <a:srgbClr val="6600FF"/>
                </a:solidFill>
              </a:rPr>
              <a:t>       public void </a:t>
            </a:r>
            <a:r>
              <a:rPr lang="en-US" sz="1650" dirty="0" err="1">
                <a:solidFill>
                  <a:srgbClr val="6600FF"/>
                </a:solidFill>
              </a:rPr>
              <a:t>sal_cal</a:t>
            </a:r>
            <a:r>
              <a:rPr lang="en-US" sz="1650" dirty="0">
                <a:solidFill>
                  <a:srgbClr val="6600FF"/>
                </a:solidFill>
              </a:rPr>
              <a:t>(</a:t>
            </a:r>
            <a:r>
              <a:rPr lang="en-US" sz="1650" dirty="0" err="1">
                <a:solidFill>
                  <a:srgbClr val="6600FF"/>
                </a:solidFill>
              </a:rPr>
              <a:t>int</a:t>
            </a:r>
            <a:r>
              <a:rPr lang="en-US" sz="1650" dirty="0">
                <a:solidFill>
                  <a:srgbClr val="6600FF"/>
                </a:solidFill>
              </a:rPr>
              <a:t> </a:t>
            </a:r>
            <a:r>
              <a:rPr lang="en-US" sz="1650" dirty="0" err="1">
                <a:solidFill>
                  <a:srgbClr val="6600FF"/>
                </a:solidFill>
              </a:rPr>
              <a:t>empno</a:t>
            </a:r>
            <a:r>
              <a:rPr lang="en-US" sz="1650" dirty="0">
                <a:solidFill>
                  <a:srgbClr val="6600FF"/>
                </a:solidFill>
              </a:rPr>
              <a:t>)</a:t>
            </a:r>
          </a:p>
          <a:p>
            <a:r>
              <a:rPr lang="en-US" sz="1650" dirty="0"/>
              <a:t>       {</a:t>
            </a:r>
          </a:p>
          <a:p>
            <a:r>
              <a:rPr lang="en-US" sz="1650" dirty="0"/>
              <a:t>               if(</a:t>
            </a:r>
            <a:r>
              <a:rPr lang="en-US" sz="1650" dirty="0" err="1"/>
              <a:t>Emp_No</a:t>
            </a:r>
            <a:r>
              <a:rPr lang="en-US" sz="1650" dirty="0"/>
              <a:t> == </a:t>
            </a:r>
            <a:r>
              <a:rPr lang="en-US" sz="1650" dirty="0" err="1"/>
              <a:t>empno</a:t>
            </a:r>
            <a:r>
              <a:rPr lang="en-US" sz="1650" dirty="0"/>
              <a:t>)</a:t>
            </a:r>
          </a:p>
          <a:p>
            <a:r>
              <a:rPr lang="en-US" sz="1650" dirty="0"/>
              <a:t>                   </a:t>
            </a:r>
            <a:r>
              <a:rPr lang="en-US" sz="1650" dirty="0" err="1"/>
              <a:t>System.out.println</a:t>
            </a:r>
            <a:r>
              <a:rPr lang="en-US" sz="1650" dirty="0"/>
              <a:t>(</a:t>
            </a:r>
            <a:r>
              <a:rPr lang="en-US" sz="1650" dirty="0" err="1"/>
              <a:t>basic_pay</a:t>
            </a:r>
            <a:r>
              <a:rPr lang="en-US" sz="1650" dirty="0"/>
              <a:t> * 12);</a:t>
            </a:r>
          </a:p>
          <a:p>
            <a:r>
              <a:rPr lang="en-US" sz="1650" dirty="0"/>
              <a:t>               else</a:t>
            </a:r>
          </a:p>
          <a:p>
            <a:r>
              <a:rPr lang="en-US" sz="1650" dirty="0"/>
              <a:t>                   </a:t>
            </a:r>
            <a:r>
              <a:rPr lang="en-US" sz="1650" dirty="0" err="1"/>
              <a:t>System.out.println</a:t>
            </a:r>
            <a:r>
              <a:rPr lang="en-US" sz="1650" dirty="0"/>
              <a:t>("Invalid </a:t>
            </a:r>
            <a:r>
              <a:rPr lang="en-US" sz="1650" dirty="0" err="1"/>
              <a:t>Emp</a:t>
            </a:r>
            <a:r>
              <a:rPr lang="en-US" sz="1650" dirty="0"/>
              <a:t> No");</a:t>
            </a:r>
          </a:p>
          <a:p>
            <a:r>
              <a:rPr lang="en-US" sz="1650" dirty="0"/>
              <a:t>        }</a:t>
            </a:r>
          </a:p>
          <a:p>
            <a:r>
              <a:rPr lang="en-US" sz="1650" dirty="0"/>
              <a:t>   </a:t>
            </a:r>
          </a:p>
          <a:p>
            <a:r>
              <a:rPr lang="en-US" sz="1650" dirty="0"/>
              <a:t>        </a:t>
            </a:r>
            <a:r>
              <a:rPr lang="en-US" sz="1650" dirty="0">
                <a:solidFill>
                  <a:srgbClr val="0070C0"/>
                </a:solidFill>
              </a:rPr>
              <a:t>public String </a:t>
            </a:r>
            <a:r>
              <a:rPr lang="en-US" sz="1650" dirty="0" err="1">
                <a:solidFill>
                  <a:srgbClr val="0070C0"/>
                </a:solidFill>
              </a:rPr>
              <a:t>toString</a:t>
            </a:r>
            <a:r>
              <a:rPr lang="en-US" sz="1650" dirty="0">
                <a:solidFill>
                  <a:srgbClr val="0070C0"/>
                </a:solidFill>
              </a:rPr>
              <a:t>()</a:t>
            </a:r>
          </a:p>
          <a:p>
            <a:r>
              <a:rPr lang="en-US" sz="1650" dirty="0"/>
              <a:t>        {</a:t>
            </a:r>
          </a:p>
          <a:p>
            <a:r>
              <a:rPr lang="en-US" sz="1650" dirty="0"/>
              <a:t>      return </a:t>
            </a:r>
            <a:r>
              <a:rPr lang="en-US" sz="1650" dirty="0" err="1"/>
              <a:t>String.format</a:t>
            </a:r>
            <a:r>
              <a:rPr lang="en-US" sz="1650" dirty="0"/>
              <a:t>("%s %d %f", </a:t>
            </a:r>
            <a:r>
              <a:rPr lang="en-US" sz="1650" dirty="0" err="1"/>
              <a:t>super.toString</a:t>
            </a:r>
            <a:r>
              <a:rPr lang="en-US" sz="1650" dirty="0"/>
              <a:t>(), </a:t>
            </a:r>
            <a:r>
              <a:rPr lang="en-US" sz="1650" dirty="0" err="1"/>
              <a:t>Emp_No</a:t>
            </a:r>
            <a:r>
              <a:rPr lang="en-US" sz="1650" dirty="0"/>
              <a:t>, </a:t>
            </a:r>
            <a:r>
              <a:rPr lang="en-US" sz="1650" dirty="0" err="1"/>
              <a:t>basic_pay</a:t>
            </a:r>
            <a:r>
              <a:rPr lang="en-US" sz="1650" dirty="0"/>
              <a:t>);</a:t>
            </a:r>
          </a:p>
          <a:p>
            <a:r>
              <a:rPr lang="en-US" sz="1650" dirty="0"/>
              <a:t>        }</a:t>
            </a:r>
          </a:p>
          <a:p>
            <a:r>
              <a:rPr lang="en-US" sz="165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1E7F2-0FD8-40B9-B07C-EAD33A41BF48}"/>
              </a:ext>
            </a:extLst>
          </p:cNvPr>
          <p:cNvSpPr txBox="1"/>
          <p:nvPr/>
        </p:nvSpPr>
        <p:spPr>
          <a:xfrm>
            <a:off x="295276" y="47084"/>
            <a:ext cx="42957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>
                <a:solidFill>
                  <a:srgbClr val="008000"/>
                </a:solidFill>
              </a:rPr>
              <a:t>Abstract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8384" y="158496"/>
            <a:ext cx="7595616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MyTest.java</a:t>
            </a:r>
          </a:p>
          <a:p>
            <a:endParaRPr lang="en-US" dirty="0"/>
          </a:p>
          <a:p>
            <a:r>
              <a:rPr lang="en-US" sz="1700" dirty="0"/>
              <a:t>public class </a:t>
            </a:r>
            <a:r>
              <a:rPr lang="en-US" sz="1700" dirty="0" err="1"/>
              <a:t>MyTest</a:t>
            </a:r>
            <a:endParaRPr lang="en-US" sz="1700" dirty="0"/>
          </a:p>
          <a:p>
            <a:r>
              <a:rPr lang="en-US" sz="1700" dirty="0"/>
              <a:t>{</a:t>
            </a:r>
          </a:p>
          <a:p>
            <a:r>
              <a:rPr lang="en-US" sz="1700" dirty="0"/>
              <a:t>   public static void main(String[] </a:t>
            </a:r>
            <a:r>
              <a:rPr lang="en-US" sz="1700" dirty="0" err="1"/>
              <a:t>args</a:t>
            </a:r>
            <a:r>
              <a:rPr lang="en-US" sz="1700" dirty="0"/>
              <a:t>)</a:t>
            </a:r>
          </a:p>
          <a:p>
            <a:r>
              <a:rPr lang="en-US" sz="1700" dirty="0"/>
              <a:t>   {</a:t>
            </a:r>
          </a:p>
          <a:p>
            <a:r>
              <a:rPr lang="en-US" sz="1700" dirty="0"/>
              <a:t>       </a:t>
            </a:r>
          </a:p>
          <a:p>
            <a:r>
              <a:rPr lang="en-US" sz="1700" dirty="0"/>
              <a:t>      </a:t>
            </a:r>
            <a:r>
              <a:rPr lang="en-US" sz="1700" dirty="0">
                <a:solidFill>
                  <a:srgbClr val="0070C0"/>
                </a:solidFill>
              </a:rPr>
              <a:t>Manager m1 = new Manager();</a:t>
            </a:r>
          </a:p>
          <a:p>
            <a:endParaRPr lang="en-US" sz="1700" dirty="0"/>
          </a:p>
          <a:p>
            <a:r>
              <a:rPr lang="en-US" sz="1700" dirty="0"/>
              <a:t>      m1.sal_cal(1002);</a:t>
            </a:r>
          </a:p>
          <a:p>
            <a:r>
              <a:rPr lang="en-US" sz="1700" dirty="0"/>
              <a:t>    </a:t>
            </a:r>
          </a:p>
          <a:p>
            <a:r>
              <a:rPr lang="en-US" sz="1700" dirty="0"/>
              <a:t>      m1.sal_cal(500);</a:t>
            </a:r>
          </a:p>
          <a:p>
            <a:endParaRPr lang="en-US" sz="1700" dirty="0"/>
          </a:p>
          <a:p>
            <a:r>
              <a:rPr lang="en-US" sz="1700" dirty="0"/>
              <a:t>      </a:t>
            </a:r>
            <a:r>
              <a:rPr lang="en-US" sz="1700" dirty="0" err="1"/>
              <a:t>System.out.println</a:t>
            </a:r>
            <a:r>
              <a:rPr lang="en-US" sz="1700" dirty="0"/>
              <a:t>(m1);</a:t>
            </a:r>
          </a:p>
          <a:p>
            <a:endParaRPr lang="en-US" sz="1700" dirty="0"/>
          </a:p>
          <a:p>
            <a:r>
              <a:rPr lang="en-US" sz="1700" dirty="0">
                <a:solidFill>
                  <a:srgbClr val="0070C0"/>
                </a:solidFill>
              </a:rPr>
              <a:t>      Employee1 A = m1;</a:t>
            </a:r>
          </a:p>
          <a:p>
            <a:endParaRPr lang="en-US" sz="1700" dirty="0">
              <a:solidFill>
                <a:srgbClr val="0070C0"/>
              </a:solidFill>
            </a:endParaRPr>
          </a:p>
          <a:p>
            <a:r>
              <a:rPr lang="en-US" sz="1700" dirty="0">
                <a:solidFill>
                  <a:srgbClr val="0070C0"/>
                </a:solidFill>
              </a:rPr>
              <a:t>      Employee1 B = m1;</a:t>
            </a:r>
          </a:p>
          <a:p>
            <a:endParaRPr lang="en-US" sz="1700" dirty="0"/>
          </a:p>
          <a:p>
            <a:r>
              <a:rPr lang="en-US" sz="1700" dirty="0"/>
              <a:t>      </a:t>
            </a:r>
            <a:r>
              <a:rPr lang="en-US" sz="1700" dirty="0">
                <a:solidFill>
                  <a:srgbClr val="FF0000"/>
                </a:solidFill>
              </a:rPr>
              <a:t>Manager m2 = (Manager) B;</a:t>
            </a:r>
          </a:p>
          <a:p>
            <a:endParaRPr lang="en-US" sz="1700" dirty="0"/>
          </a:p>
          <a:p>
            <a:r>
              <a:rPr lang="en-US" sz="1700" dirty="0"/>
              <a:t>      m2.sal_cal(1002);</a:t>
            </a:r>
          </a:p>
          <a:p>
            <a:r>
              <a:rPr lang="en-US" sz="1700" dirty="0"/>
              <a:t>      </a:t>
            </a:r>
          </a:p>
          <a:p>
            <a:r>
              <a:rPr lang="en-US" sz="1700" dirty="0"/>
              <a:t> 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A0674-8842-4414-ABEB-D9C9F16ECA74}"/>
              </a:ext>
            </a:extLst>
          </p:cNvPr>
          <p:cNvSpPr txBox="1"/>
          <p:nvPr/>
        </p:nvSpPr>
        <p:spPr>
          <a:xfrm>
            <a:off x="6772275" y="47084"/>
            <a:ext cx="5419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>
                <a:solidFill>
                  <a:srgbClr val="008000"/>
                </a:solidFill>
              </a:rPr>
              <a:t>Abstract Class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840992"/>
            <a:ext cx="6096000" cy="2119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008000"/>
                </a:solidFill>
              </a:rPr>
              <a:t>E:\Java&gt;java MyTest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8000"/>
                </a:solidFill>
              </a:rPr>
              <a:t>60000.0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8000"/>
                </a:solidFill>
              </a:rPr>
              <a:t>Invalid Emp No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8000"/>
                </a:solidFill>
              </a:rPr>
              <a:t>EMP 1002 5000.000000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8000"/>
                </a:solidFill>
              </a:rPr>
              <a:t>60000.0</a:t>
            </a: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1F21-D8DF-4BFE-867F-E33233D0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 – in a Single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3DFAC-ED37-4802-B62F-5439366C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243012"/>
            <a:ext cx="8201025" cy="493650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A331A5-ADDD-4495-8666-BD4DD9C9D7B0}"/>
              </a:ext>
            </a:extLst>
          </p:cNvPr>
          <p:cNvSpPr/>
          <p:nvPr/>
        </p:nvSpPr>
        <p:spPr>
          <a:xfrm>
            <a:off x="1314449" y="1243012"/>
            <a:ext cx="4600575" cy="366713"/>
          </a:xfrm>
          <a:prstGeom prst="roundRect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B31392-DADC-4CFE-AA77-4AD9D4AAD8B4}"/>
              </a:ext>
            </a:extLst>
          </p:cNvPr>
          <p:cNvSpPr/>
          <p:nvPr/>
        </p:nvSpPr>
        <p:spPr>
          <a:xfrm>
            <a:off x="2052636" y="3581401"/>
            <a:ext cx="7529514" cy="496576"/>
          </a:xfrm>
          <a:prstGeom prst="roundRect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6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3281" y="792358"/>
            <a:ext cx="41829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Member1.java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>
                <a:solidFill>
                  <a:srgbClr val="6600FF"/>
                </a:solidFill>
              </a:rPr>
              <a:t>Member1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public void </a:t>
            </a:r>
            <a:r>
              <a:rPr lang="en-US" dirty="0" err="1">
                <a:solidFill>
                  <a:srgbClr val="008000"/>
                </a:solidFill>
              </a:rPr>
              <a:t>disp</a:t>
            </a:r>
            <a:r>
              <a:rPr lang="en-US" dirty="0">
                <a:solidFill>
                  <a:srgbClr val="008000"/>
                </a:solidFill>
              </a:rPr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(“Super Class");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73283" y="3559617"/>
            <a:ext cx="4644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Student.java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>
                <a:solidFill>
                  <a:srgbClr val="6600FF"/>
                </a:solidFill>
              </a:rPr>
              <a:t>Student extends Member1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public void </a:t>
            </a:r>
            <a:r>
              <a:rPr lang="en-US" dirty="0" err="1">
                <a:solidFill>
                  <a:srgbClr val="008000"/>
                </a:solidFill>
              </a:rPr>
              <a:t>disp</a:t>
            </a:r>
            <a:r>
              <a:rPr lang="en-US" dirty="0">
                <a:solidFill>
                  <a:srgbClr val="008000"/>
                </a:solidFill>
              </a:rPr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("Sub class");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362700" y="792356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MyTest.java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>
                <a:solidFill>
                  <a:srgbClr val="6600FF"/>
                </a:solidFill>
              </a:rPr>
              <a:t>MyTest</a:t>
            </a:r>
            <a:endParaRPr lang="en-US" dirty="0">
              <a:solidFill>
                <a:srgbClr val="6600FF"/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   public static void </a:t>
            </a:r>
            <a:r>
              <a:rPr lang="en-US" dirty="0">
                <a:solidFill>
                  <a:srgbClr val="008000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>
                <a:solidFill>
                  <a:srgbClr val="00B0F0"/>
                </a:solidFill>
              </a:rPr>
              <a:t>      Member1 A = new Member1();</a:t>
            </a:r>
          </a:p>
          <a:p>
            <a:r>
              <a:rPr lang="en-US" dirty="0"/>
              <a:t>      </a:t>
            </a:r>
            <a:r>
              <a:rPr lang="en-US" dirty="0" err="1"/>
              <a:t>A.disp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      Student </a:t>
            </a:r>
            <a:r>
              <a:rPr lang="en-US" dirty="0" err="1">
                <a:solidFill>
                  <a:srgbClr val="00B0F0"/>
                </a:solidFill>
              </a:rPr>
              <a:t>obj</a:t>
            </a:r>
            <a:r>
              <a:rPr lang="en-US" dirty="0">
                <a:solidFill>
                  <a:srgbClr val="00B0F0"/>
                </a:solidFill>
              </a:rPr>
              <a:t> = new Student();</a:t>
            </a:r>
          </a:p>
          <a:p>
            <a:r>
              <a:rPr lang="en-US" dirty="0"/>
              <a:t>      </a:t>
            </a:r>
            <a:r>
              <a:rPr lang="en-US" dirty="0" err="1"/>
              <a:t>obj.disp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("After Assign");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     Member1 B = </a:t>
            </a:r>
            <a:r>
              <a:rPr lang="en-US" dirty="0" err="1">
                <a:solidFill>
                  <a:srgbClr val="00B0F0"/>
                </a:solidFill>
              </a:rPr>
              <a:t>obj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r>
              <a:rPr lang="en-US" dirty="0"/>
              <a:t>     </a:t>
            </a:r>
            <a:r>
              <a:rPr lang="en-US" dirty="0" err="1"/>
              <a:t>B.disp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>
                <a:solidFill>
                  <a:srgbClr val="00B0F0"/>
                </a:solidFill>
              </a:rPr>
              <a:t>Student obj1 = A;</a:t>
            </a:r>
          </a:p>
          <a:p>
            <a:r>
              <a:rPr lang="en-US" dirty="0"/>
              <a:t>     obj1.disp();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578A32-F96B-4C37-8360-1E1DBF439007}"/>
              </a:ext>
            </a:extLst>
          </p:cNvPr>
          <p:cNvSpPr txBox="1"/>
          <p:nvPr/>
        </p:nvSpPr>
        <p:spPr>
          <a:xfrm>
            <a:off x="2427287" y="-71771"/>
            <a:ext cx="5457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>
                <a:solidFill>
                  <a:srgbClr val="008000"/>
                </a:solidFill>
              </a:rPr>
              <a:t>Inheritance</a:t>
            </a:r>
            <a:endParaRPr lang="en-IN" sz="6000" dirty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D769C8-2763-4FEC-80A5-0BFCCF71F48E}"/>
                  </a:ext>
                </a:extLst>
              </p14:cNvPr>
              <p14:cNvContentPartPr/>
              <p14:nvPr/>
            </p14:nvContentPartPr>
            <p14:xfrm>
              <a:off x="6004440" y="2230560"/>
              <a:ext cx="6077880" cy="3962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D769C8-2763-4FEC-80A5-0BFCCF71F4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5080" y="2221200"/>
                <a:ext cx="6096600" cy="39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32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C2ED-E539-4EBF-A5E6-8CFF4F5D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361950"/>
          </a:xfrm>
        </p:spPr>
        <p:txBody>
          <a:bodyPr>
            <a:normAutofit fontScale="90000"/>
          </a:bodyPr>
          <a:lstStyle/>
          <a:p>
            <a:r>
              <a:rPr lang="en-IN" dirty="0"/>
              <a:t>Abstract Class – in a Single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9759-D439-47F3-97ED-F44765A41A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E3D16-9834-4F29-B51C-2605DCC6A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7" y="590550"/>
            <a:ext cx="11338560" cy="61514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DC42E4-54CE-4FE9-B3A0-3A7709A77957}"/>
              </a:ext>
            </a:extLst>
          </p:cNvPr>
          <p:cNvSpPr/>
          <p:nvPr/>
        </p:nvSpPr>
        <p:spPr>
          <a:xfrm>
            <a:off x="361697" y="433387"/>
            <a:ext cx="4696077" cy="519113"/>
          </a:xfrm>
          <a:prstGeom prst="roundRect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599A86-5ABC-4AEE-B2C4-62ED3F01DB3E}"/>
              </a:ext>
            </a:extLst>
          </p:cNvPr>
          <p:cNvSpPr/>
          <p:nvPr/>
        </p:nvSpPr>
        <p:spPr>
          <a:xfrm>
            <a:off x="771524" y="3328130"/>
            <a:ext cx="6467475" cy="2002822"/>
          </a:xfrm>
          <a:prstGeom prst="roundRect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434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C2ED-E539-4EBF-A5E6-8CFF4F5D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 – in a Single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9759-D439-47F3-97ED-F44765A41A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8F443-48CE-4A1C-9FAE-469A65C73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4" y="1457326"/>
            <a:ext cx="11968963" cy="3297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1EB98A-24DF-4824-BA0E-C87E9E4C5A37}"/>
              </a:ext>
            </a:extLst>
          </p:cNvPr>
          <p:cNvSpPr txBox="1"/>
          <p:nvPr/>
        </p:nvSpPr>
        <p:spPr>
          <a:xfrm>
            <a:off x="3043935" y="4754606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720000.0</a:t>
            </a:r>
          </a:p>
          <a:p>
            <a:pPr algn="l"/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Invalid Emp No</a:t>
            </a:r>
          </a:p>
          <a:p>
            <a:pPr algn="l"/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Alice 1002 60000.000000</a:t>
            </a:r>
          </a:p>
        </p:txBody>
      </p:sp>
    </p:spTree>
    <p:extLst>
      <p:ext uri="{BB962C8B-B14F-4D97-AF65-F5344CB8AC3E}">
        <p14:creationId xmlns:p14="http://schemas.microsoft.com/office/powerpoint/2010/main" val="520996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70C0"/>
                </a:solidFill>
              </a:rPr>
              <a:t>Final methods in the super class can’t be override in the sub class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Private – implicit final method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Static – implicit final method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Defined in the super class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Call is resolved at compile time – static binding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70C0"/>
                </a:solidFill>
              </a:rPr>
              <a:t>Final class – cant be a super class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B050"/>
                </a:solidFill>
              </a:rPr>
              <a:t>All methods in the final class are implicit final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1" y="2551837"/>
            <a:ext cx="99752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MyTest.java:14: error: incompatible types: Member1 cannot be converted to Student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Student obj1 = A;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^</a:t>
            </a:r>
          </a:p>
          <a:p>
            <a:r>
              <a:rPr lang="en-US" dirty="0">
                <a:solidFill>
                  <a:srgbClr val="0070C0"/>
                </a:solidFill>
              </a:rPr>
              <a:t>1 error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6C9856-9A27-45E5-8DDA-55A50ABF3F29}"/>
                  </a:ext>
                </a:extLst>
              </p14:cNvPr>
              <p14:cNvContentPartPr/>
              <p14:nvPr/>
            </p14:nvContentPartPr>
            <p14:xfrm>
              <a:off x="2518200" y="1571400"/>
              <a:ext cx="8060040" cy="3538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6C9856-9A27-45E5-8DDA-55A50ABF3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8840" y="1562040"/>
                <a:ext cx="8078760" cy="355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05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3281" y="792358"/>
            <a:ext cx="41194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>
                <a:solidFill>
                  <a:srgbClr val="6600FF"/>
                </a:solidFill>
              </a:rPr>
              <a:t>Member1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public void </a:t>
            </a:r>
            <a:r>
              <a:rPr lang="en-US" dirty="0" err="1">
                <a:solidFill>
                  <a:srgbClr val="008000"/>
                </a:solidFill>
              </a:rPr>
              <a:t>disp</a:t>
            </a:r>
            <a:r>
              <a:rPr lang="en-US" dirty="0">
                <a:solidFill>
                  <a:srgbClr val="008000"/>
                </a:solidFill>
              </a:rPr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(“Super Class");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73283" y="3559617"/>
            <a:ext cx="4644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>
                <a:solidFill>
                  <a:srgbClr val="6600FF"/>
                </a:solidFill>
              </a:rPr>
              <a:t>Student extends Member1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public void </a:t>
            </a:r>
            <a:r>
              <a:rPr lang="en-US" dirty="0" err="1">
                <a:solidFill>
                  <a:srgbClr val="008000"/>
                </a:solidFill>
              </a:rPr>
              <a:t>disp</a:t>
            </a:r>
            <a:r>
              <a:rPr lang="en-US" dirty="0">
                <a:solidFill>
                  <a:srgbClr val="008000"/>
                </a:solidFill>
              </a:rPr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("Sub class");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362700" y="79235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>
                <a:solidFill>
                  <a:srgbClr val="6600FF"/>
                </a:solidFill>
              </a:rPr>
              <a:t>MyTest</a:t>
            </a:r>
            <a:endParaRPr lang="en-US" dirty="0">
              <a:solidFill>
                <a:srgbClr val="6600FF"/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   public static void </a:t>
            </a:r>
            <a:r>
              <a:rPr lang="en-US" dirty="0">
                <a:solidFill>
                  <a:srgbClr val="008000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>
                <a:solidFill>
                  <a:srgbClr val="00B0F0"/>
                </a:solidFill>
              </a:rPr>
              <a:t>      Member1 A = new Member1();</a:t>
            </a:r>
          </a:p>
          <a:p>
            <a:r>
              <a:rPr lang="en-US" dirty="0"/>
              <a:t>      </a:t>
            </a:r>
            <a:r>
              <a:rPr lang="en-US" dirty="0" err="1"/>
              <a:t>A.disp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      Student </a:t>
            </a:r>
            <a:r>
              <a:rPr lang="en-US" dirty="0" err="1">
                <a:solidFill>
                  <a:srgbClr val="00B0F0"/>
                </a:solidFill>
              </a:rPr>
              <a:t>obj</a:t>
            </a:r>
            <a:r>
              <a:rPr lang="en-US" dirty="0">
                <a:solidFill>
                  <a:srgbClr val="00B0F0"/>
                </a:solidFill>
              </a:rPr>
              <a:t> = new Student();</a:t>
            </a:r>
          </a:p>
          <a:p>
            <a:r>
              <a:rPr lang="en-US" dirty="0"/>
              <a:t>      </a:t>
            </a:r>
            <a:r>
              <a:rPr lang="en-US" dirty="0" err="1"/>
              <a:t>obj.disp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("After Assign");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     Member1 B = </a:t>
            </a:r>
            <a:r>
              <a:rPr lang="en-US" dirty="0" err="1">
                <a:solidFill>
                  <a:srgbClr val="00B0F0"/>
                </a:solidFill>
              </a:rPr>
              <a:t>obj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r>
              <a:rPr lang="en-US" dirty="0"/>
              <a:t>     </a:t>
            </a:r>
            <a:r>
              <a:rPr lang="en-US" dirty="0" err="1"/>
              <a:t>B.disp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}</a:t>
            </a:r>
          </a:p>
          <a:p>
            <a:r>
              <a:rPr lang="en-US" dirty="0"/>
              <a:t>}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0AF967-B060-4C74-90CF-DF6B6CE44EF5}"/>
              </a:ext>
            </a:extLst>
          </p:cNvPr>
          <p:cNvSpPr txBox="1"/>
          <p:nvPr/>
        </p:nvSpPr>
        <p:spPr>
          <a:xfrm>
            <a:off x="6734175" y="47084"/>
            <a:ext cx="5457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008000"/>
                </a:solidFill>
              </a:rPr>
              <a:t>Inheritance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F5EDE3-2AE3-4766-A610-6C0A3DFCF2BA}"/>
                  </a:ext>
                </a:extLst>
              </p14:cNvPr>
              <p14:cNvContentPartPr/>
              <p14:nvPr/>
            </p14:nvContentPartPr>
            <p14:xfrm>
              <a:off x="1558440" y="87120"/>
              <a:ext cx="10085760" cy="615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F5EDE3-2AE3-4766-A610-6C0A3DFCF2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9080" y="77760"/>
                <a:ext cx="10104480" cy="61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696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2328" y="1690688"/>
            <a:ext cx="84962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E:\MyJava&gt;java </a:t>
            </a:r>
            <a:r>
              <a:rPr lang="en-US" dirty="0" err="1"/>
              <a:t>MyTest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Super Class</a:t>
            </a:r>
          </a:p>
          <a:p>
            <a:r>
              <a:rPr lang="en-US" dirty="0">
                <a:solidFill>
                  <a:srgbClr val="0070C0"/>
                </a:solidFill>
              </a:rPr>
              <a:t>Sub class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After Assign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Sub class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71CCBB-30A8-4011-9889-C9F44688EB27}"/>
                  </a:ext>
                </a:extLst>
              </p14:cNvPr>
              <p14:cNvContentPartPr/>
              <p14:nvPr/>
            </p14:nvContentPartPr>
            <p14:xfrm>
              <a:off x="2365200" y="2243520"/>
              <a:ext cx="4376520" cy="3911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71CCBB-30A8-4011-9889-C9F44688EB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5840" y="2234160"/>
                <a:ext cx="4395240" cy="39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524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6586" y="164406"/>
            <a:ext cx="4427837" cy="2585323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Member1.java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>
                <a:solidFill>
                  <a:srgbClr val="6600FF"/>
                </a:solidFill>
              </a:rPr>
              <a:t>Member1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public void </a:t>
            </a:r>
            <a:r>
              <a:rPr lang="en-US" dirty="0" err="1">
                <a:solidFill>
                  <a:srgbClr val="FF0000"/>
                </a:solidFill>
              </a:rPr>
              <a:t>super_disp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("Super Class");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66586" y="3251006"/>
            <a:ext cx="6096000" cy="258532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Student.java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>
                <a:solidFill>
                  <a:srgbClr val="6600FF"/>
                </a:solidFill>
              </a:rPr>
              <a:t>Student extends Member1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public void </a:t>
            </a:r>
            <a:r>
              <a:rPr lang="en-US" dirty="0" err="1">
                <a:solidFill>
                  <a:srgbClr val="FF0000"/>
                </a:solidFill>
              </a:rPr>
              <a:t>sub_disp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("Sub class");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2778" y="1685335"/>
            <a:ext cx="48314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MyTest.java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>
                <a:solidFill>
                  <a:srgbClr val="6600FF"/>
                </a:solidFill>
              </a:rPr>
              <a:t>MyTest</a:t>
            </a:r>
            <a:endParaRPr lang="en-US" dirty="0">
              <a:solidFill>
                <a:srgbClr val="6600FF"/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Member1 A = new Member1();</a:t>
            </a:r>
          </a:p>
          <a:p>
            <a:r>
              <a:rPr lang="en-US" dirty="0"/>
              <a:t>      </a:t>
            </a:r>
            <a:r>
              <a:rPr lang="en-US" dirty="0" err="1">
                <a:solidFill>
                  <a:srgbClr val="FF0000"/>
                </a:solidFill>
              </a:rPr>
              <a:t>A.super_disp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endParaRPr lang="en-US" dirty="0"/>
          </a:p>
          <a:p>
            <a:r>
              <a:rPr lang="en-US" dirty="0"/>
              <a:t>      Student </a:t>
            </a:r>
            <a:r>
              <a:rPr lang="en-US" dirty="0" err="1"/>
              <a:t>obj</a:t>
            </a:r>
            <a:r>
              <a:rPr lang="en-US" dirty="0"/>
              <a:t> = new Student();</a:t>
            </a:r>
          </a:p>
          <a:p>
            <a:r>
              <a:rPr lang="en-US" dirty="0"/>
              <a:t>      </a:t>
            </a:r>
            <a:r>
              <a:rPr lang="en-US" dirty="0" err="1">
                <a:solidFill>
                  <a:srgbClr val="FF0000"/>
                </a:solidFill>
              </a:rPr>
              <a:t>obj.sub_disp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>
                <a:solidFill>
                  <a:srgbClr val="FF0000"/>
                </a:solidFill>
              </a:rPr>
              <a:t>obj.super_disp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275A6-590A-4E65-B674-FF4299A75F22}"/>
              </a:ext>
            </a:extLst>
          </p:cNvPr>
          <p:cNvSpPr txBox="1"/>
          <p:nvPr/>
        </p:nvSpPr>
        <p:spPr>
          <a:xfrm>
            <a:off x="6734175" y="47084"/>
            <a:ext cx="5457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008000"/>
                </a:solidFill>
              </a:rPr>
              <a:t>Inheritance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E4A473-10B3-4F19-9F69-B2082EA5FD57}"/>
                  </a:ext>
                </a:extLst>
              </p14:cNvPr>
              <p14:cNvContentPartPr/>
              <p14:nvPr/>
            </p14:nvContentPartPr>
            <p14:xfrm>
              <a:off x="1847160" y="854640"/>
              <a:ext cx="9390600" cy="555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E4A473-10B3-4F19-9F69-B2082EA5FD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7800" y="845280"/>
                <a:ext cx="9409320" cy="55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097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934995" y="1917010"/>
            <a:ext cx="6096000" cy="16692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Super Class</a:t>
            </a:r>
          </a:p>
          <a:p>
            <a:pPr>
              <a:lnSpc>
                <a:spcPct val="200000"/>
              </a:lnSpc>
            </a:pPr>
            <a:r>
              <a:rPr lang="en-US" dirty="0"/>
              <a:t>Sub class</a:t>
            </a:r>
          </a:p>
          <a:p>
            <a:pPr>
              <a:lnSpc>
                <a:spcPct val="200000"/>
              </a:lnSpc>
            </a:pPr>
            <a:r>
              <a:rPr lang="en-US" dirty="0"/>
              <a:t>Super Class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38490C-7913-4059-9D30-054EBBA01FCA}"/>
                  </a:ext>
                </a:extLst>
              </p14:cNvPr>
              <p14:cNvContentPartPr/>
              <p14:nvPr/>
            </p14:nvContentPartPr>
            <p14:xfrm>
              <a:off x="2063520" y="1992960"/>
              <a:ext cx="727920" cy="879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38490C-7913-4059-9D30-054EBBA01F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4160" y="1983600"/>
                <a:ext cx="746640" cy="89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72F44-0549-4697-9FBE-C9E43077B5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E777F3-4113-4666-8380-B1F912EBA4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0" y="-28111"/>
            <a:ext cx="4161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008000"/>
                </a:solidFill>
              </a:rPr>
              <a:t>Inheritance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98125-6016-4657-A96C-5837C2B64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7810500" cy="6648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7D7F08-490D-465B-B7A7-7F6DD8E8FB9E}"/>
              </a:ext>
            </a:extLst>
          </p:cNvPr>
          <p:cNvSpPr txBox="1"/>
          <p:nvPr/>
        </p:nvSpPr>
        <p:spPr>
          <a:xfrm>
            <a:off x="8212835" y="2862560"/>
            <a:ext cx="30361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dirty="0">
                <a:solidFill>
                  <a:srgbClr val="FF0000"/>
                </a:solidFill>
                <a:latin typeface="Consolas" panose="020B0609020204030204" pitchFamily="49" charset="0"/>
              </a:rPr>
              <a:t>Super Class</a:t>
            </a:r>
          </a:p>
          <a:p>
            <a:pPr algn="l"/>
            <a:r>
              <a:rPr lang="en-IN" sz="2800" dirty="0">
                <a:solidFill>
                  <a:srgbClr val="FF0000"/>
                </a:solidFill>
                <a:latin typeface="Consolas" panose="020B0609020204030204" pitchFamily="49" charset="0"/>
              </a:rPr>
              <a:t>Sub class</a:t>
            </a:r>
          </a:p>
          <a:p>
            <a:pPr algn="l"/>
            <a:r>
              <a:rPr lang="en-IN" sz="2800" dirty="0">
                <a:solidFill>
                  <a:srgbClr val="FF0000"/>
                </a:solidFill>
                <a:latin typeface="Consolas" panose="020B0609020204030204" pitchFamily="49" charset="0"/>
              </a:rPr>
              <a:t>Super Class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B81691-D590-4DE3-BC7C-02964F7EFF85}"/>
              </a:ext>
            </a:extLst>
          </p:cNvPr>
          <p:cNvSpPr/>
          <p:nvPr/>
        </p:nvSpPr>
        <p:spPr>
          <a:xfrm>
            <a:off x="0" y="104775"/>
            <a:ext cx="3124200" cy="314325"/>
          </a:xfrm>
          <a:prstGeom prst="roundRect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098975-5C92-4180-A845-1805637C2E01}"/>
              </a:ext>
            </a:extLst>
          </p:cNvPr>
          <p:cNvSpPr/>
          <p:nvPr/>
        </p:nvSpPr>
        <p:spPr>
          <a:xfrm>
            <a:off x="152400" y="1936623"/>
            <a:ext cx="5276850" cy="314325"/>
          </a:xfrm>
          <a:prstGeom prst="roundRect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98DD66-C7C0-4E42-B69E-36D9F43A4586}"/>
                  </a:ext>
                </a:extLst>
              </p14:cNvPr>
              <p14:cNvContentPartPr/>
              <p14:nvPr/>
            </p14:nvContentPartPr>
            <p14:xfrm>
              <a:off x="7630200" y="4599000"/>
              <a:ext cx="4000320" cy="1416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98DD66-C7C0-4E42-B69E-36D9F43A45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0840" y="4589640"/>
                <a:ext cx="4019040" cy="143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640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5" y="1426854"/>
            <a:ext cx="5461685" cy="369331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Employee.java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public abstract class Employee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private String Name;</a:t>
            </a:r>
          </a:p>
          <a:p>
            <a:endParaRPr lang="en-US" dirty="0"/>
          </a:p>
          <a:p>
            <a:r>
              <a:rPr lang="en-US" dirty="0"/>
              <a:t>    Employee(String n)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Name = n;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public abstract void </a:t>
            </a:r>
            <a:r>
              <a:rPr lang="en-US" dirty="0" err="1">
                <a:solidFill>
                  <a:srgbClr val="FF0000"/>
                </a:solidFill>
              </a:rPr>
              <a:t>sal_cal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empno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4941" y="1560722"/>
            <a:ext cx="53628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MyTest.java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MyTest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Employee e = new Employee();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FB325-9919-4D96-A576-DED75C167FBD}"/>
              </a:ext>
            </a:extLst>
          </p:cNvPr>
          <p:cNvSpPr txBox="1"/>
          <p:nvPr/>
        </p:nvSpPr>
        <p:spPr>
          <a:xfrm>
            <a:off x="6734175" y="47084"/>
            <a:ext cx="5457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008000"/>
                </a:solidFill>
              </a:rPr>
              <a:t>Abstract Class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ysClr val="windowText" lastClr="000000"/>
      </a:dk1>
      <a:lt1>
        <a:sysClr val="window" lastClr="FFFFFF"/>
      </a:lt1>
      <a:dk2>
        <a:srgbClr val="255592"/>
      </a:dk2>
      <a:lt2>
        <a:srgbClr val="F2F2F2"/>
      </a:lt2>
      <a:accent1>
        <a:srgbClr val="DBEEF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A4FF057B6AE040B3DD3CA951F57B72" ma:contentTypeVersion="8" ma:contentTypeDescription="Create a new document." ma:contentTypeScope="" ma:versionID="da87914f09a0dde862f6042914f643be">
  <xsd:schema xmlns:xsd="http://www.w3.org/2001/XMLSchema" xmlns:xs="http://www.w3.org/2001/XMLSchema" xmlns:p="http://schemas.microsoft.com/office/2006/metadata/properties" xmlns:ns2="e538a183-6748-4098-842b-bdd6f5998fab" targetNamespace="http://schemas.microsoft.com/office/2006/metadata/properties" ma:root="true" ma:fieldsID="2c8ca63ecae4ac9c5e658a45dbb6bab0" ns2:_="">
    <xsd:import namespace="e538a183-6748-4098-842b-bdd6f5998f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38a183-6748-4098-842b-bdd6f5998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89226A-E3B3-4347-97DB-5002F1A4DD2F}"/>
</file>

<file path=customXml/itemProps2.xml><?xml version="1.0" encoding="utf-8"?>
<ds:datastoreItem xmlns:ds="http://schemas.openxmlformats.org/officeDocument/2006/customXml" ds:itemID="{D5A48CA4-7222-4F51-8AE1-F9A5A96E5A80}"/>
</file>

<file path=customXml/itemProps3.xml><?xml version="1.0" encoding="utf-8"?>
<ds:datastoreItem xmlns:ds="http://schemas.openxmlformats.org/officeDocument/2006/customXml" ds:itemID="{FB774264-2E61-4BD1-9765-296F95E836AD}"/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220</TotalTime>
  <Words>1441</Words>
  <Application>Microsoft Office PowerPoint</Application>
  <PresentationFormat>Widescreen</PresentationFormat>
  <Paragraphs>372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Consolas</vt:lpstr>
      <vt:lpstr>Georgia</vt:lpstr>
      <vt:lpstr>Wingdings</vt:lpstr>
      <vt:lpstr>Wingdings 2</vt:lpstr>
      <vt:lpstr>Civic</vt:lpstr>
      <vt:lpstr>Polymorphism   Abstract Class &amp; Methods</vt:lpstr>
      <vt:lpstr>PowerPoint Presentation</vt:lpstr>
      <vt:lpstr>Output</vt:lpstr>
      <vt:lpstr>PowerPoint Presentation</vt:lpstr>
      <vt:lpstr>Output</vt:lpstr>
      <vt:lpstr>PowerPoint Presentation</vt:lpstr>
      <vt:lpstr>Output</vt:lpstr>
      <vt:lpstr>Inheritance</vt:lpstr>
      <vt:lpstr>PowerPoint Presentation</vt:lpstr>
      <vt:lpstr>Output</vt:lpstr>
      <vt:lpstr>PowerPoint Presentation</vt:lpstr>
      <vt:lpstr>PowerPoint Presentation</vt:lpstr>
      <vt:lpstr>PowerPoint Presentation</vt:lpstr>
      <vt:lpstr>Error</vt:lpstr>
      <vt:lpstr>PowerPoint Presentation</vt:lpstr>
      <vt:lpstr>PowerPoint Presentation</vt:lpstr>
      <vt:lpstr>PowerPoint Presentation</vt:lpstr>
      <vt:lpstr>Output</vt:lpstr>
      <vt:lpstr>Abstract Class – in a Single File</vt:lpstr>
      <vt:lpstr>Abstract Class – in a Single File</vt:lpstr>
      <vt:lpstr>Abstract Class – in a Single File</vt:lpstr>
      <vt:lpstr>Final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User Admin</dc:creator>
  <cp:lastModifiedBy>Menaka Pushpa</cp:lastModifiedBy>
  <cp:revision>43</cp:revision>
  <dcterms:created xsi:type="dcterms:W3CDTF">2016-09-16T06:51:50Z</dcterms:created>
  <dcterms:modified xsi:type="dcterms:W3CDTF">2022-04-19T09:15:32Z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0x01010024A4FF057B6AE040B3DD3CA951F57B72</vt:lpwstr>
  </property>
</Properties>
</file>