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6" r:id="rId5"/>
    <p:sldId id="261" r:id="rId6"/>
    <p:sldId id="262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85000"/>
                <a:lumOff val="15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5FF31D3-1F0B-40E8-8223-8BFD4B9A7F25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IOStreams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1"/>
            <a:ext cx="7315200" cy="5928360"/>
          </a:xfrm>
        </p:spPr>
        <p:txBody>
          <a:bodyPr>
            <a:normAutofit/>
          </a:bodyPr>
          <a:lstStyle/>
          <a:p>
            <a:r>
              <a:rPr lang="en-US" dirty="0"/>
              <a:t>import java.io.*;  </a:t>
            </a:r>
          </a:p>
          <a:p>
            <a:r>
              <a:rPr lang="en-US" dirty="0"/>
              <a:t>public class </a:t>
            </a:r>
            <a:r>
              <a:rPr lang="en-US" dirty="0" err="1"/>
              <a:t>BufferedOutputStreamExample</a:t>
            </a:r>
            <a:r>
              <a:rPr lang="en-US" dirty="0"/>
              <a:t>{    </a:t>
            </a:r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[])throws Exception{    </a:t>
            </a:r>
          </a:p>
          <a:p>
            <a:r>
              <a:rPr lang="en-US" dirty="0"/>
              <a:t>     </a:t>
            </a:r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=new </a:t>
            </a:r>
            <a:r>
              <a:rPr lang="en-US" dirty="0" err="1"/>
              <a:t>FileOutputStream</a:t>
            </a:r>
            <a:r>
              <a:rPr lang="en-US" dirty="0"/>
              <a:t>("testout.txt");    </a:t>
            </a:r>
          </a:p>
          <a:p>
            <a:r>
              <a:rPr lang="en-US" dirty="0"/>
              <a:t>     </a:t>
            </a:r>
            <a:r>
              <a:rPr lang="en-US" dirty="0" err="1"/>
              <a:t>BufferedOutputStream</a:t>
            </a:r>
            <a:r>
              <a:rPr lang="en-US" dirty="0"/>
              <a:t> bout=new </a:t>
            </a:r>
            <a:r>
              <a:rPr lang="en-US" dirty="0" err="1"/>
              <a:t>BufferedOutputStream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    </a:t>
            </a:r>
          </a:p>
          <a:p>
            <a:r>
              <a:rPr lang="en-US" dirty="0"/>
              <a:t>     String s="Welcome to </a:t>
            </a:r>
            <a:r>
              <a:rPr lang="en-US" dirty="0" smtClean="0"/>
              <a:t>java file streams.";    </a:t>
            </a:r>
            <a:endParaRPr lang="en-US" dirty="0"/>
          </a:p>
          <a:p>
            <a:r>
              <a:rPr lang="en-US" dirty="0"/>
              <a:t>     byte b[]=</a:t>
            </a:r>
            <a:r>
              <a:rPr lang="en-US" dirty="0" err="1"/>
              <a:t>s.getBytes</a:t>
            </a:r>
            <a:r>
              <a:rPr lang="en-US" dirty="0"/>
              <a:t>();    </a:t>
            </a:r>
          </a:p>
          <a:p>
            <a:r>
              <a:rPr lang="en-US" dirty="0"/>
              <a:t>     </a:t>
            </a:r>
            <a:r>
              <a:rPr lang="en-US" dirty="0" err="1"/>
              <a:t>bout.write</a:t>
            </a:r>
            <a:r>
              <a:rPr lang="en-US" dirty="0"/>
              <a:t>(b);    </a:t>
            </a:r>
          </a:p>
          <a:p>
            <a:r>
              <a:rPr lang="en-US" dirty="0"/>
              <a:t>     </a:t>
            </a:r>
            <a:r>
              <a:rPr lang="en-US" dirty="0" err="1"/>
              <a:t>bout.flush</a:t>
            </a:r>
            <a:r>
              <a:rPr lang="en-US" dirty="0"/>
              <a:t>();    </a:t>
            </a:r>
          </a:p>
          <a:p>
            <a:r>
              <a:rPr lang="en-US" dirty="0"/>
              <a:t>     </a:t>
            </a:r>
            <a:r>
              <a:rPr lang="en-US" dirty="0" err="1"/>
              <a:t>bout.close</a:t>
            </a:r>
            <a:r>
              <a:rPr lang="en-US" dirty="0"/>
              <a:t>();    </a:t>
            </a:r>
          </a:p>
          <a:p>
            <a:r>
              <a:rPr lang="en-US" dirty="0"/>
              <a:t>     </a:t>
            </a:r>
            <a:r>
              <a:rPr lang="en-US" dirty="0" err="1"/>
              <a:t>fout.close</a:t>
            </a:r>
            <a:r>
              <a:rPr lang="en-US" dirty="0"/>
              <a:t>();    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("success");    </a:t>
            </a:r>
          </a:p>
          <a:p>
            <a:r>
              <a:rPr lang="en-US" dirty="0"/>
              <a:t>}  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0460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I/O Streams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5410200"/>
          </a:xfrm>
        </p:spPr>
        <p:txBody>
          <a:bodyPr>
            <a:normAutofit/>
          </a:bodyPr>
          <a:lstStyle/>
          <a:p>
            <a:r>
              <a:rPr lang="en-US" sz="1800" dirty="0"/>
              <a:t>In Java, streams are the sequence of data that are read from the source and </a:t>
            </a:r>
            <a:r>
              <a:rPr lang="en-US" sz="1800" dirty="0" smtClean="0"/>
              <a:t>written</a:t>
            </a:r>
          </a:p>
          <a:p>
            <a:r>
              <a:rPr lang="en-US" sz="1800" dirty="0" smtClean="0"/>
              <a:t>An </a:t>
            </a:r>
            <a:r>
              <a:rPr lang="en-US" sz="1800" dirty="0"/>
              <a:t>input stream is used to read data from the source. And, an output stream is used to write data to the destination. to the destination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Types</a:t>
            </a:r>
          </a:p>
          <a:p>
            <a:pPr lvl="1"/>
            <a:r>
              <a:rPr lang="en-US" dirty="0" smtClean="0"/>
              <a:t>Byte Stream</a:t>
            </a:r>
          </a:p>
          <a:p>
            <a:pPr lvl="2"/>
            <a:r>
              <a:rPr lang="en-US" sz="1800" dirty="0"/>
              <a:t>Byte stream is used to read and write a single byte (8 bits) of data.</a:t>
            </a:r>
          </a:p>
          <a:p>
            <a:pPr lvl="2"/>
            <a:r>
              <a:rPr lang="en-US" sz="1800" dirty="0"/>
              <a:t>All byte stream classes are derived from base abstract classes called </a:t>
            </a:r>
            <a:r>
              <a:rPr lang="en-US" sz="1800" dirty="0" err="1"/>
              <a:t>InputStream</a:t>
            </a:r>
            <a:r>
              <a:rPr lang="en-US" sz="1800" dirty="0"/>
              <a:t> and </a:t>
            </a:r>
            <a:r>
              <a:rPr lang="en-US" sz="1800" dirty="0" err="1"/>
              <a:t>OutputStream</a:t>
            </a:r>
            <a:r>
              <a:rPr lang="en-US" sz="1800" dirty="0"/>
              <a:t>.</a:t>
            </a:r>
          </a:p>
          <a:p>
            <a:pPr lvl="2"/>
            <a:endParaRPr lang="en-US" sz="1800" dirty="0" smtClean="0"/>
          </a:p>
          <a:p>
            <a:pPr lvl="1"/>
            <a:r>
              <a:rPr lang="en-US" dirty="0" smtClean="0"/>
              <a:t>Character Stream</a:t>
            </a:r>
          </a:p>
          <a:p>
            <a:pPr lvl="2"/>
            <a:r>
              <a:rPr lang="en-US" sz="1800" dirty="0"/>
              <a:t>Character stream is used to read and write a single character of data.</a:t>
            </a:r>
          </a:p>
          <a:p>
            <a:pPr lvl="2"/>
            <a:r>
              <a:rPr lang="en-US" sz="1800" dirty="0"/>
              <a:t>All the character stream classes are derived from base abstract classes Reader and Writer.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InputStream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InputStream</a:t>
            </a:r>
            <a:r>
              <a:rPr lang="en-US" dirty="0"/>
              <a:t> class of the java.io package is an abstract superclass that represents an input stream of bytes.</a:t>
            </a:r>
          </a:p>
          <a:p>
            <a:r>
              <a:rPr lang="en-US" dirty="0"/>
              <a:t>Since </a:t>
            </a:r>
            <a:r>
              <a:rPr lang="en-US" dirty="0" err="1"/>
              <a:t>InputStream</a:t>
            </a:r>
            <a:r>
              <a:rPr lang="en-US" dirty="0"/>
              <a:t> is an abstract class, it is not useful by itself. However, its subclasses can be used to read data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FileInputStream</a:t>
            </a:r>
            <a:endParaRPr lang="en-US" dirty="0" smtClean="0"/>
          </a:p>
          <a:p>
            <a:pPr lvl="1"/>
            <a:r>
              <a:rPr lang="en-US" dirty="0" err="1" smtClean="0"/>
              <a:t>ByteArrayInputStream</a:t>
            </a:r>
            <a:endParaRPr lang="en-US" dirty="0" smtClean="0"/>
          </a:p>
          <a:p>
            <a:pPr lvl="1"/>
            <a:r>
              <a:rPr lang="en-US" dirty="0" err="1" smtClean="0"/>
              <a:t>ObjectInputStream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0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81000"/>
            <a:ext cx="8280701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30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7315200" cy="6476999"/>
          </a:xfrm>
        </p:spPr>
        <p:txBody>
          <a:bodyPr>
            <a:noAutofit/>
          </a:bodyPr>
          <a:lstStyle/>
          <a:p>
            <a:r>
              <a:rPr lang="en-US" sz="1800" dirty="0"/>
              <a:t>import </a:t>
            </a:r>
            <a:r>
              <a:rPr lang="en-US" sz="1800" dirty="0" err="1"/>
              <a:t>java.io.FileInputStream</a:t>
            </a:r>
            <a:r>
              <a:rPr lang="en-US" sz="1800" dirty="0"/>
              <a:t>;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java.io.InputStream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class </a:t>
            </a:r>
            <a:r>
              <a:rPr lang="en-US" sz="1800" dirty="0"/>
              <a:t>Main {</a:t>
            </a:r>
          </a:p>
          <a:p>
            <a:r>
              <a:rPr lang="en-US" sz="1800" dirty="0"/>
              <a:t> 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r>
              <a:rPr lang="en-US" sz="1800" dirty="0" smtClean="0"/>
              <a:t>    </a:t>
            </a:r>
            <a:r>
              <a:rPr lang="en-US" sz="1800" dirty="0"/>
              <a:t>byte[] array = new byte[100];</a:t>
            </a:r>
          </a:p>
          <a:p>
            <a:r>
              <a:rPr lang="en-US" sz="1800" dirty="0" smtClean="0"/>
              <a:t>    </a:t>
            </a:r>
            <a:r>
              <a:rPr lang="en-US" sz="1800" dirty="0"/>
              <a:t>try {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InputStream</a:t>
            </a:r>
            <a:r>
              <a:rPr lang="en-US" sz="1800" dirty="0"/>
              <a:t> input = new </a:t>
            </a:r>
            <a:r>
              <a:rPr lang="en-US" sz="1800" dirty="0" err="1"/>
              <a:t>FileInputStream</a:t>
            </a:r>
            <a:r>
              <a:rPr lang="en-US" sz="1800" dirty="0"/>
              <a:t>("input.txt");</a:t>
            </a:r>
          </a:p>
          <a:p>
            <a:r>
              <a:rPr lang="en-US" sz="1800" dirty="0" smtClean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("Available bytes in the file: " + </a:t>
            </a:r>
            <a:r>
              <a:rPr lang="en-US" sz="1800" dirty="0" err="1"/>
              <a:t>input.available</a:t>
            </a:r>
            <a:r>
              <a:rPr lang="en-US" sz="1800" dirty="0"/>
              <a:t>());</a:t>
            </a:r>
          </a:p>
          <a:p>
            <a:r>
              <a:rPr lang="en-US" sz="1800" dirty="0" smtClean="0"/>
              <a:t>      </a:t>
            </a:r>
            <a:r>
              <a:rPr lang="en-US" sz="1800" dirty="0"/>
              <a:t>// Read byte from the input stream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input.read</a:t>
            </a:r>
            <a:r>
              <a:rPr lang="en-US" sz="1800" dirty="0"/>
              <a:t>(array);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("Data read from the file: ");</a:t>
            </a:r>
          </a:p>
          <a:p>
            <a:r>
              <a:rPr lang="en-US" sz="1800" dirty="0" smtClean="0"/>
              <a:t>      </a:t>
            </a:r>
            <a:r>
              <a:rPr lang="en-US" sz="1800" dirty="0"/>
              <a:t>// Convert byte array into string</a:t>
            </a:r>
          </a:p>
          <a:p>
            <a:r>
              <a:rPr lang="en-US" sz="1800" dirty="0"/>
              <a:t>      String data = new String(array);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System.out.println</a:t>
            </a:r>
            <a:r>
              <a:rPr lang="en-US" sz="1800" dirty="0"/>
              <a:t>(data);</a:t>
            </a:r>
          </a:p>
          <a:p>
            <a:r>
              <a:rPr lang="en-US" sz="1800" dirty="0" smtClean="0"/>
              <a:t>      </a:t>
            </a:r>
            <a:r>
              <a:rPr lang="en-US" sz="1800" dirty="0"/>
              <a:t>// Close the input stream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input.close</a:t>
            </a:r>
            <a:r>
              <a:rPr lang="en-US" sz="1800" dirty="0"/>
              <a:t>();</a:t>
            </a:r>
          </a:p>
          <a:p>
            <a:r>
              <a:rPr lang="en-US" sz="1800" dirty="0"/>
              <a:t>    } catch (Exception e) {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e.getStackTrace</a:t>
            </a:r>
            <a:r>
              <a:rPr lang="en-US" sz="1800" dirty="0"/>
              <a:t>();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}  } }</a:t>
            </a:r>
            <a:endParaRPr lang="en-US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38800" y="5012325"/>
            <a:ext cx="29718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Available bytes in the file: 39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Data read from the file: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This is a line of text inside the file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3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OutputStream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315200" cy="4038599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OutputStream</a:t>
            </a:r>
            <a:r>
              <a:rPr lang="en-US" sz="2400" dirty="0"/>
              <a:t> class of the java.io package is an abstract superclass that represents an output stream of bytes.</a:t>
            </a:r>
          </a:p>
          <a:p>
            <a:r>
              <a:rPr lang="en-US" sz="2400" dirty="0"/>
              <a:t>Since </a:t>
            </a:r>
            <a:r>
              <a:rPr lang="en-US" sz="2400" dirty="0" err="1"/>
              <a:t>OutputStream</a:t>
            </a:r>
            <a:r>
              <a:rPr lang="en-US" sz="2400" dirty="0"/>
              <a:t> is an abstract class, it is not useful by itself. However, its subclasses can be used to write data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err="1" smtClean="0"/>
              <a:t>FileOutputStream</a:t>
            </a:r>
            <a:endParaRPr lang="en-US" sz="2000" dirty="0"/>
          </a:p>
          <a:p>
            <a:pPr lvl="1"/>
            <a:r>
              <a:rPr lang="en-US" sz="2000" dirty="0" err="1" smtClean="0"/>
              <a:t>ByteArrayOutputStream</a:t>
            </a:r>
            <a:endParaRPr lang="en-US" sz="2000" dirty="0"/>
          </a:p>
          <a:p>
            <a:pPr lvl="1"/>
            <a:r>
              <a:rPr lang="en-US" sz="2000" dirty="0" err="1" smtClean="0"/>
              <a:t>ObjectOutputStream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619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180081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92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1"/>
            <a:ext cx="7315200" cy="6080760"/>
          </a:xfrm>
        </p:spPr>
        <p:txBody>
          <a:bodyPr>
            <a:noAutofit/>
          </a:bodyPr>
          <a:lstStyle/>
          <a:p>
            <a:r>
              <a:rPr lang="en-US" sz="1800" dirty="0"/>
              <a:t>import </a:t>
            </a:r>
            <a:r>
              <a:rPr lang="en-US" sz="1800" dirty="0" err="1"/>
              <a:t>java.io.FileOutputStream</a:t>
            </a:r>
            <a:r>
              <a:rPr lang="en-US" sz="1800" dirty="0"/>
              <a:t>;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java.io.OutputStream</a:t>
            </a:r>
            <a:r>
              <a:rPr lang="en-US" sz="1800" dirty="0"/>
              <a:t>;</a:t>
            </a:r>
          </a:p>
          <a:p>
            <a:r>
              <a:rPr lang="en-US" sz="1800" dirty="0" smtClean="0"/>
              <a:t>public </a:t>
            </a:r>
            <a:r>
              <a:rPr lang="en-US" sz="1800" dirty="0"/>
              <a:t>class Main {</a:t>
            </a:r>
          </a:p>
          <a:p>
            <a:r>
              <a:rPr lang="en-US" sz="1800" dirty="0" smtClean="0"/>
              <a:t>    </a:t>
            </a: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r>
              <a:rPr lang="en-US" sz="1800" dirty="0"/>
              <a:t>        String data = "This is a line of text inside the file.";</a:t>
            </a:r>
          </a:p>
          <a:p>
            <a:r>
              <a:rPr lang="en-US" sz="1800" dirty="0" smtClean="0"/>
              <a:t>        </a:t>
            </a:r>
            <a:r>
              <a:rPr lang="en-US" sz="1800" dirty="0"/>
              <a:t>try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OutputStream</a:t>
            </a:r>
            <a:r>
              <a:rPr lang="en-US" sz="1800" dirty="0"/>
              <a:t> out = new </a:t>
            </a:r>
            <a:r>
              <a:rPr lang="en-US" sz="1800" dirty="0" err="1"/>
              <a:t>FileOutputStream</a:t>
            </a:r>
            <a:r>
              <a:rPr lang="en-US" sz="1800" dirty="0"/>
              <a:t>("output.txt");</a:t>
            </a:r>
          </a:p>
          <a:p>
            <a:r>
              <a:rPr lang="en-US" sz="1800" dirty="0" smtClean="0"/>
              <a:t>            </a:t>
            </a:r>
            <a:r>
              <a:rPr lang="en-US" sz="1800" dirty="0"/>
              <a:t>// Converts the string into bytes</a:t>
            </a:r>
          </a:p>
          <a:p>
            <a:r>
              <a:rPr lang="en-US" sz="1800" dirty="0"/>
              <a:t>            byte[] </a:t>
            </a:r>
            <a:r>
              <a:rPr lang="en-US" sz="1800" dirty="0" err="1"/>
              <a:t>dataBytes</a:t>
            </a:r>
            <a:r>
              <a:rPr lang="en-US" sz="1800" dirty="0"/>
              <a:t> = </a:t>
            </a:r>
            <a:r>
              <a:rPr lang="en-US" sz="1800" dirty="0" err="1"/>
              <a:t>data.getBytes</a:t>
            </a:r>
            <a:r>
              <a:rPr lang="en-US" sz="1800" dirty="0"/>
              <a:t>();</a:t>
            </a:r>
          </a:p>
          <a:p>
            <a:r>
              <a:rPr lang="en-US" sz="1800" dirty="0" smtClean="0"/>
              <a:t>            </a:t>
            </a:r>
            <a:r>
              <a:rPr lang="en-US" sz="1800" dirty="0"/>
              <a:t>// Writes data to the output stream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out.write</a:t>
            </a:r>
            <a:r>
              <a:rPr lang="en-US" sz="1800" dirty="0"/>
              <a:t>(</a:t>
            </a:r>
            <a:r>
              <a:rPr lang="en-US" sz="1800" dirty="0" err="1"/>
              <a:t>dataBytes</a:t>
            </a:r>
            <a:r>
              <a:rPr lang="en-US" sz="1800" dirty="0"/>
              <a:t>);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System.out.println</a:t>
            </a:r>
            <a:r>
              <a:rPr lang="en-US" sz="1800" dirty="0"/>
              <a:t>("Data is written to the file.");</a:t>
            </a:r>
          </a:p>
          <a:p>
            <a:r>
              <a:rPr lang="en-US" sz="1800" dirty="0" smtClean="0"/>
              <a:t>            </a:t>
            </a:r>
            <a:r>
              <a:rPr lang="en-US" sz="1800" dirty="0"/>
              <a:t>// Closes the output stream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out.close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 smtClean="0"/>
              <a:t>        </a:t>
            </a:r>
            <a:r>
              <a:rPr lang="en-US" sz="1800" dirty="0"/>
              <a:t>catch (Exception e) {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e.getStackTrace</a:t>
            </a:r>
            <a:r>
              <a:rPr lang="en-US" sz="1800" dirty="0"/>
              <a:t>();</a:t>
            </a:r>
          </a:p>
          <a:p>
            <a:r>
              <a:rPr lang="en-US" sz="1800" dirty="0"/>
              <a:t>        </a:t>
            </a:r>
            <a:r>
              <a:rPr lang="en-US" sz="1800" dirty="0" smtClean="0"/>
              <a:t>}    }  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047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1"/>
            <a:ext cx="7315200" cy="5852160"/>
          </a:xfrm>
        </p:spPr>
        <p:txBody>
          <a:bodyPr>
            <a:normAutofit/>
          </a:bodyPr>
          <a:lstStyle/>
          <a:p>
            <a:r>
              <a:rPr lang="en-US" dirty="0"/>
              <a:t>import java.io.*;  </a:t>
            </a:r>
          </a:p>
          <a:p>
            <a:r>
              <a:rPr lang="en-US" dirty="0"/>
              <a:t>public class </a:t>
            </a:r>
            <a:r>
              <a:rPr lang="en-US" dirty="0" err="1"/>
              <a:t>BufferedInputStreamExample</a:t>
            </a:r>
            <a:r>
              <a:rPr lang="en-US" dirty="0"/>
              <a:t>{    </a:t>
            </a:r>
          </a:p>
          <a:p>
            <a:r>
              <a:rPr lang="en-US" dirty="0"/>
              <a:t> public static void main(String </a:t>
            </a:r>
            <a:r>
              <a:rPr lang="en-US" dirty="0" err="1"/>
              <a:t>args</a:t>
            </a:r>
            <a:r>
              <a:rPr lang="en-US" dirty="0"/>
              <a:t>[]){    </a:t>
            </a:r>
          </a:p>
          <a:p>
            <a:r>
              <a:rPr lang="en-US" dirty="0"/>
              <a:t>  try{    </a:t>
            </a:r>
          </a:p>
          <a:p>
            <a:r>
              <a:rPr lang="en-US" dirty="0"/>
              <a:t>    </a:t>
            </a:r>
            <a:r>
              <a:rPr lang="en-US" dirty="0" err="1"/>
              <a:t>FileInputStream</a:t>
            </a:r>
            <a:r>
              <a:rPr lang="en-US" dirty="0"/>
              <a:t> fin=new </a:t>
            </a:r>
            <a:r>
              <a:rPr lang="en-US" dirty="0" err="1"/>
              <a:t>FileInputStream</a:t>
            </a:r>
            <a:r>
              <a:rPr lang="en-US" dirty="0" smtClean="0"/>
              <a:t>(“abc.txt");   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BufferedInputStream</a:t>
            </a:r>
            <a:r>
              <a:rPr lang="en-US" dirty="0"/>
              <a:t> bin=new </a:t>
            </a:r>
            <a:r>
              <a:rPr lang="en-US" dirty="0" err="1"/>
              <a:t>BufferedInputStream</a:t>
            </a:r>
            <a:r>
              <a:rPr lang="en-US" dirty="0"/>
              <a:t>(fin);    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i;    </a:t>
            </a:r>
          </a:p>
          <a:p>
            <a:r>
              <a:rPr lang="en-US" dirty="0"/>
              <a:t>    while((i=</a:t>
            </a:r>
            <a:r>
              <a:rPr lang="en-US" dirty="0" err="1"/>
              <a:t>bin.read</a:t>
            </a:r>
            <a:r>
              <a:rPr lang="en-US" dirty="0"/>
              <a:t>())!=-1){    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</a:t>
            </a:r>
            <a:r>
              <a:rPr lang="en-US" dirty="0"/>
              <a:t>((char)i);    </a:t>
            </a:r>
          </a:p>
          <a:p>
            <a:r>
              <a:rPr lang="en-US" dirty="0"/>
              <a:t>    }    </a:t>
            </a:r>
          </a:p>
          <a:p>
            <a:r>
              <a:rPr lang="en-US" dirty="0"/>
              <a:t>    </a:t>
            </a:r>
            <a:r>
              <a:rPr lang="en-US" dirty="0" err="1"/>
              <a:t>bin.close</a:t>
            </a:r>
            <a:r>
              <a:rPr lang="en-US" dirty="0"/>
              <a:t>();    </a:t>
            </a:r>
          </a:p>
          <a:p>
            <a:r>
              <a:rPr lang="en-US" dirty="0"/>
              <a:t>    </a:t>
            </a:r>
            <a:r>
              <a:rPr lang="en-US" dirty="0" err="1"/>
              <a:t>fin.close</a:t>
            </a:r>
            <a:r>
              <a:rPr lang="en-US" dirty="0"/>
              <a:t>();    </a:t>
            </a:r>
          </a:p>
          <a:p>
            <a:r>
              <a:rPr lang="en-US" dirty="0"/>
              <a:t>  }catch(Exception e){</a:t>
            </a:r>
            <a:r>
              <a:rPr lang="en-US" dirty="0" err="1"/>
              <a:t>System.out.println</a:t>
            </a:r>
            <a:r>
              <a:rPr lang="en-US" dirty="0"/>
              <a:t>(e);}    </a:t>
            </a:r>
          </a:p>
          <a:p>
            <a:r>
              <a:rPr lang="en-US" dirty="0"/>
              <a:t> }  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36214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580</TotalTime>
  <Words>584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Java IOStreams</vt:lpstr>
      <vt:lpstr>Java I/O Streams </vt:lpstr>
      <vt:lpstr>Java InputStream Class </vt:lpstr>
      <vt:lpstr>PowerPoint Presentation</vt:lpstr>
      <vt:lpstr>PowerPoint Presentation</vt:lpstr>
      <vt:lpstr>Java OutputStream Class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Polymorphism</dc:title>
  <dc:creator>Windows User</dc:creator>
  <cp:lastModifiedBy>Windows User</cp:lastModifiedBy>
  <cp:revision>16</cp:revision>
  <dcterms:created xsi:type="dcterms:W3CDTF">2022-05-09T06:56:26Z</dcterms:created>
  <dcterms:modified xsi:type="dcterms:W3CDTF">2022-05-24T09:03:43Z</dcterms:modified>
</cp:coreProperties>
</file>