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69" r:id="rId9"/>
    <p:sldId id="265" r:id="rId10"/>
    <p:sldId id="266" r:id="rId11"/>
    <p:sldId id="270" r:id="rId12"/>
    <p:sldId id="27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85000"/>
                <a:lumOff val="15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FF31D3-1F0B-40E8-8223-8BFD4B9A7F25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File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1"/>
            <a:ext cx="7315200" cy="592836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Character Streams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sz="2300" dirty="0" smtClean="0"/>
              <a:t>import </a:t>
            </a:r>
            <a:r>
              <a:rPr lang="en-US" sz="2300" dirty="0"/>
              <a:t>java.io.*;</a:t>
            </a:r>
          </a:p>
          <a:p>
            <a:pPr marL="45720" indent="0">
              <a:buNone/>
            </a:pPr>
            <a:r>
              <a:rPr lang="en-US" sz="2300" dirty="0"/>
              <a:t>public class </a:t>
            </a:r>
            <a:r>
              <a:rPr lang="en-US" sz="2300" dirty="0" err="1"/>
              <a:t>CopyFile</a:t>
            </a:r>
            <a:r>
              <a:rPr lang="en-US" sz="2300" dirty="0"/>
              <a:t> {</a:t>
            </a:r>
          </a:p>
          <a:p>
            <a:pPr marL="45720" indent="0">
              <a:buNone/>
            </a:pPr>
            <a:endParaRPr lang="en-US" sz="2300" dirty="0"/>
          </a:p>
          <a:p>
            <a:pPr marL="45720" indent="0">
              <a:buNone/>
            </a:pPr>
            <a:r>
              <a:rPr lang="en-US" sz="2300" dirty="0"/>
              <a:t>   public static void main(String </a:t>
            </a:r>
            <a:r>
              <a:rPr lang="en-US" sz="2300" dirty="0" err="1"/>
              <a:t>args</a:t>
            </a:r>
            <a:r>
              <a:rPr lang="en-US" sz="2300" dirty="0"/>
              <a:t>[]) throws </a:t>
            </a:r>
            <a:r>
              <a:rPr lang="en-US" sz="2300" dirty="0" err="1"/>
              <a:t>IOException</a:t>
            </a:r>
            <a:r>
              <a:rPr lang="en-US" sz="2300" dirty="0"/>
              <a:t> {</a:t>
            </a:r>
          </a:p>
          <a:p>
            <a:pPr marL="45720" indent="0">
              <a:buNone/>
            </a:pPr>
            <a:r>
              <a:rPr lang="en-US" sz="2300" dirty="0"/>
              <a:t>      </a:t>
            </a:r>
            <a:r>
              <a:rPr lang="en-US" sz="2300" dirty="0" err="1"/>
              <a:t>FileReader</a:t>
            </a:r>
            <a:r>
              <a:rPr lang="en-US" sz="2300" dirty="0"/>
              <a:t> in = null;</a:t>
            </a:r>
          </a:p>
          <a:p>
            <a:pPr marL="45720" indent="0">
              <a:buNone/>
            </a:pPr>
            <a:r>
              <a:rPr lang="en-US" sz="2300" dirty="0"/>
              <a:t>      </a:t>
            </a:r>
            <a:r>
              <a:rPr lang="en-US" sz="2300" dirty="0" err="1"/>
              <a:t>FileWriter</a:t>
            </a:r>
            <a:r>
              <a:rPr lang="en-US" sz="2300" dirty="0"/>
              <a:t> out = null;</a:t>
            </a:r>
          </a:p>
          <a:p>
            <a:pPr marL="45720" indent="0">
              <a:buNone/>
            </a:pPr>
            <a:endParaRPr lang="en-US" sz="2300" dirty="0"/>
          </a:p>
          <a:p>
            <a:pPr marL="45720" indent="0">
              <a:buNone/>
            </a:pPr>
            <a:r>
              <a:rPr lang="en-US" sz="2300" dirty="0"/>
              <a:t>      try {</a:t>
            </a:r>
          </a:p>
          <a:p>
            <a:pPr marL="45720" indent="0">
              <a:buNone/>
            </a:pPr>
            <a:r>
              <a:rPr lang="en-US" sz="2300" dirty="0"/>
              <a:t>         in = new </a:t>
            </a:r>
            <a:r>
              <a:rPr lang="en-US" sz="2300" dirty="0" err="1"/>
              <a:t>FileReader</a:t>
            </a:r>
            <a:r>
              <a:rPr lang="en-US" sz="2300" dirty="0"/>
              <a:t>("input.txt");</a:t>
            </a:r>
          </a:p>
          <a:p>
            <a:pPr marL="45720" indent="0">
              <a:buNone/>
            </a:pPr>
            <a:r>
              <a:rPr lang="en-US" sz="2300" dirty="0"/>
              <a:t>         out = new </a:t>
            </a:r>
            <a:r>
              <a:rPr lang="en-US" sz="2300" dirty="0" err="1"/>
              <a:t>FileWriter</a:t>
            </a:r>
            <a:r>
              <a:rPr lang="en-US" sz="2300" dirty="0"/>
              <a:t>("output.txt");</a:t>
            </a:r>
          </a:p>
          <a:p>
            <a:pPr marL="45720" indent="0">
              <a:buNone/>
            </a:pPr>
            <a:r>
              <a:rPr lang="en-US" sz="2300" dirty="0"/>
              <a:t>         </a:t>
            </a:r>
          </a:p>
          <a:p>
            <a:pPr marL="45720" indent="0">
              <a:buNone/>
            </a:pPr>
            <a:r>
              <a:rPr lang="en-US" sz="2300" dirty="0"/>
              <a:t>         </a:t>
            </a:r>
            <a:r>
              <a:rPr lang="en-US" sz="2300" dirty="0" err="1"/>
              <a:t>int</a:t>
            </a:r>
            <a:r>
              <a:rPr lang="en-US" sz="2300" dirty="0"/>
              <a:t> c;</a:t>
            </a:r>
          </a:p>
          <a:p>
            <a:pPr marL="45720" indent="0">
              <a:buNone/>
            </a:pPr>
            <a:r>
              <a:rPr lang="en-US" sz="2300" dirty="0"/>
              <a:t>         while ((c = </a:t>
            </a:r>
            <a:r>
              <a:rPr lang="en-US" sz="2300" dirty="0" err="1"/>
              <a:t>in.read</a:t>
            </a:r>
            <a:r>
              <a:rPr lang="en-US" sz="2300" dirty="0"/>
              <a:t>()) != -1) {</a:t>
            </a:r>
          </a:p>
          <a:p>
            <a:pPr marL="45720" indent="0">
              <a:buNone/>
            </a:pPr>
            <a:r>
              <a:rPr lang="en-US" sz="2300" dirty="0"/>
              <a:t>            </a:t>
            </a:r>
            <a:r>
              <a:rPr lang="en-US" sz="2300" dirty="0" err="1"/>
              <a:t>out.write</a:t>
            </a:r>
            <a:r>
              <a:rPr lang="en-US" sz="2300" dirty="0"/>
              <a:t>(c);</a:t>
            </a:r>
          </a:p>
          <a:p>
            <a:pPr marL="45720" indent="0">
              <a:buNone/>
            </a:pPr>
            <a:r>
              <a:rPr lang="en-US" sz="2300" dirty="0"/>
              <a:t>         }</a:t>
            </a:r>
          </a:p>
          <a:p>
            <a:pPr marL="45720" indent="0">
              <a:buNone/>
            </a:pPr>
            <a:r>
              <a:rPr lang="en-US" sz="2300" dirty="0"/>
              <a:t>      }finally {</a:t>
            </a:r>
          </a:p>
          <a:p>
            <a:pPr marL="45720" indent="0">
              <a:buNone/>
            </a:pPr>
            <a:r>
              <a:rPr lang="en-US" sz="2300" dirty="0"/>
              <a:t>         if (in != null) {</a:t>
            </a:r>
          </a:p>
          <a:p>
            <a:pPr marL="45720" indent="0">
              <a:buNone/>
            </a:pPr>
            <a:r>
              <a:rPr lang="en-US" sz="2300" dirty="0"/>
              <a:t>            </a:t>
            </a:r>
            <a:r>
              <a:rPr lang="en-US" sz="2300" dirty="0" err="1"/>
              <a:t>in.close</a:t>
            </a:r>
            <a:r>
              <a:rPr lang="en-US" sz="2300" dirty="0"/>
              <a:t>();</a:t>
            </a:r>
          </a:p>
          <a:p>
            <a:pPr marL="45720" indent="0">
              <a:buNone/>
            </a:pPr>
            <a:r>
              <a:rPr lang="en-US" sz="2300" dirty="0"/>
              <a:t>         }</a:t>
            </a:r>
          </a:p>
          <a:p>
            <a:pPr marL="45720" indent="0">
              <a:buNone/>
            </a:pPr>
            <a:r>
              <a:rPr lang="en-US" sz="2300" dirty="0"/>
              <a:t>         if (out != null) {</a:t>
            </a:r>
          </a:p>
          <a:p>
            <a:pPr marL="45720" indent="0">
              <a:buNone/>
            </a:pPr>
            <a:r>
              <a:rPr lang="en-US" sz="2300" dirty="0"/>
              <a:t>            </a:t>
            </a:r>
            <a:r>
              <a:rPr lang="en-US" sz="2300" dirty="0" err="1"/>
              <a:t>out.close</a:t>
            </a:r>
            <a:r>
              <a:rPr lang="en-US" sz="2300" dirty="0"/>
              <a:t>();</a:t>
            </a:r>
          </a:p>
          <a:p>
            <a:pPr marL="45720" indent="0">
              <a:buNone/>
            </a:pPr>
            <a:r>
              <a:rPr lang="en-US" sz="2300" dirty="0"/>
              <a:t>         </a:t>
            </a:r>
            <a:r>
              <a:rPr lang="en-US" sz="2300" dirty="0" smtClean="0"/>
              <a:t>}       }     }  }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7556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1"/>
            <a:ext cx="7315200" cy="6080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java.io.PrintStream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MainPrintStream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</a:t>
            </a:r>
            <a:r>
              <a:rPr lang="en-US" dirty="0" err="1"/>
              <a:t>PrintStream</a:t>
            </a:r>
            <a:r>
              <a:rPr lang="en-US" dirty="0"/>
              <a:t> output = new </a:t>
            </a:r>
            <a:r>
              <a:rPr lang="en-US" dirty="0" err="1"/>
              <a:t>PrintStream</a:t>
            </a:r>
            <a:r>
              <a:rPr lang="en-US" dirty="0"/>
              <a:t>("output.txt");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age = 25;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output.printf</a:t>
            </a:r>
            <a:r>
              <a:rPr lang="en-US" dirty="0"/>
              <a:t>("I am %d years old.", age);</a:t>
            </a:r>
          </a:p>
          <a:p>
            <a:r>
              <a:rPr lang="en-US" dirty="0"/>
              <a:t>            </a:t>
            </a:r>
            <a:r>
              <a:rPr lang="en-US" dirty="0" err="1"/>
              <a:t>output.close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catch(Exception e) {</a:t>
            </a:r>
          </a:p>
          <a:p>
            <a:r>
              <a:rPr lang="en-US" dirty="0"/>
              <a:t>            </a:t>
            </a:r>
            <a:r>
              <a:rPr lang="en-US" dirty="0" err="1"/>
              <a:t>e.getStackTrace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37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java.io.PrintStream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MainPS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String data = "This is a text inside the file.";</a:t>
            </a:r>
          </a:p>
          <a:p>
            <a:endParaRPr lang="en-US" dirty="0"/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</a:t>
            </a:r>
            <a:r>
              <a:rPr lang="en-US" dirty="0" err="1"/>
              <a:t>PrintStream</a:t>
            </a:r>
            <a:r>
              <a:rPr lang="en-US" dirty="0"/>
              <a:t> output = new </a:t>
            </a:r>
            <a:r>
              <a:rPr lang="en-US" dirty="0" err="1"/>
              <a:t>PrintStream</a:t>
            </a:r>
            <a:r>
              <a:rPr lang="en-US" dirty="0"/>
              <a:t>("output.txt");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output.print</a:t>
            </a:r>
            <a:r>
              <a:rPr lang="en-US" dirty="0"/>
              <a:t>(data);</a:t>
            </a:r>
          </a:p>
          <a:p>
            <a:r>
              <a:rPr lang="en-US" dirty="0"/>
              <a:t>            </a:t>
            </a:r>
            <a:r>
              <a:rPr lang="en-US" dirty="0" err="1"/>
              <a:t>output.close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catch(Exception e) {</a:t>
            </a:r>
          </a:p>
          <a:p>
            <a:r>
              <a:rPr lang="en-US" dirty="0"/>
              <a:t>            </a:t>
            </a:r>
            <a:r>
              <a:rPr lang="en-US" dirty="0" err="1"/>
              <a:t>e.getStackTrace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69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71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class from the java.io package, allows us to work with files</a:t>
            </a:r>
            <a:r>
              <a:rPr lang="en-US" dirty="0" smtClean="0"/>
              <a:t>.</a:t>
            </a:r>
          </a:p>
          <a:p>
            <a:r>
              <a:rPr lang="en-US" dirty="0"/>
              <a:t>To use the File class, create an object of the class, and specify the filename or directory name: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 // Import the File class 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/>
              <a:t>myObj</a:t>
            </a:r>
            <a:r>
              <a:rPr lang="en-US" dirty="0"/>
              <a:t> = new File("filename.txt"); // Specify the filename </a:t>
            </a:r>
          </a:p>
        </p:txBody>
      </p:sp>
    </p:spTree>
    <p:extLst>
      <p:ext uri="{BB962C8B-B14F-4D97-AF65-F5344CB8AC3E}">
        <p14:creationId xmlns:p14="http://schemas.microsoft.com/office/powerpoint/2010/main" val="1335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153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61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Create a File</a:t>
            </a:r>
          </a:p>
          <a:p>
            <a:pPr marL="4572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java.io.File</a:t>
            </a:r>
            <a:r>
              <a:rPr lang="en-US" dirty="0"/>
              <a:t>;  // Import the File class</a:t>
            </a:r>
          </a:p>
          <a:p>
            <a:pPr marL="45720" indent="0">
              <a:buNone/>
            </a:pPr>
            <a:r>
              <a:rPr lang="en-US" dirty="0"/>
              <a:t>import </a:t>
            </a:r>
            <a:r>
              <a:rPr lang="en-US" dirty="0" err="1"/>
              <a:t>java.io.IOException</a:t>
            </a:r>
            <a:r>
              <a:rPr lang="en-US" dirty="0"/>
              <a:t>;  // Import the </a:t>
            </a:r>
            <a:r>
              <a:rPr lang="en-US" dirty="0" err="1"/>
              <a:t>IOException</a:t>
            </a:r>
            <a:r>
              <a:rPr lang="en-US" dirty="0"/>
              <a:t> class to handle errors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public class </a:t>
            </a:r>
            <a:r>
              <a:rPr lang="en-US" dirty="0" err="1"/>
              <a:t>CreateFile</a:t>
            </a:r>
            <a:r>
              <a:rPr lang="en-US" dirty="0"/>
              <a:t> {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try {</a:t>
            </a:r>
          </a:p>
          <a:p>
            <a:pPr marL="45720" indent="0">
              <a:buNone/>
            </a:pPr>
            <a:r>
              <a:rPr lang="en-US" dirty="0"/>
              <a:t>      File </a:t>
            </a:r>
            <a:r>
              <a:rPr lang="en-US" dirty="0" err="1"/>
              <a:t>myObj</a:t>
            </a:r>
            <a:r>
              <a:rPr lang="en-US" dirty="0"/>
              <a:t> = new File("filename.txt");</a:t>
            </a:r>
          </a:p>
          <a:p>
            <a:pPr marL="45720" indent="0">
              <a:buNone/>
            </a:pPr>
            <a:r>
              <a:rPr lang="en-US" dirty="0"/>
              <a:t>      if (</a:t>
            </a:r>
            <a:r>
              <a:rPr lang="en-US" dirty="0" err="1"/>
              <a:t>myObj.createNewFile</a:t>
            </a:r>
            <a:r>
              <a:rPr lang="en-US" dirty="0"/>
              <a:t>()) {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("File created: " + </a:t>
            </a:r>
            <a:r>
              <a:rPr lang="en-US" dirty="0" err="1"/>
              <a:t>myObj.getName</a:t>
            </a:r>
            <a:r>
              <a:rPr lang="en-US" dirty="0"/>
              <a:t>());</a:t>
            </a:r>
          </a:p>
          <a:p>
            <a:pPr marL="45720" indent="0">
              <a:buNone/>
            </a:pPr>
            <a:r>
              <a:rPr lang="en-US" dirty="0"/>
              <a:t>      } else {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("File already exists.");</a:t>
            </a:r>
          </a:p>
          <a:p>
            <a:pPr marL="45720" indent="0">
              <a:buNone/>
            </a:pPr>
            <a:r>
              <a:rPr lang="en-US" dirty="0"/>
              <a:t>      }</a:t>
            </a:r>
          </a:p>
          <a:p>
            <a:pPr marL="45720" indent="0">
              <a:buNone/>
            </a:pPr>
            <a:r>
              <a:rPr lang="en-US" dirty="0"/>
              <a:t>    } 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("An error occurred.");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1"/>
            <a:ext cx="7315200" cy="60045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Write To a </a:t>
            </a:r>
            <a:r>
              <a:rPr lang="en-US" b="1" dirty="0" smtClean="0"/>
              <a:t>File</a:t>
            </a:r>
          </a:p>
          <a:p>
            <a:pPr marL="45720" indent="0">
              <a:buNone/>
            </a:pPr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  // Import the File class</a:t>
            </a:r>
          </a:p>
          <a:p>
            <a:pPr marL="45720" indent="0">
              <a:buNone/>
            </a:pPr>
            <a:r>
              <a:rPr lang="en-US" dirty="0"/>
              <a:t>import </a:t>
            </a:r>
            <a:r>
              <a:rPr lang="en-US" dirty="0" err="1"/>
              <a:t>java.io.IOException</a:t>
            </a:r>
            <a:r>
              <a:rPr lang="en-US" dirty="0"/>
              <a:t>;  // Import the </a:t>
            </a:r>
            <a:r>
              <a:rPr lang="en-US" dirty="0" err="1"/>
              <a:t>IOException</a:t>
            </a:r>
            <a:r>
              <a:rPr lang="en-US" dirty="0"/>
              <a:t> class to handle errors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public class </a:t>
            </a:r>
            <a:r>
              <a:rPr lang="en-US" dirty="0" err="1"/>
              <a:t>CreateFile</a:t>
            </a:r>
            <a:r>
              <a:rPr lang="en-US" dirty="0"/>
              <a:t> {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try {</a:t>
            </a:r>
          </a:p>
          <a:p>
            <a:pPr marL="45720" indent="0">
              <a:buNone/>
            </a:pPr>
            <a:r>
              <a:rPr lang="en-US" dirty="0"/>
              <a:t>      File </a:t>
            </a:r>
            <a:r>
              <a:rPr lang="en-US" dirty="0" err="1"/>
              <a:t>myObj</a:t>
            </a:r>
            <a:r>
              <a:rPr lang="en-US" dirty="0"/>
              <a:t> = new File("filename.txt");</a:t>
            </a:r>
          </a:p>
          <a:p>
            <a:pPr marL="45720" indent="0">
              <a:buNone/>
            </a:pPr>
            <a:r>
              <a:rPr lang="en-US" dirty="0"/>
              <a:t>      if (</a:t>
            </a:r>
            <a:r>
              <a:rPr lang="en-US" dirty="0" err="1"/>
              <a:t>myObj.createNewFile</a:t>
            </a:r>
            <a:r>
              <a:rPr lang="en-US" dirty="0"/>
              <a:t>()) {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("File created: " + </a:t>
            </a:r>
            <a:r>
              <a:rPr lang="en-US" dirty="0" err="1"/>
              <a:t>myObj.getName</a:t>
            </a:r>
            <a:r>
              <a:rPr lang="en-US" dirty="0"/>
              <a:t>());</a:t>
            </a:r>
          </a:p>
          <a:p>
            <a:pPr marL="45720" indent="0">
              <a:buNone/>
            </a:pPr>
            <a:r>
              <a:rPr lang="en-US" dirty="0"/>
              <a:t>      } else {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("File already exists.");</a:t>
            </a:r>
          </a:p>
          <a:p>
            <a:pPr marL="45720" indent="0">
              <a:buNone/>
            </a:pPr>
            <a:r>
              <a:rPr lang="en-US" dirty="0"/>
              <a:t>      }</a:t>
            </a:r>
          </a:p>
          <a:p>
            <a:pPr marL="45720" indent="0">
              <a:buNone/>
            </a:pPr>
            <a:r>
              <a:rPr lang="en-US" dirty="0"/>
              <a:t>    } 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("An error occurred.");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9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1"/>
            <a:ext cx="7315200" cy="60045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Read a File</a:t>
            </a:r>
          </a:p>
          <a:p>
            <a:pPr marL="4572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java.io.File</a:t>
            </a:r>
            <a:r>
              <a:rPr lang="en-US" dirty="0"/>
              <a:t>;  // Import the File class</a:t>
            </a:r>
          </a:p>
          <a:p>
            <a:pPr marL="45720" indent="0">
              <a:buNone/>
            </a:pPr>
            <a:r>
              <a:rPr lang="en-US" dirty="0"/>
              <a:t>import </a:t>
            </a:r>
            <a:r>
              <a:rPr lang="en-US" dirty="0" err="1"/>
              <a:t>java.io.FileNotFoundException</a:t>
            </a:r>
            <a:r>
              <a:rPr lang="en-US" dirty="0"/>
              <a:t>;  // Import this class to handle errors</a:t>
            </a:r>
          </a:p>
          <a:p>
            <a:pPr marL="45720" indent="0">
              <a:buNone/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 // Import the Scanner class to read text files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public class </a:t>
            </a:r>
            <a:r>
              <a:rPr lang="en-US" dirty="0" err="1"/>
              <a:t>ReadFile</a:t>
            </a:r>
            <a:r>
              <a:rPr lang="en-US" dirty="0"/>
              <a:t> {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try {</a:t>
            </a:r>
          </a:p>
          <a:p>
            <a:pPr marL="45720" indent="0">
              <a:buNone/>
            </a:pPr>
            <a:r>
              <a:rPr lang="en-US" dirty="0"/>
              <a:t>      File </a:t>
            </a:r>
            <a:r>
              <a:rPr lang="en-US" dirty="0" err="1"/>
              <a:t>myObj</a:t>
            </a:r>
            <a:r>
              <a:rPr lang="en-US" dirty="0"/>
              <a:t> = new File("A.java");</a:t>
            </a:r>
          </a:p>
          <a:p>
            <a:pPr marL="45720" indent="0">
              <a:buNone/>
            </a:pPr>
            <a:r>
              <a:rPr lang="en-US" dirty="0"/>
              <a:t>      Scanner </a:t>
            </a:r>
            <a:r>
              <a:rPr lang="en-US" dirty="0" err="1"/>
              <a:t>myReader</a:t>
            </a:r>
            <a:r>
              <a:rPr lang="en-US" dirty="0"/>
              <a:t> = new Scanner(</a:t>
            </a:r>
            <a:r>
              <a:rPr lang="en-US" dirty="0" err="1"/>
              <a:t>myObj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    while (</a:t>
            </a:r>
            <a:r>
              <a:rPr lang="en-US" dirty="0" err="1"/>
              <a:t>myReader.hasNextLine</a:t>
            </a:r>
            <a:r>
              <a:rPr lang="en-US" dirty="0"/>
              <a:t>()) {</a:t>
            </a:r>
          </a:p>
          <a:p>
            <a:pPr marL="45720" indent="0">
              <a:buNone/>
            </a:pPr>
            <a:r>
              <a:rPr lang="en-US" dirty="0"/>
              <a:t>        String data = </a:t>
            </a:r>
            <a:r>
              <a:rPr lang="en-US" dirty="0" err="1"/>
              <a:t>myReader.nextLine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(data);</a:t>
            </a:r>
          </a:p>
          <a:p>
            <a:pPr marL="45720" indent="0">
              <a:buNone/>
            </a:pPr>
            <a:r>
              <a:rPr lang="en-US" dirty="0"/>
              <a:t>      }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err="1"/>
              <a:t>myReader.close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} catch (</a:t>
            </a:r>
            <a:r>
              <a:rPr lang="en-US" dirty="0" err="1"/>
              <a:t>FileNotFoundException</a:t>
            </a:r>
            <a:r>
              <a:rPr lang="en-US" dirty="0"/>
              <a:t> e) {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("An error occurred.");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Methods of </a:t>
            </a:r>
            <a:r>
              <a:rPr lang="en-US" b="1" dirty="0" err="1" smtClean="0"/>
              <a:t>FileInputStream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381000" y="1447800"/>
            <a:ext cx="825985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91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8" y="533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of </a:t>
            </a:r>
            <a:r>
              <a:rPr lang="en-US" dirty="0" err="1"/>
              <a:t>FileOutputStream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928813"/>
            <a:ext cx="71913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39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315200" cy="6004561"/>
          </a:xfrm>
        </p:spPr>
        <p:txBody>
          <a:bodyPr>
            <a:noAutofit/>
          </a:bodyPr>
          <a:lstStyle/>
          <a:p>
            <a:r>
              <a:rPr lang="en-US" sz="1400" dirty="0" smtClean="0"/>
              <a:t>Byte Stream</a:t>
            </a:r>
          </a:p>
          <a:p>
            <a:pPr marL="45720" indent="0">
              <a:buNone/>
            </a:pPr>
            <a:r>
              <a:rPr lang="en-US" sz="1400" dirty="0" smtClean="0"/>
              <a:t>import </a:t>
            </a:r>
            <a:r>
              <a:rPr lang="en-US" sz="1400" dirty="0"/>
              <a:t>java.io.*;</a:t>
            </a:r>
          </a:p>
          <a:p>
            <a:pPr marL="4572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CopyFile</a:t>
            </a:r>
            <a:r>
              <a:rPr lang="en-US" sz="1400" dirty="0"/>
              <a:t> {</a:t>
            </a:r>
          </a:p>
          <a:p>
            <a:pPr marL="45720" indent="0">
              <a:buNone/>
            </a:pPr>
            <a:r>
              <a:rPr lang="en-US" sz="1400" dirty="0" smtClean="0"/>
              <a:t>   </a:t>
            </a: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throws </a:t>
            </a:r>
            <a:r>
              <a:rPr lang="en-US" sz="1400" dirty="0" err="1"/>
              <a:t>IOException</a:t>
            </a:r>
            <a:r>
              <a:rPr lang="en-US" sz="1400" dirty="0"/>
              <a:t> {  </a:t>
            </a:r>
          </a:p>
          <a:p>
            <a:pPr marL="4572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FileInputStream</a:t>
            </a:r>
            <a:r>
              <a:rPr lang="en-US" sz="1400" dirty="0"/>
              <a:t> in = null;</a:t>
            </a:r>
          </a:p>
          <a:p>
            <a:pPr marL="4572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FileOutputStream</a:t>
            </a:r>
            <a:r>
              <a:rPr lang="en-US" sz="1400" dirty="0"/>
              <a:t> out = null;</a:t>
            </a:r>
          </a:p>
          <a:p>
            <a:pPr marL="45720" indent="0">
              <a:buNone/>
            </a:pPr>
            <a:r>
              <a:rPr lang="en-US" sz="1400" dirty="0" smtClean="0"/>
              <a:t>      </a:t>
            </a:r>
            <a:r>
              <a:rPr lang="en-US" sz="1400" dirty="0"/>
              <a:t>try {</a:t>
            </a:r>
          </a:p>
          <a:p>
            <a:pPr marL="45720" indent="0">
              <a:buNone/>
            </a:pPr>
            <a:r>
              <a:rPr lang="en-US" sz="1400" dirty="0"/>
              <a:t>         in = new </a:t>
            </a:r>
            <a:r>
              <a:rPr lang="en-US" sz="1400" dirty="0" err="1"/>
              <a:t>FileInputStream</a:t>
            </a:r>
            <a:r>
              <a:rPr lang="en-US" sz="1400" dirty="0"/>
              <a:t>("input.txt");</a:t>
            </a:r>
          </a:p>
          <a:p>
            <a:pPr marL="45720" indent="0">
              <a:buNone/>
            </a:pPr>
            <a:r>
              <a:rPr lang="en-US" sz="1400" dirty="0"/>
              <a:t>         out = new </a:t>
            </a:r>
            <a:r>
              <a:rPr lang="en-US" sz="1400" dirty="0" err="1"/>
              <a:t>FileOutputStream</a:t>
            </a:r>
            <a:r>
              <a:rPr lang="en-US" sz="1400" dirty="0"/>
              <a:t>("output.txt");</a:t>
            </a:r>
          </a:p>
          <a:p>
            <a:pPr marL="45720" indent="0">
              <a:buNone/>
            </a:pPr>
            <a:r>
              <a:rPr lang="en-US" sz="1400" dirty="0" smtClean="0"/>
              <a:t>   </a:t>
            </a:r>
            <a:endParaRPr lang="en-US" sz="1400" dirty="0"/>
          </a:p>
          <a:p>
            <a:pPr marL="45720" indent="0">
              <a:buNone/>
            </a:pPr>
            <a:r>
              <a:rPr lang="en-US" sz="1400" dirty="0"/>
              <a:t>         </a:t>
            </a:r>
            <a:r>
              <a:rPr lang="en-US" sz="1400" dirty="0" err="1"/>
              <a:t>int</a:t>
            </a:r>
            <a:r>
              <a:rPr lang="en-US" sz="1400" dirty="0"/>
              <a:t> c;</a:t>
            </a:r>
          </a:p>
          <a:p>
            <a:pPr marL="45720" indent="0">
              <a:buNone/>
            </a:pPr>
            <a:r>
              <a:rPr lang="en-US" sz="1400" dirty="0"/>
              <a:t>         while ((c = </a:t>
            </a:r>
            <a:r>
              <a:rPr lang="en-US" sz="1400" dirty="0" err="1"/>
              <a:t>in.read</a:t>
            </a:r>
            <a:r>
              <a:rPr lang="en-US" sz="1400" dirty="0"/>
              <a:t>()) != -1) {</a:t>
            </a:r>
          </a:p>
          <a:p>
            <a:pPr marL="4572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out.write</a:t>
            </a:r>
            <a:r>
              <a:rPr lang="en-US" sz="1400" dirty="0"/>
              <a:t>(c);</a:t>
            </a:r>
          </a:p>
          <a:p>
            <a:pPr marL="45720" indent="0">
              <a:buNone/>
            </a:pPr>
            <a:r>
              <a:rPr lang="en-US" sz="1400" dirty="0"/>
              <a:t>         }</a:t>
            </a:r>
          </a:p>
          <a:p>
            <a:pPr marL="45720" indent="0">
              <a:buNone/>
            </a:pPr>
            <a:r>
              <a:rPr lang="en-US" sz="1400" dirty="0"/>
              <a:t>      }finally {</a:t>
            </a:r>
          </a:p>
          <a:p>
            <a:pPr marL="45720" indent="0">
              <a:buNone/>
            </a:pPr>
            <a:r>
              <a:rPr lang="en-US" sz="1400" dirty="0"/>
              <a:t>         if (in != null) {</a:t>
            </a:r>
          </a:p>
          <a:p>
            <a:pPr marL="4572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in.close</a:t>
            </a:r>
            <a:r>
              <a:rPr lang="en-US" sz="1400" dirty="0"/>
              <a:t>();</a:t>
            </a:r>
          </a:p>
          <a:p>
            <a:pPr marL="45720" indent="0">
              <a:buNone/>
            </a:pPr>
            <a:r>
              <a:rPr lang="en-US" sz="1400" dirty="0"/>
              <a:t>         }</a:t>
            </a:r>
          </a:p>
          <a:p>
            <a:pPr marL="45720" indent="0">
              <a:buNone/>
            </a:pPr>
            <a:r>
              <a:rPr lang="en-US" sz="1400" dirty="0"/>
              <a:t>         if (out != null) {</a:t>
            </a:r>
          </a:p>
          <a:p>
            <a:pPr marL="4572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out.close</a:t>
            </a:r>
            <a:r>
              <a:rPr lang="en-US" sz="1400" dirty="0"/>
              <a:t>();</a:t>
            </a:r>
          </a:p>
          <a:p>
            <a:pPr marL="45720" indent="0">
              <a:buNone/>
            </a:pPr>
            <a:r>
              <a:rPr lang="en-US" sz="1400" dirty="0"/>
              <a:t>         </a:t>
            </a:r>
            <a:r>
              <a:rPr lang="en-US" sz="1400" dirty="0" smtClean="0"/>
              <a:t>}       }      }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4688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446</TotalTime>
  <Words>709</Words>
  <Application>Microsoft Office PowerPoint</Application>
  <PresentationFormat>On-screen Show (4:3)</PresentationFormat>
  <Paragraphs>149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Java File Streams</vt:lpstr>
      <vt:lpstr>Java File Handling</vt:lpstr>
      <vt:lpstr>PowerPoint Presentation</vt:lpstr>
      <vt:lpstr>PowerPoint Presentation</vt:lpstr>
      <vt:lpstr>PowerPoint Presentation</vt:lpstr>
      <vt:lpstr>PowerPoint Presentation</vt:lpstr>
      <vt:lpstr>Methods of FileInputStream </vt:lpstr>
      <vt:lpstr>Methods of FileOutputStream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Polymorphism</dc:title>
  <dc:creator>Windows User</dc:creator>
  <cp:lastModifiedBy>Windows User</cp:lastModifiedBy>
  <cp:revision>15</cp:revision>
  <dcterms:created xsi:type="dcterms:W3CDTF">2022-05-09T06:56:26Z</dcterms:created>
  <dcterms:modified xsi:type="dcterms:W3CDTF">2022-06-03T05:44:16Z</dcterms:modified>
</cp:coreProperties>
</file>