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Java </a:t>
            </a:r>
            <a:r>
              <a:rPr lang="en-US" sz="4400" dirty="0"/>
              <a:t>Serialization and Deserialization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>
            <a:normAutofit/>
          </a:bodyPr>
          <a:lstStyle/>
          <a:p>
            <a:r>
              <a:rPr lang="en-US" b="1" dirty="0"/>
              <a:t>Java Serialization with the static data member</a:t>
            </a:r>
          </a:p>
          <a:p>
            <a:r>
              <a:rPr lang="en-US" dirty="0"/>
              <a:t>If there is any static data member in a class, it will not be serialized because static is the part of class not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class Employee implements Serializable{  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id;  </a:t>
            </a:r>
          </a:p>
          <a:p>
            <a:r>
              <a:rPr lang="en-US" dirty="0"/>
              <a:t>     String name;  </a:t>
            </a:r>
          </a:p>
          <a:p>
            <a:r>
              <a:rPr lang="en-US" dirty="0"/>
              <a:t>     static String company="SSS IT </a:t>
            </a:r>
            <a:r>
              <a:rPr lang="en-US" dirty="0" err="1"/>
              <a:t>Pvt</a:t>
            </a:r>
            <a:r>
              <a:rPr lang="en-US" dirty="0"/>
              <a:t> Ltd";//it won't be serialized  </a:t>
            </a:r>
          </a:p>
          <a:p>
            <a:r>
              <a:rPr lang="en-US" dirty="0"/>
              <a:t>     public Student(</a:t>
            </a:r>
            <a:r>
              <a:rPr lang="en-US" dirty="0" err="1"/>
              <a:t>int</a:t>
            </a:r>
            <a:r>
              <a:rPr lang="en-US" dirty="0"/>
              <a:t> id, String name) {  </a:t>
            </a:r>
          </a:p>
          <a:p>
            <a:r>
              <a:rPr lang="en-US" dirty="0"/>
              <a:t>      this.id = id;  </a:t>
            </a:r>
          </a:p>
          <a:p>
            <a:r>
              <a:rPr lang="en-US" dirty="0"/>
              <a:t>      this.name = name;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6488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1"/>
            <a:ext cx="7315200" cy="5242560"/>
          </a:xfrm>
        </p:spPr>
        <p:txBody>
          <a:bodyPr/>
          <a:lstStyle/>
          <a:p>
            <a:r>
              <a:rPr lang="en-US" b="1" dirty="0"/>
              <a:t>Java Serialization with array or collection</a:t>
            </a:r>
          </a:p>
          <a:p>
            <a:r>
              <a:rPr lang="en-US" dirty="0"/>
              <a:t>Rule: In case of array or collection, all the objects of array or collection must be serializable. If any object is not </a:t>
            </a:r>
            <a:r>
              <a:rPr lang="en-US" dirty="0" err="1"/>
              <a:t>serialiizable</a:t>
            </a:r>
            <a:r>
              <a:rPr lang="en-US" dirty="0"/>
              <a:t>, serialization will be failed.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transient </a:t>
            </a:r>
            <a:r>
              <a:rPr lang="en-US" dirty="0"/>
              <a:t>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4861560"/>
          </a:xfrm>
        </p:spPr>
        <p:txBody>
          <a:bodyPr>
            <a:normAutofit/>
          </a:bodyPr>
          <a:lstStyle/>
          <a:p>
            <a:r>
              <a:rPr lang="en-US" sz="2400" dirty="0"/>
              <a:t>Serialization is used to convert an object into a stream of the byte. The byte stream consists of the data of the instance as well as the type of data stored in that instance. </a:t>
            </a:r>
            <a:endParaRPr lang="en-US" sz="2400" dirty="0" smtClean="0"/>
          </a:p>
          <a:p>
            <a:r>
              <a:rPr lang="en-US" sz="2400" dirty="0" smtClean="0"/>
              <a:t>Deserialization </a:t>
            </a:r>
            <a:r>
              <a:rPr lang="en-US" sz="2400" dirty="0"/>
              <a:t>performs exactly opposite operation. It converts the byte sequence into original object data. </a:t>
            </a:r>
            <a:endParaRPr lang="en-US" sz="2400" dirty="0" smtClean="0"/>
          </a:p>
          <a:p>
            <a:r>
              <a:rPr lang="en-US" sz="2400" dirty="0" smtClean="0"/>
              <a:t>During </a:t>
            </a:r>
            <a:r>
              <a:rPr lang="en-US" sz="2400" dirty="0"/>
              <a:t>the serialization, when we do not want an object to be serialized we can use a </a:t>
            </a:r>
            <a:r>
              <a:rPr lang="en-US" sz="2400" b="1" dirty="0"/>
              <a:t>transient</a:t>
            </a:r>
            <a:r>
              <a:rPr lang="en-US" sz="2400" dirty="0"/>
              <a:t> keyword.</a:t>
            </a:r>
          </a:p>
        </p:txBody>
      </p:sp>
    </p:spTree>
    <p:extLst>
      <p:ext uri="{BB962C8B-B14F-4D97-AF65-F5344CB8AC3E}">
        <p14:creationId xmlns:p14="http://schemas.microsoft.com/office/powerpoint/2010/main" val="252995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/>
          <a:lstStyle/>
          <a:p>
            <a:r>
              <a:rPr lang="en-US" dirty="0"/>
              <a:t>The transient keyword can be used with the data members of a class in order to avoid their serialization. For example, if a program accepts a user's login details and password. But we don't want to store the original password in the file.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we can use transient keyword and when JVM reads the transient keyword it ignores the original value of the object and instead stores the default value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53177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7315200" cy="640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import java.io.*;      </a:t>
            </a:r>
          </a:p>
          <a:p>
            <a:r>
              <a:rPr lang="en-US" dirty="0"/>
              <a:t>    public class Student implements Serializable{    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id;    </a:t>
            </a:r>
          </a:p>
          <a:p>
            <a:r>
              <a:rPr lang="en-US" dirty="0"/>
              <a:t>     String name;    </a:t>
            </a:r>
          </a:p>
          <a:p>
            <a:r>
              <a:rPr lang="en-US" dirty="0"/>
              <a:t>     transient </a:t>
            </a:r>
            <a:r>
              <a:rPr lang="en-US" dirty="0" err="1"/>
              <a:t>int</a:t>
            </a:r>
            <a:r>
              <a:rPr lang="en-US" dirty="0"/>
              <a:t> age;//Now it will not be serialized    </a:t>
            </a:r>
          </a:p>
          <a:p>
            <a:r>
              <a:rPr lang="en-US" dirty="0"/>
              <a:t>     public Student(</a:t>
            </a:r>
            <a:r>
              <a:rPr lang="en-US" dirty="0" err="1"/>
              <a:t>int</a:t>
            </a:r>
            <a:r>
              <a:rPr lang="en-US" dirty="0"/>
              <a:t> id, String </a:t>
            </a:r>
            <a:r>
              <a:rPr lang="en-US" dirty="0" err="1"/>
              <a:t>name,int</a:t>
            </a:r>
            <a:r>
              <a:rPr lang="en-US" dirty="0"/>
              <a:t> age) {    </a:t>
            </a:r>
          </a:p>
          <a:p>
            <a:r>
              <a:rPr lang="en-US" dirty="0"/>
              <a:t>      this.id = id;    </a:t>
            </a:r>
          </a:p>
          <a:p>
            <a:r>
              <a:rPr lang="en-US" dirty="0"/>
              <a:t>      this.name = name;    </a:t>
            </a:r>
          </a:p>
          <a:p>
            <a:r>
              <a:rPr lang="en-US" dirty="0"/>
              <a:t>      </a:t>
            </a:r>
            <a:r>
              <a:rPr lang="en-US" dirty="0" err="1"/>
              <a:t>this.age</a:t>
            </a:r>
            <a:r>
              <a:rPr lang="en-US" dirty="0"/>
              <a:t>=age;    </a:t>
            </a:r>
          </a:p>
          <a:p>
            <a:r>
              <a:rPr lang="en-US" dirty="0"/>
              <a:t>     }    </a:t>
            </a:r>
          </a:p>
          <a:p>
            <a:r>
              <a:rPr lang="en-US" dirty="0"/>
              <a:t>    }    </a:t>
            </a:r>
          </a:p>
          <a:p>
            <a:r>
              <a:rPr lang="en-US" dirty="0"/>
              <a:t>    class </a:t>
            </a:r>
            <a:r>
              <a:rPr lang="en-US" dirty="0" err="1"/>
              <a:t>PersistExample</a:t>
            </a:r>
            <a:r>
              <a:rPr lang="en-US" dirty="0"/>
              <a:t>{    </a:t>
            </a:r>
          </a:p>
          <a:p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[])throws Exception{    </a:t>
            </a:r>
          </a:p>
          <a:p>
            <a:r>
              <a:rPr lang="en-US" dirty="0"/>
              <a:t>      Student s1 =new Student(211,"ravi",22);//creating object   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/>
              <a:t>f=new </a:t>
            </a:r>
            <a:r>
              <a:rPr lang="en-US" dirty="0" err="1"/>
              <a:t>FileOutputStream</a:t>
            </a:r>
            <a:r>
              <a:rPr lang="en-US" dirty="0"/>
              <a:t>("f.txt");    </a:t>
            </a:r>
          </a:p>
          <a:p>
            <a:r>
              <a:rPr lang="en-US" dirty="0"/>
              <a:t>      </a:t>
            </a:r>
            <a:r>
              <a:rPr lang="en-US" dirty="0" err="1"/>
              <a:t>ObjectOutputStream</a:t>
            </a:r>
            <a:r>
              <a:rPr lang="en-US" dirty="0"/>
              <a:t> out=new </a:t>
            </a:r>
            <a:r>
              <a:rPr lang="en-US" dirty="0" err="1"/>
              <a:t>ObjectOutputStream</a:t>
            </a:r>
            <a:r>
              <a:rPr lang="en-US" dirty="0"/>
              <a:t>(f);    </a:t>
            </a:r>
          </a:p>
          <a:p>
            <a:r>
              <a:rPr lang="en-US" dirty="0"/>
              <a:t>      </a:t>
            </a:r>
            <a:r>
              <a:rPr lang="en-US" dirty="0" err="1"/>
              <a:t>out.writeObject</a:t>
            </a:r>
            <a:r>
              <a:rPr lang="en-US" dirty="0"/>
              <a:t>(s1);    </a:t>
            </a:r>
          </a:p>
          <a:p>
            <a:r>
              <a:rPr lang="en-US" dirty="0"/>
              <a:t>      </a:t>
            </a:r>
            <a:r>
              <a:rPr lang="en-US" dirty="0" err="1"/>
              <a:t>out.flush</a:t>
            </a:r>
            <a:r>
              <a:rPr lang="en-US" dirty="0"/>
              <a:t>();    </a:t>
            </a:r>
          </a:p>
          <a:p>
            <a:r>
              <a:rPr lang="en-US" dirty="0"/>
              <a:t>      </a:t>
            </a:r>
            <a:r>
              <a:rPr lang="en-US" dirty="0" err="1"/>
              <a:t>out.close</a:t>
            </a:r>
            <a:r>
              <a:rPr lang="en-US" dirty="0"/>
              <a:t>();    </a:t>
            </a:r>
          </a:p>
          <a:p>
            <a:r>
              <a:rPr lang="en-US" dirty="0"/>
              <a:t>      </a:t>
            </a:r>
            <a:r>
              <a:rPr lang="en-US" dirty="0" err="1"/>
              <a:t>f.close</a:t>
            </a:r>
            <a:r>
              <a:rPr lang="en-US" dirty="0"/>
              <a:t>();  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("success");    </a:t>
            </a:r>
          </a:p>
          <a:p>
            <a:r>
              <a:rPr lang="en-US" dirty="0"/>
              <a:t>     }   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5257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E:\Java&gt;javac Persist.java</a:t>
            </a:r>
          </a:p>
          <a:p>
            <a:endParaRPr lang="it-IT" dirty="0"/>
          </a:p>
          <a:p>
            <a:r>
              <a:rPr lang="it-IT" dirty="0"/>
              <a:t>E:\Java&gt;java Persist</a:t>
            </a:r>
          </a:p>
          <a:p>
            <a:r>
              <a:rPr lang="it-IT" dirty="0"/>
              <a:t>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0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3438"/>
            <a:ext cx="7315200" cy="5471160"/>
          </a:xfrm>
        </p:spPr>
        <p:txBody>
          <a:bodyPr/>
          <a:lstStyle/>
          <a:p>
            <a:r>
              <a:rPr lang="en-US" dirty="0"/>
              <a:t> import java.io.*;  </a:t>
            </a:r>
          </a:p>
          <a:p>
            <a:r>
              <a:rPr lang="en-US" dirty="0"/>
              <a:t>    class </a:t>
            </a:r>
            <a:r>
              <a:rPr lang="en-US" dirty="0" err="1"/>
              <a:t>Depersist</a:t>
            </a:r>
            <a:r>
              <a:rPr lang="en-US" dirty="0"/>
              <a:t>{  </a:t>
            </a:r>
          </a:p>
          <a:p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      try{  </a:t>
            </a:r>
          </a:p>
          <a:p>
            <a:r>
              <a:rPr lang="en-US" dirty="0"/>
              <a:t>      //Creating stream to read the object  </a:t>
            </a:r>
          </a:p>
          <a:p>
            <a:r>
              <a:rPr lang="en-US" dirty="0"/>
              <a:t>      </a:t>
            </a:r>
            <a:r>
              <a:rPr lang="en-US" dirty="0" err="1"/>
              <a:t>ObjectInputStream</a:t>
            </a:r>
            <a:r>
              <a:rPr lang="en-US" dirty="0"/>
              <a:t> in=new </a:t>
            </a:r>
            <a:r>
              <a:rPr lang="en-US" dirty="0" err="1"/>
              <a:t>ObjectInputStream</a:t>
            </a:r>
            <a:r>
              <a:rPr lang="en-US" dirty="0"/>
              <a:t>(new </a:t>
            </a:r>
            <a:r>
              <a:rPr lang="en-US" dirty="0" err="1"/>
              <a:t>FileInputStream</a:t>
            </a:r>
            <a:r>
              <a:rPr lang="en-US" dirty="0"/>
              <a:t>("f.txt"));  </a:t>
            </a:r>
          </a:p>
          <a:p>
            <a:r>
              <a:rPr lang="en-US" dirty="0"/>
              <a:t>      Student s=(Student)</a:t>
            </a:r>
            <a:r>
              <a:rPr lang="en-US" dirty="0" err="1"/>
              <a:t>in.readObject</a:t>
            </a:r>
            <a:r>
              <a:rPr lang="en-US" dirty="0"/>
              <a:t>();  </a:t>
            </a:r>
          </a:p>
          <a:p>
            <a:r>
              <a:rPr lang="en-US" dirty="0"/>
              <a:t>      //printing the data of the serialized object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(s.id+" "+s.name+" "+</a:t>
            </a:r>
            <a:r>
              <a:rPr lang="en-US" dirty="0" err="1"/>
              <a:t>s.age</a:t>
            </a:r>
            <a:r>
              <a:rPr lang="en-US" dirty="0"/>
              <a:t>);  </a:t>
            </a:r>
          </a:p>
          <a:p>
            <a:r>
              <a:rPr lang="en-US" dirty="0"/>
              <a:t>      //closing the stream  </a:t>
            </a:r>
          </a:p>
          <a:p>
            <a:r>
              <a:rPr lang="en-US" dirty="0"/>
              <a:t>      </a:t>
            </a:r>
            <a:r>
              <a:rPr lang="en-US" dirty="0" err="1"/>
              <a:t>in.close</a:t>
            </a:r>
            <a:r>
              <a:rPr lang="en-US" dirty="0"/>
              <a:t>();  </a:t>
            </a:r>
          </a:p>
          <a:p>
            <a:r>
              <a:rPr lang="en-US" dirty="0"/>
              <a:t>      }catch(Exception e){</a:t>
            </a:r>
            <a:r>
              <a:rPr lang="en-US" dirty="0" err="1"/>
              <a:t>System.out.println</a:t>
            </a:r>
            <a:r>
              <a:rPr lang="en-US" dirty="0"/>
              <a:t>(e);}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E:\Java&gt;javac Depersist.java</a:t>
            </a:r>
          </a:p>
          <a:p>
            <a:endParaRPr lang="en-US" dirty="0"/>
          </a:p>
          <a:p>
            <a:r>
              <a:rPr lang="en-US" dirty="0"/>
              <a:t>E:\Java&gt;java </a:t>
            </a:r>
            <a:r>
              <a:rPr lang="en-US" dirty="0" err="1"/>
              <a:t>Depersist</a:t>
            </a:r>
            <a:endParaRPr lang="en-US" dirty="0"/>
          </a:p>
          <a:p>
            <a:r>
              <a:rPr lang="en-US" dirty="0"/>
              <a:t>211 </a:t>
            </a:r>
            <a:r>
              <a:rPr lang="en-US" dirty="0" err="1"/>
              <a:t>ravi</a:t>
            </a:r>
            <a:r>
              <a:rPr lang="en-US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77408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/>
          <a:lstStyle/>
          <a:p>
            <a:r>
              <a:rPr lang="en-US" b="1" dirty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455676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Serialization in Java</a:t>
            </a:r>
            <a:r>
              <a:rPr lang="en-US" sz="2400" dirty="0"/>
              <a:t> is a mechanism of </a:t>
            </a:r>
            <a:r>
              <a:rPr lang="en-US" sz="2400" i="1" dirty="0"/>
              <a:t>writing the state of an object into a byte-stream</a:t>
            </a:r>
            <a:r>
              <a:rPr lang="en-US" sz="2400" dirty="0"/>
              <a:t>. It is mainly used in Hibernate, RMI, JPA, EJB and JMS technologies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reverse operation of serialization is called </a:t>
            </a:r>
            <a:r>
              <a:rPr lang="en-US" sz="2400" i="1" dirty="0"/>
              <a:t>deserialization</a:t>
            </a:r>
            <a:r>
              <a:rPr lang="en-US" sz="2400" dirty="0"/>
              <a:t> where byte-stream is converted into an object.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serialization and deserialization process is platform-independent, it means you can serialize an object on one platform and </a:t>
            </a:r>
            <a:r>
              <a:rPr lang="en-US" sz="2400" dirty="0" err="1"/>
              <a:t>deserialize</a:t>
            </a:r>
            <a:r>
              <a:rPr lang="en-US" sz="2400" dirty="0"/>
              <a:t> it on a different platform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1"/>
            <a:ext cx="7315200" cy="554736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For serializing the object, we call the </a:t>
            </a:r>
            <a:r>
              <a:rPr lang="en-US" sz="2400" dirty="0" err="1"/>
              <a:t>writeObject</a:t>
            </a:r>
            <a:r>
              <a:rPr lang="en-US" sz="2400" dirty="0"/>
              <a:t>() method of </a:t>
            </a:r>
            <a:r>
              <a:rPr lang="en-US" sz="2400" i="1" dirty="0" err="1"/>
              <a:t>ObjectOutputStream</a:t>
            </a:r>
            <a:r>
              <a:rPr lang="en-US" sz="2400" i="1" dirty="0"/>
              <a:t> </a:t>
            </a:r>
            <a:r>
              <a:rPr lang="en-US" sz="2400" dirty="0"/>
              <a:t>class, and for deserialization we call the </a:t>
            </a:r>
            <a:r>
              <a:rPr lang="en-US" sz="2400" dirty="0" err="1"/>
              <a:t>readObject</a:t>
            </a:r>
            <a:r>
              <a:rPr lang="en-US" sz="2400" dirty="0"/>
              <a:t>() method of </a:t>
            </a:r>
            <a:r>
              <a:rPr lang="en-US" sz="2400" i="1" dirty="0" err="1"/>
              <a:t>ObjectInputStream</a:t>
            </a:r>
            <a:r>
              <a:rPr lang="en-US" sz="2400" dirty="0"/>
              <a:t> class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We must have to implement the </a:t>
            </a:r>
            <a:r>
              <a:rPr lang="en-US" sz="2400" i="1" dirty="0"/>
              <a:t>Serializable</a:t>
            </a:r>
            <a:r>
              <a:rPr lang="en-US" sz="2400" dirty="0"/>
              <a:t> interface for serializing the object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is mainly used to travel object's state on the network (that is known as marshalling).</a:t>
            </a:r>
          </a:p>
          <a:p>
            <a:pPr algn="just"/>
            <a:endParaRPr lang="en-US" sz="2400" dirty="0"/>
          </a:p>
        </p:txBody>
      </p:sp>
      <p:pic>
        <p:nvPicPr>
          <p:cNvPr id="1026" name="Picture 2" descr="java seri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0"/>
            <a:ext cx="2847975" cy="25890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1"/>
            <a:ext cx="7315200" cy="6004560"/>
          </a:xfrm>
        </p:spPr>
        <p:txBody>
          <a:bodyPr>
            <a:normAutofit/>
          </a:bodyPr>
          <a:lstStyle/>
          <a:p>
            <a:r>
              <a:rPr lang="en-US" dirty="0"/>
              <a:t> import java.io.*;    </a:t>
            </a:r>
          </a:p>
          <a:p>
            <a:r>
              <a:rPr lang="en-US" dirty="0"/>
              <a:t>    import </a:t>
            </a:r>
            <a:r>
              <a:rPr lang="en-US" dirty="0" err="1"/>
              <a:t>java.io.Serializable</a:t>
            </a:r>
            <a:r>
              <a:rPr lang="en-US" dirty="0"/>
              <a:t>;  </a:t>
            </a:r>
          </a:p>
          <a:p>
            <a:r>
              <a:rPr lang="en-US" dirty="0"/>
              <a:t>     class Student implements Serializable{  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id;  </a:t>
            </a:r>
          </a:p>
          <a:p>
            <a:r>
              <a:rPr lang="en-US" dirty="0"/>
              <a:t>     String name;  </a:t>
            </a:r>
          </a:p>
          <a:p>
            <a:r>
              <a:rPr lang="en-US" dirty="0"/>
              <a:t>     public Student(</a:t>
            </a:r>
            <a:r>
              <a:rPr lang="en-US" dirty="0" err="1"/>
              <a:t>int</a:t>
            </a:r>
            <a:r>
              <a:rPr lang="en-US" dirty="0"/>
              <a:t> id, String name) {  </a:t>
            </a:r>
          </a:p>
          <a:p>
            <a:r>
              <a:rPr lang="en-US" dirty="0"/>
              <a:t>      this.id = id;  </a:t>
            </a:r>
          </a:p>
          <a:p>
            <a:r>
              <a:rPr lang="en-US" dirty="0"/>
              <a:t>      this.name = name;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/>
              <a:t>class Persist{    </a:t>
            </a:r>
          </a:p>
          <a:p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  </a:t>
            </a:r>
          </a:p>
          <a:p>
            <a:r>
              <a:rPr lang="en-US" dirty="0"/>
              <a:t>      try{    </a:t>
            </a:r>
          </a:p>
          <a:p>
            <a:r>
              <a:rPr lang="en-US" dirty="0" smtClean="0"/>
              <a:t>        Student </a:t>
            </a:r>
            <a:r>
              <a:rPr lang="en-US" dirty="0"/>
              <a:t>s1 =new Student(211,"ravi");    </a:t>
            </a:r>
          </a:p>
          <a:p>
            <a:r>
              <a:rPr lang="en-US" dirty="0"/>
              <a:t>      </a:t>
            </a:r>
            <a:r>
              <a:rPr lang="en-US" dirty="0" err="1"/>
              <a:t>FileOutputStream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=new </a:t>
            </a:r>
            <a:r>
              <a:rPr lang="en-US" dirty="0" err="1"/>
              <a:t>FileOutputStream</a:t>
            </a:r>
            <a:r>
              <a:rPr lang="en-US" dirty="0"/>
              <a:t>("f.txt");    </a:t>
            </a:r>
          </a:p>
          <a:p>
            <a:r>
              <a:rPr lang="en-US" dirty="0"/>
              <a:t>      </a:t>
            </a:r>
            <a:r>
              <a:rPr lang="en-US" dirty="0" err="1"/>
              <a:t>ObjectOutputStream</a:t>
            </a:r>
            <a:r>
              <a:rPr lang="en-US" dirty="0"/>
              <a:t> out=new </a:t>
            </a:r>
            <a:r>
              <a:rPr lang="en-US" dirty="0" err="1"/>
              <a:t>ObjectOutputStream</a:t>
            </a:r>
            <a:r>
              <a:rPr lang="en-US" dirty="0"/>
              <a:t>(</a:t>
            </a:r>
            <a:r>
              <a:rPr lang="en-US" dirty="0" err="1"/>
              <a:t>fout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4632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7315200" cy="3539527"/>
          </a:xfrm>
        </p:spPr>
        <p:txBody>
          <a:bodyPr/>
          <a:lstStyle/>
          <a:p>
            <a:r>
              <a:rPr lang="en-US" dirty="0" err="1"/>
              <a:t>out.writeObject</a:t>
            </a:r>
            <a:r>
              <a:rPr lang="en-US" dirty="0"/>
              <a:t>(s1);    </a:t>
            </a:r>
          </a:p>
          <a:p>
            <a:r>
              <a:rPr lang="en-US" dirty="0"/>
              <a:t>      </a:t>
            </a:r>
            <a:r>
              <a:rPr lang="en-US" dirty="0" err="1"/>
              <a:t>out.flush</a:t>
            </a:r>
            <a:r>
              <a:rPr lang="en-US" dirty="0"/>
              <a:t>();    </a:t>
            </a:r>
          </a:p>
          <a:p>
            <a:r>
              <a:rPr lang="en-US" dirty="0"/>
              <a:t>      //closing the stream    </a:t>
            </a:r>
          </a:p>
          <a:p>
            <a:r>
              <a:rPr lang="en-US" dirty="0"/>
              <a:t>      </a:t>
            </a:r>
            <a:r>
              <a:rPr lang="en-US" dirty="0" err="1"/>
              <a:t>out.close</a:t>
            </a:r>
            <a:r>
              <a:rPr lang="en-US" dirty="0"/>
              <a:t>();  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("success");    </a:t>
            </a:r>
          </a:p>
          <a:p>
            <a:r>
              <a:rPr lang="en-US" dirty="0"/>
              <a:t>      }catch(Exception e){</a:t>
            </a:r>
            <a:r>
              <a:rPr lang="en-US" dirty="0" err="1"/>
              <a:t>System.out.println</a:t>
            </a:r>
            <a:r>
              <a:rPr lang="en-US" dirty="0"/>
              <a:t>(e);}    </a:t>
            </a:r>
          </a:p>
          <a:p>
            <a:r>
              <a:rPr lang="en-US" dirty="0"/>
              <a:t>     }   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E:\Java&gt;java Persist</a:t>
            </a:r>
          </a:p>
          <a:p>
            <a:r>
              <a:rPr lang="en-US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74061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 import java.io.*;  </a:t>
            </a:r>
          </a:p>
          <a:p>
            <a:r>
              <a:rPr lang="en-US" dirty="0"/>
              <a:t>    class </a:t>
            </a:r>
            <a:r>
              <a:rPr lang="en-US" dirty="0" err="1"/>
              <a:t>Depersist</a:t>
            </a:r>
            <a:r>
              <a:rPr lang="en-US" dirty="0"/>
              <a:t>{  </a:t>
            </a:r>
          </a:p>
          <a:p>
            <a:r>
              <a:rPr lang="en-US" dirty="0"/>
              <a:t>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      try{  </a:t>
            </a:r>
          </a:p>
          <a:p>
            <a:r>
              <a:rPr lang="en-US" dirty="0"/>
              <a:t>      //Creating stream to read the object  </a:t>
            </a:r>
          </a:p>
          <a:p>
            <a:r>
              <a:rPr lang="en-US" dirty="0"/>
              <a:t>      </a:t>
            </a:r>
            <a:r>
              <a:rPr lang="en-US" dirty="0" err="1"/>
              <a:t>ObjectInputStream</a:t>
            </a:r>
            <a:r>
              <a:rPr lang="en-US" dirty="0"/>
              <a:t> in=new </a:t>
            </a:r>
            <a:r>
              <a:rPr lang="en-US" dirty="0" err="1"/>
              <a:t>ObjectInputStream</a:t>
            </a:r>
            <a:r>
              <a:rPr lang="en-US" dirty="0"/>
              <a:t>(new </a:t>
            </a:r>
            <a:r>
              <a:rPr lang="en-US" dirty="0" err="1"/>
              <a:t>FileInputStream</a:t>
            </a:r>
            <a:r>
              <a:rPr lang="en-US" dirty="0"/>
              <a:t>("f.txt"));  </a:t>
            </a:r>
          </a:p>
          <a:p>
            <a:r>
              <a:rPr lang="en-US" dirty="0"/>
              <a:t>      Student s=(Student)</a:t>
            </a:r>
            <a:r>
              <a:rPr lang="en-US" dirty="0" err="1"/>
              <a:t>in.readObject</a:t>
            </a:r>
            <a:r>
              <a:rPr lang="en-US" dirty="0"/>
              <a:t>();  </a:t>
            </a:r>
          </a:p>
          <a:p>
            <a:r>
              <a:rPr lang="en-US" dirty="0"/>
              <a:t>      //printing the data of the serialized object  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(s.id+" "+s.name);  </a:t>
            </a:r>
          </a:p>
          <a:p>
            <a:r>
              <a:rPr lang="en-US" dirty="0"/>
              <a:t>      //closing the stream  </a:t>
            </a:r>
          </a:p>
          <a:p>
            <a:r>
              <a:rPr lang="en-US" dirty="0"/>
              <a:t>      </a:t>
            </a:r>
            <a:r>
              <a:rPr lang="en-US" dirty="0" err="1"/>
              <a:t>in.close</a:t>
            </a:r>
            <a:r>
              <a:rPr lang="en-US" dirty="0"/>
              <a:t>();  </a:t>
            </a:r>
          </a:p>
          <a:p>
            <a:r>
              <a:rPr lang="en-US" dirty="0"/>
              <a:t>      }catch(Exception e){</a:t>
            </a:r>
            <a:r>
              <a:rPr lang="en-US" dirty="0" err="1"/>
              <a:t>System.out.println</a:t>
            </a:r>
            <a:r>
              <a:rPr lang="en-US" dirty="0"/>
              <a:t>(e);}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E:\Java&gt;java Depersist</a:t>
            </a:r>
          </a:p>
          <a:p>
            <a:r>
              <a:rPr lang="pt-BR" dirty="0"/>
              <a:t>211 ravi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1"/>
            <a:ext cx="7315200" cy="5547360"/>
          </a:xfrm>
        </p:spPr>
        <p:txBody>
          <a:bodyPr/>
          <a:lstStyle/>
          <a:p>
            <a:r>
              <a:rPr lang="en-US" b="1" dirty="0"/>
              <a:t>Java Serialization with Inheritance (IS-A Relationship)</a:t>
            </a:r>
          </a:p>
          <a:p>
            <a:r>
              <a:rPr lang="en-US" dirty="0"/>
              <a:t>If a class implements </a:t>
            </a:r>
            <a:r>
              <a:rPr lang="en-US" b="1" dirty="0"/>
              <a:t>Serializable interface</a:t>
            </a:r>
            <a:r>
              <a:rPr lang="en-US" dirty="0"/>
              <a:t> then all its sub classes will also be serializable. </a:t>
            </a:r>
          </a:p>
          <a:p>
            <a:r>
              <a:rPr lang="en-US" dirty="0"/>
              <a:t>import </a:t>
            </a:r>
            <a:r>
              <a:rPr lang="en-US" dirty="0" err="1"/>
              <a:t>java.io.Serializable</a:t>
            </a:r>
            <a:r>
              <a:rPr lang="en-US" dirty="0"/>
              <a:t>;    </a:t>
            </a:r>
          </a:p>
          <a:p>
            <a:r>
              <a:rPr lang="en-US" dirty="0"/>
              <a:t>class Person implements Serializable{ 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class Student extends Person{ </a:t>
            </a:r>
            <a:endParaRPr lang="en-US" dirty="0" smtClean="0"/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/>
          <a:lstStyle/>
          <a:p>
            <a:r>
              <a:rPr lang="en-US" dirty="0"/>
              <a:t>Java Serialization with Aggregation (HAS-A Relationship)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class has a reference to another class, all the references must be Serializable otherwise serialization process will not be performed. In such case, </a:t>
            </a:r>
            <a:r>
              <a:rPr lang="en-US" i="1" dirty="0" err="1"/>
              <a:t>NotSerializableException</a:t>
            </a:r>
            <a:r>
              <a:rPr lang="en-US" dirty="0"/>
              <a:t> is thrown at 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 class Address{    </a:t>
            </a:r>
          </a:p>
          <a:p>
            <a:r>
              <a:rPr lang="en-US" dirty="0"/>
              <a:t>     String </a:t>
            </a:r>
            <a:r>
              <a:rPr lang="en-US" dirty="0" err="1"/>
              <a:t>addressLine,city,state</a:t>
            </a:r>
            <a:r>
              <a:rPr lang="en-US" dirty="0"/>
              <a:t>;    </a:t>
            </a:r>
          </a:p>
          <a:p>
            <a:r>
              <a:rPr lang="en-US" dirty="0"/>
              <a:t>     public Address(String </a:t>
            </a:r>
            <a:r>
              <a:rPr lang="en-US" dirty="0" err="1"/>
              <a:t>addressLine</a:t>
            </a:r>
            <a:r>
              <a:rPr lang="en-US" dirty="0"/>
              <a:t>, String city, String state) {    </a:t>
            </a:r>
          </a:p>
          <a:p>
            <a:r>
              <a:rPr lang="en-US" dirty="0"/>
              <a:t>      </a:t>
            </a:r>
            <a:r>
              <a:rPr lang="en-US" dirty="0" err="1"/>
              <a:t>this.addressLine</a:t>
            </a:r>
            <a:r>
              <a:rPr lang="en-US" dirty="0"/>
              <a:t>=</a:t>
            </a:r>
            <a:r>
              <a:rPr lang="en-US" dirty="0" err="1"/>
              <a:t>addressLine</a:t>
            </a:r>
            <a:r>
              <a:rPr lang="en-US" dirty="0"/>
              <a:t>;    </a:t>
            </a:r>
          </a:p>
          <a:p>
            <a:r>
              <a:rPr lang="en-US" dirty="0"/>
              <a:t>      </a:t>
            </a:r>
            <a:r>
              <a:rPr lang="en-US" dirty="0" err="1"/>
              <a:t>this.city</a:t>
            </a:r>
            <a:r>
              <a:rPr lang="en-US" dirty="0"/>
              <a:t>=city;    </a:t>
            </a:r>
          </a:p>
          <a:p>
            <a:r>
              <a:rPr lang="en-US" dirty="0"/>
              <a:t>      </a:t>
            </a:r>
            <a:r>
              <a:rPr lang="en-US" dirty="0" err="1"/>
              <a:t>this.state</a:t>
            </a:r>
            <a:r>
              <a:rPr lang="en-US" dirty="0"/>
              <a:t>=state;    </a:t>
            </a:r>
          </a:p>
          <a:p>
            <a:r>
              <a:rPr lang="en-US" dirty="0"/>
              <a:t>     }    </a:t>
            </a:r>
          </a:p>
          <a:p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9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1"/>
            <a:ext cx="7315200" cy="5699760"/>
          </a:xfrm>
        </p:spPr>
        <p:txBody>
          <a:bodyPr>
            <a:normAutofit/>
          </a:bodyPr>
          <a:lstStyle/>
          <a:p>
            <a:r>
              <a:rPr lang="en-US" dirty="0"/>
              <a:t> import </a:t>
            </a:r>
            <a:r>
              <a:rPr lang="en-US" dirty="0" err="1"/>
              <a:t>java.io.Serializable</a:t>
            </a:r>
            <a:r>
              <a:rPr lang="en-US" dirty="0"/>
              <a:t>;  </a:t>
            </a:r>
          </a:p>
          <a:p>
            <a:r>
              <a:rPr lang="en-US" dirty="0"/>
              <a:t>    public class Student implements Serializable{  </a:t>
            </a:r>
          </a:p>
          <a:p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id;  </a:t>
            </a:r>
          </a:p>
          <a:p>
            <a:r>
              <a:rPr lang="en-US" dirty="0"/>
              <a:t>     String name;  </a:t>
            </a:r>
          </a:p>
          <a:p>
            <a:r>
              <a:rPr lang="en-US" dirty="0"/>
              <a:t>     Address address;//HAS-A  </a:t>
            </a:r>
          </a:p>
          <a:p>
            <a:r>
              <a:rPr lang="en-US" dirty="0"/>
              <a:t>     public Student(</a:t>
            </a:r>
            <a:r>
              <a:rPr lang="en-US" dirty="0" err="1"/>
              <a:t>int</a:t>
            </a:r>
            <a:r>
              <a:rPr lang="en-US" dirty="0"/>
              <a:t> id, String name) {  </a:t>
            </a:r>
          </a:p>
          <a:p>
            <a:r>
              <a:rPr lang="en-US" dirty="0"/>
              <a:t>      this.id = id;  </a:t>
            </a:r>
          </a:p>
          <a:p>
            <a:r>
              <a:rPr lang="en-US" dirty="0"/>
              <a:t>      this.name = name;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}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Since Address is not Serializable, you cannot serialize the instance of the Student class.</a:t>
            </a:r>
          </a:p>
        </p:txBody>
      </p:sp>
    </p:spTree>
    <p:extLst>
      <p:ext uri="{BB962C8B-B14F-4D97-AF65-F5344CB8AC3E}">
        <p14:creationId xmlns:p14="http://schemas.microsoft.com/office/powerpoint/2010/main" val="3846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325</TotalTime>
  <Words>1004</Words>
  <Application>Microsoft Office PowerPoint</Application>
  <PresentationFormat>On-screen Show (4:3)</PresentationFormat>
  <Paragraphs>151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Java Serialization and Deserialization</vt:lpstr>
      <vt:lpstr>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transient Keyword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18</cp:revision>
  <dcterms:created xsi:type="dcterms:W3CDTF">2022-05-09T06:56:26Z</dcterms:created>
  <dcterms:modified xsi:type="dcterms:W3CDTF">2022-05-30T05:49:18Z</dcterms:modified>
</cp:coreProperties>
</file>