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5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85000"/>
                <a:lumOff val="15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FF31D3-1F0B-40E8-8223-8BFD4B9A7F2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Generic Classes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1"/>
            <a:ext cx="7315200" cy="5928360"/>
          </a:xfrm>
        </p:spPr>
        <p:txBody>
          <a:bodyPr>
            <a:normAutofit/>
          </a:bodyPr>
          <a:lstStyle/>
          <a:p>
            <a:r>
              <a:rPr lang="en-US" sz="2400" dirty="0"/>
              <a:t>The Java Generics allows us to create a single class, interface, and method that can be used with different types of data (objects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/>
              <a:t>Generics does not work with primitive types (</a:t>
            </a:r>
            <a:r>
              <a:rPr lang="en-US" sz="2400" dirty="0" err="1"/>
              <a:t>int</a:t>
            </a:r>
            <a:r>
              <a:rPr lang="en-US" sz="2400" dirty="0"/>
              <a:t>, float, char, </a:t>
            </a:r>
            <a:r>
              <a:rPr lang="en-US" sz="2400" dirty="0" err="1"/>
              <a:t>etc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/>
              <a:t>We can create a class that can be used with any type of data. Such a class is known as Generics Class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Similar to the generics class, we can also create a method that can be used with any type of data. Such a class is known as Generics Method.</a:t>
            </a:r>
          </a:p>
        </p:txBody>
      </p:sp>
    </p:spTree>
    <p:extLst>
      <p:ext uri="{BB962C8B-B14F-4D97-AF65-F5344CB8AC3E}">
        <p14:creationId xmlns:p14="http://schemas.microsoft.com/office/powerpoint/2010/main" val="1335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1"/>
            <a:ext cx="7315200" cy="60045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MainGenericPgm</a:t>
            </a:r>
            <a:r>
              <a:rPr lang="en-US" dirty="0"/>
              <a:t> {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 smtClean="0"/>
              <a:t>    // initialize generic class     // with Integer data</a:t>
            </a:r>
          </a:p>
          <a:p>
            <a:r>
              <a:rPr lang="en-US" dirty="0" smtClean="0"/>
              <a:t>    GC&lt;Integer&gt; </a:t>
            </a:r>
            <a:r>
              <a:rPr lang="en-US" dirty="0" err="1" smtClean="0"/>
              <a:t>intObj</a:t>
            </a:r>
            <a:r>
              <a:rPr lang="en-US" dirty="0" smtClean="0"/>
              <a:t> = new GC&lt;&gt;(5);</a:t>
            </a:r>
          </a:p>
          <a:p>
            <a:r>
              <a:rPr lang="en-US" dirty="0" smtClean="0"/>
              <a:t>    </a:t>
            </a:r>
            <a:r>
              <a:rPr lang="en-US" dirty="0" err="1"/>
              <a:t>System.out.println</a:t>
            </a:r>
            <a:r>
              <a:rPr lang="en-US" dirty="0"/>
              <a:t>("Generic Class returns: " + </a:t>
            </a:r>
            <a:r>
              <a:rPr lang="en-US" dirty="0" err="1"/>
              <a:t>intObj.getData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    // initialize generic </a:t>
            </a:r>
            <a:r>
              <a:rPr lang="en-US" dirty="0" smtClean="0"/>
              <a:t>class     </a:t>
            </a:r>
            <a:r>
              <a:rPr lang="en-US" dirty="0"/>
              <a:t>// with String data</a:t>
            </a:r>
          </a:p>
          <a:p>
            <a:r>
              <a:rPr lang="en-US" dirty="0"/>
              <a:t>    GC&lt;String&gt; </a:t>
            </a:r>
            <a:r>
              <a:rPr lang="en-US" dirty="0" err="1"/>
              <a:t>stringObj</a:t>
            </a:r>
            <a:r>
              <a:rPr lang="en-US" dirty="0"/>
              <a:t> = new GC&lt;&gt;("Java Programming");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("Generic Class returns: " + </a:t>
            </a:r>
            <a:r>
              <a:rPr lang="en-US" dirty="0" err="1"/>
              <a:t>stringObj.getData</a:t>
            </a:r>
            <a:r>
              <a:rPr lang="en-US" dirty="0"/>
              <a:t>());</a:t>
            </a:r>
          </a:p>
          <a:p>
            <a:r>
              <a:rPr lang="en-US" dirty="0"/>
              <a:t>  </a:t>
            </a:r>
            <a:r>
              <a:rPr lang="en-US" dirty="0" smtClean="0"/>
              <a:t>} }</a:t>
            </a:r>
          </a:p>
          <a:p>
            <a:endParaRPr lang="en-US" dirty="0"/>
          </a:p>
          <a:p>
            <a:r>
              <a:rPr lang="en-US" dirty="0"/>
              <a:t>// create a generics class</a:t>
            </a:r>
          </a:p>
          <a:p>
            <a:r>
              <a:rPr lang="en-US" dirty="0"/>
              <a:t>class GC&lt;T&gt; {</a:t>
            </a:r>
          </a:p>
          <a:p>
            <a:endParaRPr lang="en-US" dirty="0"/>
          </a:p>
          <a:p>
            <a:r>
              <a:rPr lang="en-US" dirty="0"/>
              <a:t>  // variable of T type</a:t>
            </a:r>
          </a:p>
          <a:p>
            <a:r>
              <a:rPr lang="en-US" dirty="0"/>
              <a:t>  private T data;</a:t>
            </a:r>
          </a:p>
          <a:p>
            <a:r>
              <a:rPr lang="en-US" dirty="0" smtClean="0"/>
              <a:t>  </a:t>
            </a:r>
            <a:r>
              <a:rPr lang="en-US" dirty="0"/>
              <a:t>public GC(T data) {</a:t>
            </a:r>
          </a:p>
          <a:p>
            <a:r>
              <a:rPr lang="en-US" dirty="0"/>
              <a:t>    </a:t>
            </a:r>
            <a:r>
              <a:rPr lang="en-US" dirty="0" err="1"/>
              <a:t>this.data</a:t>
            </a:r>
            <a:r>
              <a:rPr lang="en-US" dirty="0"/>
              <a:t> = data;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// method that return T type variable</a:t>
            </a:r>
          </a:p>
          <a:p>
            <a:r>
              <a:rPr lang="en-US" dirty="0"/>
              <a:t>  public T </a:t>
            </a:r>
            <a:r>
              <a:rPr lang="en-US" dirty="0" err="1"/>
              <a:t>getData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this.data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43400" y="5949923"/>
            <a:ext cx="472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Generic Class returns: 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Generic Class returns: Java Programming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Main {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// initialize the class with Integer data</a:t>
            </a:r>
          </a:p>
          <a:p>
            <a:r>
              <a:rPr lang="en-US" dirty="0"/>
              <a:t>    </a:t>
            </a:r>
            <a:r>
              <a:rPr lang="en-US" dirty="0" err="1"/>
              <a:t>DemoClass</a:t>
            </a:r>
            <a:r>
              <a:rPr lang="en-US" dirty="0"/>
              <a:t> demo = new </a:t>
            </a:r>
            <a:r>
              <a:rPr lang="en-US" dirty="0" err="1"/>
              <a:t>DemoClass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generics method working with String</a:t>
            </a:r>
          </a:p>
          <a:p>
            <a:r>
              <a:rPr lang="en-US" dirty="0"/>
              <a:t>    demo.&lt;String&gt;</a:t>
            </a:r>
            <a:r>
              <a:rPr lang="en-US" dirty="0" err="1"/>
              <a:t>genericsMethod</a:t>
            </a:r>
            <a:r>
              <a:rPr lang="en-US" dirty="0"/>
              <a:t>("Java Programming");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demo.genericsMethod</a:t>
            </a:r>
            <a:r>
              <a:rPr lang="en-US" dirty="0" smtClean="0"/>
              <a:t>(100</a:t>
            </a:r>
            <a:r>
              <a:rPr lang="en-US" dirty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demo.genericsMethod</a:t>
            </a:r>
            <a:r>
              <a:rPr lang="en-US" dirty="0" smtClean="0"/>
              <a:t>(10.04</a:t>
            </a:r>
            <a:r>
              <a:rPr lang="en-US" dirty="0"/>
              <a:t>);</a:t>
            </a:r>
          </a:p>
          <a:p>
            <a:r>
              <a:rPr lang="en-US" dirty="0"/>
              <a:t>    // generics method working with integer</a:t>
            </a:r>
          </a:p>
          <a:p>
            <a:r>
              <a:rPr lang="en-US" dirty="0"/>
              <a:t>    demo.&lt;Integer&gt;</a:t>
            </a:r>
            <a:r>
              <a:rPr lang="en-US" dirty="0" err="1"/>
              <a:t>genericsMethod</a:t>
            </a:r>
            <a:r>
              <a:rPr lang="en-US" dirty="0"/>
              <a:t>(25);</a:t>
            </a:r>
          </a:p>
          <a:p>
            <a:r>
              <a:rPr lang="en-US" dirty="0"/>
              <a:t>  </a:t>
            </a:r>
            <a:r>
              <a:rPr lang="en-US" dirty="0" smtClean="0"/>
              <a:t>} }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/>
              <a:t>DemoClass</a:t>
            </a:r>
            <a:r>
              <a:rPr lang="en-US" dirty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// </a:t>
            </a:r>
            <a:r>
              <a:rPr lang="en-US" dirty="0" err="1"/>
              <a:t>creae</a:t>
            </a:r>
            <a:r>
              <a:rPr lang="en-US" dirty="0"/>
              <a:t> a generics method</a:t>
            </a:r>
          </a:p>
          <a:p>
            <a:r>
              <a:rPr lang="en-US" dirty="0"/>
              <a:t>  public &lt;T&gt; void </a:t>
            </a:r>
            <a:r>
              <a:rPr lang="en-US" dirty="0" err="1"/>
              <a:t>genericsMethod</a:t>
            </a:r>
            <a:r>
              <a:rPr lang="en-US" dirty="0"/>
              <a:t>(T data)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("Generics Method:");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("Data Passed: " + data);</a:t>
            </a:r>
          </a:p>
          <a:p>
            <a:r>
              <a:rPr lang="en-US" dirty="0"/>
              <a:t>  </a:t>
            </a:r>
            <a:r>
              <a:rPr lang="en-US" dirty="0" smtClean="0"/>
              <a:t>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315200" cy="6248399"/>
          </a:xfrm>
        </p:spPr>
        <p:txBody>
          <a:bodyPr>
            <a:no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java.util.ArrayList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java.util.Arrays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java.util.Collections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java.util.List</a:t>
            </a:r>
            <a:r>
              <a:rPr lang="en-US" sz="1200" dirty="0"/>
              <a:t>;</a:t>
            </a:r>
          </a:p>
          <a:p>
            <a:r>
              <a:rPr lang="en-US" sz="1200" dirty="0" smtClean="0"/>
              <a:t>public </a:t>
            </a:r>
            <a:r>
              <a:rPr lang="en-US" sz="1200" dirty="0"/>
              <a:t>class </a:t>
            </a:r>
            <a:r>
              <a:rPr lang="en-US" sz="1200" dirty="0" err="1"/>
              <a:t>MainSwapGP</a:t>
            </a:r>
            <a:r>
              <a:rPr lang="en-US" sz="1200" dirty="0"/>
              <a:t> {</a:t>
            </a:r>
          </a:p>
          <a:p>
            <a:r>
              <a:rPr lang="en-US" sz="1200" dirty="0"/>
              <a:t>public static final &lt;T&gt; void swap (T[] a, </a:t>
            </a:r>
            <a:r>
              <a:rPr lang="en-US" sz="1200" dirty="0" err="1"/>
              <a:t>int</a:t>
            </a:r>
            <a:r>
              <a:rPr lang="en-US" sz="1200" dirty="0"/>
              <a:t> i, </a:t>
            </a:r>
            <a:r>
              <a:rPr lang="en-US" sz="1200" dirty="0" err="1"/>
              <a:t>int</a:t>
            </a:r>
            <a:r>
              <a:rPr lang="en-US" sz="1200" dirty="0"/>
              <a:t> j) {</a:t>
            </a:r>
          </a:p>
          <a:p>
            <a:r>
              <a:rPr lang="en-US" sz="1200" dirty="0"/>
              <a:t>T </a:t>
            </a:r>
            <a:r>
              <a:rPr lang="en-US" sz="1200" dirty="0" err="1"/>
              <a:t>t</a:t>
            </a:r>
            <a:r>
              <a:rPr lang="en-US" sz="1200" dirty="0"/>
              <a:t> = a[i];</a:t>
            </a:r>
          </a:p>
          <a:p>
            <a:r>
              <a:rPr lang="en-US" sz="1200" dirty="0"/>
              <a:t>a[i] = a[j];</a:t>
            </a:r>
          </a:p>
          <a:p>
            <a:r>
              <a:rPr lang="en-US" sz="1200" dirty="0"/>
              <a:t>a[j] = t;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smtClean="0"/>
              <a:t>public </a:t>
            </a:r>
            <a:r>
              <a:rPr lang="en-US" sz="1200" dirty="0"/>
              <a:t>static final &lt;T&gt; void swap (List&lt;T&gt; l, </a:t>
            </a:r>
            <a:r>
              <a:rPr lang="en-US" sz="1200" dirty="0" err="1"/>
              <a:t>int</a:t>
            </a:r>
            <a:r>
              <a:rPr lang="en-US" sz="1200" dirty="0"/>
              <a:t> i, </a:t>
            </a:r>
            <a:r>
              <a:rPr lang="en-US" sz="1200" dirty="0" err="1"/>
              <a:t>int</a:t>
            </a:r>
            <a:r>
              <a:rPr lang="en-US" sz="1200" dirty="0"/>
              <a:t> j) {</a:t>
            </a:r>
          </a:p>
          <a:p>
            <a:r>
              <a:rPr lang="en-US" sz="1200" dirty="0"/>
              <a:t>Collections.&lt;T&gt;swap(l, i, j);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smtClean="0"/>
              <a:t>private </a:t>
            </a:r>
            <a:r>
              <a:rPr lang="en-US" sz="1200" dirty="0"/>
              <a:t>static void test() {</a:t>
            </a:r>
          </a:p>
          <a:p>
            <a:r>
              <a:rPr lang="en-US" sz="1200" dirty="0"/>
              <a:t>String [] a = {"Hello", "Goodbye"};</a:t>
            </a:r>
          </a:p>
          <a:p>
            <a:r>
              <a:rPr lang="en-US" sz="1200" dirty="0"/>
              <a:t>swap(a, 0, 1);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("a:"+</a:t>
            </a:r>
            <a:r>
              <a:rPr lang="en-US" sz="1200" dirty="0" err="1"/>
              <a:t>Arrays.toString</a:t>
            </a:r>
            <a:r>
              <a:rPr lang="en-US" sz="1200" dirty="0"/>
              <a:t>(a));</a:t>
            </a:r>
          </a:p>
          <a:p>
            <a:r>
              <a:rPr lang="en-US" sz="1200" dirty="0"/>
              <a:t>List&lt;String&gt; l = new </a:t>
            </a:r>
            <a:r>
              <a:rPr lang="en-US" sz="1200" dirty="0" err="1"/>
              <a:t>ArrayList</a:t>
            </a:r>
            <a:r>
              <a:rPr lang="en-US" sz="1200" dirty="0"/>
              <a:t>&lt;String&gt;(</a:t>
            </a:r>
            <a:r>
              <a:rPr lang="en-US" sz="1200" dirty="0" err="1"/>
              <a:t>Arrays.asList</a:t>
            </a:r>
            <a:r>
              <a:rPr lang="en-US" sz="1200" dirty="0"/>
              <a:t>(a));</a:t>
            </a:r>
          </a:p>
          <a:p>
            <a:r>
              <a:rPr lang="en-US" sz="1200" dirty="0"/>
              <a:t>swap(l, 0, 1);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("l:"+l);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public static void main(String...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test();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112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Bounded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1"/>
            <a:ext cx="7315200" cy="5090160"/>
          </a:xfrm>
        </p:spPr>
        <p:txBody>
          <a:bodyPr>
            <a:normAutofit/>
          </a:bodyPr>
          <a:lstStyle/>
          <a:p>
            <a:r>
              <a:rPr lang="en-US" sz="2400" dirty="0"/>
              <a:t>In general, the </a:t>
            </a:r>
            <a:r>
              <a:rPr lang="en-US" sz="2400" b="1" dirty="0"/>
              <a:t>type parameter</a:t>
            </a:r>
            <a:r>
              <a:rPr lang="en-US" sz="2400" dirty="0"/>
              <a:t> can accept any data types (except primitive types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However, if we want to use generics for some specific types (such as accept data of number types) only, then we can use bounded types.</a:t>
            </a:r>
          </a:p>
          <a:p>
            <a:r>
              <a:rPr lang="en-US" sz="2400" dirty="0"/>
              <a:t>In the case of bound types, we use the extends keyword. For example</a:t>
            </a:r>
            <a:r>
              <a:rPr lang="en-US" sz="2400" dirty="0" smtClean="0"/>
              <a:t>,</a:t>
            </a:r>
          </a:p>
          <a:p>
            <a:endParaRPr lang="en-US" sz="2400" dirty="0"/>
          </a:p>
          <a:p>
            <a:r>
              <a:rPr lang="en-US" sz="2400" dirty="0"/>
              <a:t>&lt;T extends A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means </a:t>
            </a:r>
            <a:r>
              <a:rPr lang="en-US" sz="2400" i="1" dirty="0"/>
              <a:t>T</a:t>
            </a:r>
            <a:r>
              <a:rPr lang="en-US" sz="2400" dirty="0"/>
              <a:t> can only accept data that are subtypes of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0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>
            <a:noAutofit/>
          </a:bodyPr>
          <a:lstStyle/>
          <a:p>
            <a:r>
              <a:rPr lang="en-US" dirty="0"/>
              <a:t>class </a:t>
            </a:r>
            <a:r>
              <a:rPr lang="en-US" dirty="0" err="1"/>
              <a:t>GenericsClass</a:t>
            </a:r>
            <a:r>
              <a:rPr lang="en-US" dirty="0"/>
              <a:t> &lt;T extends Number&gt; {</a:t>
            </a:r>
          </a:p>
          <a:p>
            <a:endParaRPr lang="en-US" dirty="0"/>
          </a:p>
          <a:p>
            <a:r>
              <a:rPr lang="en-US" dirty="0"/>
              <a:t>  public void display()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("This is a bounded type generics class.");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class </a:t>
            </a:r>
            <a:r>
              <a:rPr lang="en-US" dirty="0"/>
              <a:t>Main {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// create an object of </a:t>
            </a:r>
            <a:r>
              <a:rPr lang="en-US" dirty="0" err="1"/>
              <a:t>GenericsClass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GenericsClass</a:t>
            </a:r>
            <a:r>
              <a:rPr lang="en-US" dirty="0"/>
              <a:t>&lt;String&gt;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GenericsClass</a:t>
            </a:r>
            <a:r>
              <a:rPr lang="en-US" dirty="0"/>
              <a:t>&lt;&gt;();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1800" y="5333256"/>
            <a:ext cx="5181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GenericsClass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&lt;String&gt;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obj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= 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GenericsClass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&lt;&gt;(); ^ reason: inference variable T has incompatible bounds equality constraints: String lower bounds: Number where T is a type-variable: T extends Number declared in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GenericsClass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04800"/>
            <a:ext cx="7315200" cy="6400800"/>
          </a:xfrm>
        </p:spPr>
        <p:txBody>
          <a:bodyPr>
            <a:noAutofit/>
          </a:bodyPr>
          <a:lstStyle/>
          <a:p>
            <a:r>
              <a:rPr lang="en-US" sz="2400" dirty="0"/>
              <a:t>Advantages of Java Generics</a:t>
            </a:r>
          </a:p>
          <a:p>
            <a:r>
              <a:rPr lang="en-US" sz="2400" dirty="0" smtClean="0"/>
              <a:t>Code </a:t>
            </a:r>
            <a:r>
              <a:rPr lang="en-US" sz="2400" dirty="0"/>
              <a:t>Reusability</a:t>
            </a:r>
          </a:p>
          <a:p>
            <a:pPr lvl="1"/>
            <a:r>
              <a:rPr lang="en-US" sz="2000" dirty="0"/>
              <a:t>public &lt;T&gt; void </a:t>
            </a:r>
            <a:r>
              <a:rPr lang="en-US" sz="2000" dirty="0" err="1"/>
              <a:t>genericsMethod</a:t>
            </a:r>
            <a:r>
              <a:rPr lang="en-US" sz="2000" dirty="0"/>
              <a:t>(T data) </a:t>
            </a:r>
            <a:r>
              <a:rPr lang="en-US" sz="2000" dirty="0" smtClean="0"/>
              <a:t>{...}</a:t>
            </a:r>
          </a:p>
          <a:p>
            <a:r>
              <a:rPr lang="en-US" sz="2400" dirty="0" smtClean="0"/>
              <a:t>Compile-time </a:t>
            </a:r>
            <a:r>
              <a:rPr lang="en-US" sz="2400" dirty="0"/>
              <a:t>Type Checking</a:t>
            </a:r>
          </a:p>
          <a:p>
            <a:pPr lvl="1"/>
            <a:r>
              <a:rPr lang="en-US" sz="2000" dirty="0"/>
              <a:t>// using Generics </a:t>
            </a:r>
            <a:endParaRPr lang="en-US" sz="2000" dirty="0" smtClean="0"/>
          </a:p>
          <a:p>
            <a:pPr lvl="1"/>
            <a:r>
              <a:rPr lang="en-US" sz="2000" dirty="0" err="1" smtClean="0"/>
              <a:t>GenericsClass</a:t>
            </a:r>
            <a:r>
              <a:rPr lang="en-US" sz="2000" dirty="0" smtClean="0"/>
              <a:t>&lt;Integer</a:t>
            </a:r>
            <a:r>
              <a:rPr lang="en-US" sz="2000" dirty="0"/>
              <a:t>&gt; list = new </a:t>
            </a:r>
            <a:r>
              <a:rPr lang="en-US" sz="2000" dirty="0" err="1"/>
              <a:t>GenericsClass</a:t>
            </a:r>
            <a:r>
              <a:rPr lang="en-US" sz="2000" dirty="0" smtClean="0"/>
              <a:t>&lt;&gt;()</a:t>
            </a:r>
          </a:p>
          <a:p>
            <a:r>
              <a:rPr lang="en-US" sz="2400" dirty="0"/>
              <a:t>Used with Collections</a:t>
            </a:r>
          </a:p>
          <a:p>
            <a:pPr lvl="1"/>
            <a:r>
              <a:rPr lang="en-US" sz="2000" dirty="0"/>
              <a:t>The collections framework uses the concept of generics in Java. For example,</a:t>
            </a:r>
          </a:p>
          <a:p>
            <a:pPr lvl="1"/>
            <a:r>
              <a:rPr lang="en-US" sz="2000" dirty="0"/>
              <a:t>// creating a string type </a:t>
            </a:r>
            <a:r>
              <a:rPr lang="en-US" sz="2000" dirty="0" err="1"/>
              <a:t>ArrayList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err="1" smtClean="0"/>
              <a:t>ArrayList</a:t>
            </a:r>
            <a:r>
              <a:rPr lang="en-US" sz="2000" dirty="0" smtClean="0"/>
              <a:t>&lt;String</a:t>
            </a:r>
            <a:r>
              <a:rPr lang="en-US" sz="2000" dirty="0"/>
              <a:t>&gt; list1 = new </a:t>
            </a:r>
            <a:r>
              <a:rPr lang="en-US" sz="2000" dirty="0" err="1"/>
              <a:t>ArrayList</a:t>
            </a:r>
            <a:r>
              <a:rPr lang="en-US" sz="2000" dirty="0"/>
              <a:t>&lt;&gt;(); </a:t>
            </a:r>
            <a:endParaRPr lang="en-US" sz="2000" dirty="0" smtClean="0"/>
          </a:p>
          <a:p>
            <a:pPr lvl="1"/>
            <a:r>
              <a:rPr lang="en-US" sz="2000" dirty="0" smtClean="0"/>
              <a:t>// </a:t>
            </a:r>
            <a:r>
              <a:rPr lang="en-US" sz="2000" dirty="0"/>
              <a:t>creating a integer type </a:t>
            </a:r>
            <a:r>
              <a:rPr lang="en-US" sz="2000" dirty="0" err="1"/>
              <a:t>ArrayList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err="1" smtClean="0"/>
              <a:t>ArrayList</a:t>
            </a:r>
            <a:r>
              <a:rPr lang="en-US" sz="2000" dirty="0" smtClean="0"/>
              <a:t>&lt;Integer</a:t>
            </a:r>
            <a:r>
              <a:rPr lang="en-US" sz="2000" dirty="0"/>
              <a:t>&gt; list2 = new </a:t>
            </a:r>
            <a:r>
              <a:rPr lang="en-US" sz="2000" dirty="0" err="1"/>
              <a:t>ArrayList</a:t>
            </a:r>
            <a:r>
              <a:rPr lang="en-US" sz="2000" dirty="0"/>
              <a:t>&lt;&gt;(); </a:t>
            </a:r>
            <a:endParaRPr lang="en-US" sz="20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the above example, we have used the same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class to </a:t>
            </a:r>
            <a:r>
              <a:rPr lang="en-US" sz="2000" dirty="0"/>
              <a:t>work with different types of data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Similar to </a:t>
            </a:r>
            <a:r>
              <a:rPr lang="en-US" sz="2400" dirty="0" err="1"/>
              <a:t>ArrayList</a:t>
            </a:r>
            <a:r>
              <a:rPr lang="en-US" sz="2400" dirty="0"/>
              <a:t>, other collections (</a:t>
            </a:r>
            <a:r>
              <a:rPr lang="en-US" sz="2400" dirty="0" err="1"/>
              <a:t>LinkedList</a:t>
            </a:r>
            <a:r>
              <a:rPr lang="en-US" sz="2400" dirty="0"/>
              <a:t>, Queue, Maps, and so on) are also generic in Java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1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316</TotalTime>
  <Words>779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Java Generic Classes and Methods</vt:lpstr>
      <vt:lpstr>PowerPoint Presentation</vt:lpstr>
      <vt:lpstr>PowerPoint Presentation</vt:lpstr>
      <vt:lpstr>PowerPoint Presentation</vt:lpstr>
      <vt:lpstr>PowerPoint Presentation</vt:lpstr>
      <vt:lpstr>Bounded Types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Polymorphism</dc:title>
  <dc:creator>Windows User</dc:creator>
  <cp:lastModifiedBy>Windows User</cp:lastModifiedBy>
  <cp:revision>14</cp:revision>
  <dcterms:created xsi:type="dcterms:W3CDTF">2022-05-09T06:56:26Z</dcterms:created>
  <dcterms:modified xsi:type="dcterms:W3CDTF">2022-06-02T10:52:29Z</dcterms:modified>
</cp:coreProperties>
</file>