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2"/>
  </p:notesMasterIdLst>
  <p:sldIdLst>
    <p:sldId id="328" r:id="rId2"/>
    <p:sldId id="345" r:id="rId3"/>
    <p:sldId id="346" r:id="rId4"/>
    <p:sldId id="347" r:id="rId5"/>
    <p:sldId id="354" r:id="rId6"/>
    <p:sldId id="349" r:id="rId7"/>
    <p:sldId id="350" r:id="rId8"/>
    <p:sldId id="351" r:id="rId9"/>
    <p:sldId id="355" r:id="rId10"/>
    <p:sldId id="352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92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06-09-2021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835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781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1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275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151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96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176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427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2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72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E020-5E57-417F-B653-6AE9DE1165E7}" type="datetime1">
              <a:rPr lang="en-US" smtClean="0"/>
              <a:t>9/6/2021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7" y="4781551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fi-FI" smtClean="0"/>
              <a:t>Dr. Vegin Raja Sarobin M, VIT Chennai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D54A-9EE6-475B-A339-4F6DC75D4C19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Dr. Vegin Raja Sarobin M,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6" y="1370036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6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6F7D-7A40-40F3-95BA-804A28B8628D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Dr. Vegin Raja Sarobin M,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08685-D684-407B-AF53-5C6BC9CCDDF1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8" y="4781551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fi-FI" smtClean="0"/>
              <a:t>Dr. Vegin Raja Sarobin M,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7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8346-527B-4236-B503-1F29B068BBA7}" type="datetime1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Dr. Vegin Raja Sarobin M,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043A-2AB9-48F2-BB4E-03A4DF372819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Dr. Vegin Raja Sarobin M,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41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5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90752-6BE7-4424-867B-D5ABF52A7FA0}" type="datetime1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Dr. Vegin Raja Sarobin M,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41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43A0E-C760-459C-8A3B-4E33CA15896B}" type="datetime1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Dr. Vegin Raja Sarobin M,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424A-6C7B-44F1-8806-AC36AE238E5E}" type="datetime1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Dr. Vegin Raja Sarobin M,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6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6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3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1FFAC-FCB4-46DA-A5C1-C59E5BC0F329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Dr. Vegin Raja Sarobin M,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0527-BC7F-4670-8FB1-75331750F0D6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Dr. Vegin Raja Sarobin M,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41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9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601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C95F18F0-C01D-468A-B4B4-65D560D72E89}" type="datetime1">
              <a:rPr lang="en-US" smtClean="0"/>
              <a:t>9/6/2021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24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91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i-FI" smtClean="0"/>
              <a:t>Dr. Vegin Raja Sarobin M, VIT Chennai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819150"/>
            <a:ext cx="5562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Module 2</a:t>
            </a:r>
          </a:p>
          <a:p>
            <a:pPr algn="ctr"/>
            <a:r>
              <a:rPr lang="en-US" sz="3600" b="1" dirty="0"/>
              <a:t>Data Representation And Computer Arithmetic</a:t>
            </a:r>
            <a:r>
              <a:rPr lang="en-US" sz="3600" b="1" dirty="0" smtClean="0"/>
              <a:t> </a:t>
            </a:r>
            <a:endParaRPr lang="en-US" sz="3600" b="1" dirty="0" smtClean="0"/>
          </a:p>
          <a:p>
            <a:pPr algn="ctr"/>
            <a:r>
              <a:rPr lang="en-US" sz="3600" b="1" dirty="0" smtClean="0"/>
              <a:t>Non-numeric data (character codes)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4473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7532" y="2110085"/>
            <a:ext cx="3148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97530" y="2110085"/>
            <a:ext cx="31489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en-IN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718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14350"/>
            <a:ext cx="7848600" cy="441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6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8150"/>
            <a:ext cx="8077200" cy="454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0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5750"/>
            <a:ext cx="8077200" cy="454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61257"/>
          <a:stretch/>
        </p:blipFill>
        <p:spPr>
          <a:xfrm>
            <a:off x="533400" y="438150"/>
            <a:ext cx="7696200" cy="16764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716042"/>
              </p:ext>
            </p:extLst>
          </p:nvPr>
        </p:nvGraphicFramePr>
        <p:xfrm>
          <a:off x="533400" y="2419350"/>
          <a:ext cx="7772400" cy="18542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  <a:gridCol w="7772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Even PB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Odd PB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64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L = 76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e = 101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a</a:t>
                      </a:r>
                      <a:r>
                        <a:rPr lang="en-IN" sz="1400" baseline="0" dirty="0" smtClean="0"/>
                        <a:t> = 97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P = 80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29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38150"/>
            <a:ext cx="7924800" cy="445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1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61950"/>
            <a:ext cx="8153400" cy="458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5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85750"/>
            <a:ext cx="7696200" cy="43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5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61257"/>
          <a:stretch/>
        </p:blipFill>
        <p:spPr>
          <a:xfrm>
            <a:off x="533400" y="285750"/>
            <a:ext cx="7696200" cy="16764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3838"/>
              </p:ext>
            </p:extLst>
          </p:nvPr>
        </p:nvGraphicFramePr>
        <p:xfrm>
          <a:off x="152404" y="2419350"/>
          <a:ext cx="8686799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89709"/>
                <a:gridCol w="789709"/>
                <a:gridCol w="789709"/>
                <a:gridCol w="789709"/>
                <a:gridCol w="789709"/>
                <a:gridCol w="789709"/>
                <a:gridCol w="789709"/>
                <a:gridCol w="789709"/>
                <a:gridCol w="789709"/>
                <a:gridCol w="789709"/>
                <a:gridCol w="78970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 smtClean="0"/>
                        <a:t>Parity Bits</a:t>
                      </a:r>
                      <a:endParaRPr lang="en-IN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400" b="1" dirty="0" smtClean="0"/>
                        <a:t>Zone</a:t>
                      </a:r>
                      <a:endParaRPr lang="en-IN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400" b="1" dirty="0" smtClean="0"/>
                        <a:t>Digit</a:t>
                      </a:r>
                      <a:endParaRPr lang="en-IN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/>
                        <a:t>Even PB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/>
                        <a:t>Odd PB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/>
                        <a:t>64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/>
                        <a:t>32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/>
                        <a:t>16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/>
                        <a:t>8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/>
                        <a:t>8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/>
                        <a:t>4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/>
                        <a:t>2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smtClean="0"/>
                        <a:t>1</a:t>
                      </a:r>
                      <a:endParaRPr lang="en-IN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C (12,3)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c</a:t>
                      </a:r>
                      <a:r>
                        <a:rPr lang="en-IN" sz="1400" baseline="0" dirty="0" smtClean="0"/>
                        <a:t> (8,3)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 smtClean="0"/>
                        <a:t>i</a:t>
                      </a:r>
                      <a:r>
                        <a:rPr lang="en-IN" sz="1400" baseline="0" dirty="0" smtClean="0"/>
                        <a:t> (8,9)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S (14,2)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36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34C26F10802843B0B559DA57628132" ma:contentTypeVersion="2" ma:contentTypeDescription="Create a new document." ma:contentTypeScope="" ma:versionID="b95aa51d966dc5cb7e37a77d3fcf618e">
  <xsd:schema xmlns:xsd="http://www.w3.org/2001/XMLSchema" xmlns:xs="http://www.w3.org/2001/XMLSchema" xmlns:p="http://schemas.microsoft.com/office/2006/metadata/properties" xmlns:ns2="3358ecb5-647a-4f41-878e-b611d5a3588c" targetNamespace="http://schemas.microsoft.com/office/2006/metadata/properties" ma:root="true" ma:fieldsID="841be0c1fa90a13f5a7042af11581a45" ns2:_="">
    <xsd:import namespace="3358ecb5-647a-4f41-878e-b611d5a35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58ecb5-647a-4f41-878e-b611d5a358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0DD8A0-A4E5-4610-A642-2CAC1B2BBBC9}"/>
</file>

<file path=customXml/itemProps2.xml><?xml version="1.0" encoding="utf-8"?>
<ds:datastoreItem xmlns:ds="http://schemas.openxmlformats.org/officeDocument/2006/customXml" ds:itemID="{627E1945-23E9-4F4D-82FD-762C330F8D3D}"/>
</file>

<file path=customXml/itemProps3.xml><?xml version="1.0" encoding="utf-8"?>
<ds:datastoreItem xmlns:ds="http://schemas.openxmlformats.org/officeDocument/2006/customXml" ds:itemID="{31EE864C-1AFD-4D67-B156-5B0D086BB985}"/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2848</TotalTime>
  <Words>157</Words>
  <Application>Microsoft Office PowerPoint</Application>
  <PresentationFormat>On-screen Show (16:9)</PresentationFormat>
  <Paragraphs>120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Wingdings</vt:lpstr>
      <vt:lpstr>Perspective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Admin</cp:lastModifiedBy>
  <cp:revision>123</cp:revision>
  <dcterms:created xsi:type="dcterms:W3CDTF">2006-08-16T00:00:00Z</dcterms:created>
  <dcterms:modified xsi:type="dcterms:W3CDTF">2021-09-06T11:44:24Z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0x0101000F34C26F10802843B0B559DA57628132</vt:lpwstr>
  </property>
</Properties>
</file>