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wmf" ContentType="image/x-wmf"/>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2"/>
  </p:notesMasterIdLst>
  <p:sldIdLst>
    <p:sldId id="373" r:id="rId4"/>
    <p:sldId id="374" r:id="rId5"/>
    <p:sldId id="329" r:id="rId6"/>
    <p:sldId id="328" r:id="rId7"/>
    <p:sldId id="330" r:id="rId8"/>
    <p:sldId id="331" r:id="rId9"/>
    <p:sldId id="332" r:id="rId10"/>
    <p:sldId id="333" r:id="rId11"/>
    <p:sldId id="419" r:id="rId12"/>
    <p:sldId id="334" r:id="rId13"/>
    <p:sldId id="335" r:id="rId14"/>
    <p:sldId id="336" r:id="rId15"/>
    <p:sldId id="337" r:id="rId16"/>
    <p:sldId id="338" r:id="rId17"/>
    <p:sldId id="339" r:id="rId18"/>
    <p:sldId id="340" r:id="rId19"/>
    <p:sldId id="341" r:id="rId20"/>
    <p:sldId id="342" r:id="rId21"/>
    <p:sldId id="345" r:id="rId22"/>
    <p:sldId id="346" r:id="rId23"/>
    <p:sldId id="347" r:id="rId24"/>
    <p:sldId id="348" r:id="rId25"/>
    <p:sldId id="349" r:id="rId26"/>
    <p:sldId id="350" r:id="rId27"/>
    <p:sldId id="351" r:id="rId28"/>
    <p:sldId id="352" r:id="rId29"/>
    <p:sldId id="353" r:id="rId30"/>
    <p:sldId id="354" r:id="rId31"/>
    <p:sldId id="355" r:id="rId32"/>
    <p:sldId id="356" r:id="rId33"/>
    <p:sldId id="357" r:id="rId34"/>
    <p:sldId id="358" r:id="rId35"/>
    <p:sldId id="359" r:id="rId36"/>
    <p:sldId id="360" r:id="rId37"/>
    <p:sldId id="361" r:id="rId38"/>
    <p:sldId id="362" r:id="rId39"/>
    <p:sldId id="364" r:id="rId40"/>
    <p:sldId id="365" r:id="rId41"/>
    <p:sldId id="366" r:id="rId42"/>
    <p:sldId id="367" r:id="rId43"/>
    <p:sldId id="368" r:id="rId44"/>
    <p:sldId id="369" r:id="rId45"/>
    <p:sldId id="370" r:id="rId46"/>
    <p:sldId id="371" r:id="rId47"/>
    <p:sldId id="375" r:id="rId48"/>
    <p:sldId id="458" r:id="rId49"/>
    <p:sldId id="376" r:id="rId50"/>
    <p:sldId id="377" r:id="rId51"/>
  </p:sldIdLst>
  <p:sldSz cx="9144000" cy="5143500" type="screen16x9"/>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4BF6B-F181-437A-97A2-8CAB36095951}" v="4" dt="2021-12-21T17:32:25.9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9" autoAdjust="0"/>
    <p:restoredTop sz="94660" autoAdjust="0"/>
  </p:normalViewPr>
  <p:slideViewPr>
    <p:cSldViewPr>
      <p:cViewPr>
        <p:scale>
          <a:sx n="100" d="100"/>
          <a:sy n="100" d="100"/>
        </p:scale>
        <p:origin x="-516" y="-72"/>
      </p:cViewPr>
      <p:guideLst>
        <p:guide orient="horz" pos="1620"/>
        <p:guide pos="2880"/>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bleStyles" Target="tableStyle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customXml" Target="../customXml/item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microsoft.com/office/2016/11/relationships/changesInfo" Target="changesInfos/changesInfo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ITISH KUMAR" userId="S::hritish.kumar2019@vitstudent.ac.in::f5b2468e-4b90-4960-87a9-8d9259c0ff0c" providerId="AD" clId="Web-{11C4BF6B-F181-437A-97A2-8CAB36095951}"/>
    <pc:docChg chg="modSld">
      <pc:chgData name="HRITISH KUMAR" userId="S::hritish.kumar2019@vitstudent.ac.in::f5b2468e-4b90-4960-87a9-8d9259c0ff0c" providerId="AD" clId="Web-{11C4BF6B-F181-437A-97A2-8CAB36095951}" dt="2021-12-21T17:32:25.930" v="3" actId="1076"/>
      <pc:docMkLst>
        <pc:docMk/>
      </pc:docMkLst>
      <pc:sldChg chg="modSp">
        <pc:chgData name="HRITISH KUMAR" userId="S::hritish.kumar2019@vitstudent.ac.in::f5b2468e-4b90-4960-87a9-8d9259c0ff0c" providerId="AD" clId="Web-{11C4BF6B-F181-437A-97A2-8CAB36095951}" dt="2021-12-21T17:31:24.162" v="2" actId="14100"/>
        <pc:sldMkLst>
          <pc:docMk/>
          <pc:sldMk cId="0" sldId="334"/>
        </pc:sldMkLst>
        <pc:spChg chg="mod">
          <ac:chgData name="HRITISH KUMAR" userId="S::hritish.kumar2019@vitstudent.ac.in::f5b2468e-4b90-4960-87a9-8d9259c0ff0c" providerId="AD" clId="Web-{11C4BF6B-F181-437A-97A2-8CAB36095951}" dt="2021-12-21T17:31:18.115" v="0" actId="14100"/>
          <ac:spMkLst>
            <pc:docMk/>
            <pc:sldMk cId="0" sldId="334"/>
            <ac:spMk id="2" creationId="{FB334C92-898C-454A-A260-0D5198CDB750}"/>
          </ac:spMkLst>
        </pc:spChg>
        <pc:spChg chg="mod">
          <ac:chgData name="HRITISH KUMAR" userId="S::hritish.kumar2019@vitstudent.ac.in::f5b2468e-4b90-4960-87a9-8d9259c0ff0c" providerId="AD" clId="Web-{11C4BF6B-F181-437A-97A2-8CAB36095951}" dt="2021-12-21T17:31:24.162" v="2" actId="14100"/>
          <ac:spMkLst>
            <pc:docMk/>
            <pc:sldMk cId="0" sldId="334"/>
            <ac:spMk id="14338" creationId="{6D6107BD-E00D-407E-89D8-EA7A38021C95}"/>
          </ac:spMkLst>
        </pc:spChg>
      </pc:sldChg>
      <pc:sldChg chg="modSp">
        <pc:chgData name="HRITISH KUMAR" userId="S::hritish.kumar2019@vitstudent.ac.in::f5b2468e-4b90-4960-87a9-8d9259c0ff0c" providerId="AD" clId="Web-{11C4BF6B-F181-437A-97A2-8CAB36095951}" dt="2021-12-21T17:32:25.930" v="3" actId="1076"/>
        <pc:sldMkLst>
          <pc:docMk/>
          <pc:sldMk cId="0" sldId="353"/>
        </pc:sldMkLst>
        <pc:spChg chg="mod">
          <ac:chgData name="HRITISH KUMAR" userId="S::hritish.kumar2019@vitstudent.ac.in::f5b2468e-4b90-4960-87a9-8d9259c0ff0c" providerId="AD" clId="Web-{11C4BF6B-F181-437A-97A2-8CAB36095951}" dt="2021-12-21T17:32:25.930" v="3" actId="1076"/>
          <ac:spMkLst>
            <pc:docMk/>
            <pc:sldMk cId="0" sldId="353"/>
            <ac:spMk id="2" creationId="{A3CAF4D1-6CD9-47D5-97E4-5BA15CD2B539}"/>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3.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D2B4F6-1999-42C2-B9F3-934E2EF708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defRPr sz="1200" noProof="1"/>
            </a:lvl1pPr>
          </a:lstStyle>
          <a:p>
            <a:pPr>
              <a:defRPr/>
            </a:pPr>
            <a:endParaRPr lang="en-IN"/>
          </a:p>
        </p:txBody>
      </p:sp>
      <p:sp>
        <p:nvSpPr>
          <p:cNvPr id="3" name="Date Placeholder 2">
            <a:extLst>
              <a:ext uri="{FF2B5EF4-FFF2-40B4-BE49-F238E27FC236}">
                <a16:creationId xmlns:a16="http://schemas.microsoft.com/office/drawing/2014/main" id="{9E3EB703-0322-4BA7-8F6F-3AEEF248BD1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defRPr sz="1200" noProof="1">
                <a:latin typeface="+mn-lt"/>
              </a:defRPr>
            </a:lvl1pPr>
          </a:lstStyle>
          <a:p>
            <a:pPr>
              <a:defRPr/>
            </a:pPr>
            <a:fld id="{8528E0CB-266A-4EA6-B295-7A239DC4E81A}" type="datetimeFigureOut">
              <a:rPr lang="en-IN"/>
              <a:pPr>
                <a:defRPr/>
              </a:pPr>
              <a:t>21-12-2021</a:t>
            </a:fld>
            <a:endParaRPr lang="en-IN"/>
          </a:p>
        </p:txBody>
      </p:sp>
      <p:sp>
        <p:nvSpPr>
          <p:cNvPr id="4100" name="Slide Image Placeholder 3">
            <a:extLst>
              <a:ext uri="{FF2B5EF4-FFF2-40B4-BE49-F238E27FC236}">
                <a16:creationId xmlns:a16="http://schemas.microsoft.com/office/drawing/2014/main" id="{A335311A-0917-4FF8-8D02-9D55602480A1}"/>
              </a:ext>
            </a:extLst>
          </p:cNvPr>
          <p:cNvSpPr>
            <a:spLocks noGrp="1" noRot="1" noChangeAspect="1" noChangeArrowheads="1"/>
          </p:cNvSpPr>
          <p:nvPr>
            <p:ph type="sldImg" idx="4294967295"/>
          </p:nvPr>
        </p:nvSpPr>
        <p:spPr bwMode="auto">
          <a:xfrm>
            <a:off x="381000" y="685800"/>
            <a:ext cx="6096000" cy="3429000"/>
          </a:xfrm>
          <a:prstGeom prst="rect">
            <a:avLst/>
          </a:prstGeom>
          <a:noFill/>
          <a:ln w="12700">
            <a:solidFill>
              <a:srgbClr val="000000"/>
            </a:solidFill>
            <a:round/>
            <a:headEnd/>
            <a:tailEnd/>
          </a:ln>
          <a:extLst>
            <a:ext uri="{909E8E84-426E-40DD-AFC4-6F175D3DCCD1}">
              <a14:hiddenFill xmlns:a14="http://schemas.microsoft.com/office/drawing/2010/main">
                <a:solidFill>
                  <a:srgbClr val="FFFFFF"/>
                </a:solidFill>
              </a14:hiddenFill>
            </a:ext>
          </a:extLst>
        </p:spPr>
      </p:sp>
      <p:sp>
        <p:nvSpPr>
          <p:cNvPr id="4101" name="Notes Placeholder 4">
            <a:extLst>
              <a:ext uri="{FF2B5EF4-FFF2-40B4-BE49-F238E27FC236}">
                <a16:creationId xmlns:a16="http://schemas.microsoft.com/office/drawing/2014/main" id="{07C6EA2C-833E-4D3A-907D-06A186D979A8}"/>
              </a:ext>
            </a:extLst>
          </p:cNvPr>
          <p:cNvSpPr>
            <a:spLocks noGrp="1" noChangeArrowheads="1"/>
          </p:cNvSpPr>
          <p:nvPr>
            <p:ph type="body" sz="quarter" idx="4294967295"/>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endParaRPr lang="en-IN" altLang="en-US" noProof="0"/>
          </a:p>
        </p:txBody>
      </p:sp>
      <p:sp>
        <p:nvSpPr>
          <p:cNvPr id="6" name="Footer Placeholder 5">
            <a:extLst>
              <a:ext uri="{FF2B5EF4-FFF2-40B4-BE49-F238E27FC236}">
                <a16:creationId xmlns:a16="http://schemas.microsoft.com/office/drawing/2014/main" id="{E1CAF52F-719C-443B-ADEB-F20CE442BC5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defRPr sz="1200" noProof="1"/>
            </a:lvl1pPr>
          </a:lstStyle>
          <a:p>
            <a:pPr>
              <a:defRPr/>
            </a:pPr>
            <a:endParaRPr lang="en-IN"/>
          </a:p>
        </p:txBody>
      </p:sp>
      <p:sp>
        <p:nvSpPr>
          <p:cNvPr id="7" name="Slide Number Placeholder 6">
            <a:extLst>
              <a:ext uri="{FF2B5EF4-FFF2-40B4-BE49-F238E27FC236}">
                <a16:creationId xmlns:a16="http://schemas.microsoft.com/office/drawing/2014/main" id="{A73E5D25-CFA9-4D04-BF18-FF82D79B96F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F65F8E3-7CB1-4EF9-A675-65F304AE0122}" type="slidenum">
              <a:rPr lang="en-IN" altLang="en-US"/>
              <a:pPr/>
              <a:t>‹#›</a:t>
            </a:fld>
            <a:endParaRPr lang="en-I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EE3DE17F-0D2D-4FA9-91C5-2D9CB81A2E7A}"/>
              </a:ext>
            </a:extLst>
          </p:cNvPr>
          <p:cNvSpPr>
            <a:spLocks noGrp="1" noChangeArrowheads="1"/>
          </p:cNvSpPr>
          <p:nvPr>
            <p:ph type="sldNum" sz="quarter" idx="5"/>
          </p:nvPr>
        </p:nvSpPr>
        <p:spPr bwMode="auto">
          <a:xfrm>
            <a:off x="3886200" y="8686800"/>
            <a:ext cx="29718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F450BA4-F145-4559-AE25-DB5929C2E567}" type="slidenum">
              <a:rPr lang="en-US" altLang="en-US"/>
              <a:pPr/>
              <a:t>30</a:t>
            </a:fld>
            <a:endParaRPr lang="en-US" altLang="en-US">
              <a:cs typeface="Arial" panose="020B0604020202020204" pitchFamily="34" charset="0"/>
            </a:endParaRPr>
          </a:p>
        </p:txBody>
      </p:sp>
      <p:sp>
        <p:nvSpPr>
          <p:cNvPr id="35842" name="Rectangle 2">
            <a:extLst>
              <a:ext uri="{FF2B5EF4-FFF2-40B4-BE49-F238E27FC236}">
                <a16:creationId xmlns:a16="http://schemas.microsoft.com/office/drawing/2014/main" id="{0D238BB0-4AED-4006-A596-21C9D1ADFFE8}"/>
              </a:ext>
            </a:extLst>
          </p:cNvPr>
          <p:cNvSpPr>
            <a:spLocks noGrp="1" noRot="1" noChangeAspect="1" noChangeArrowheads="1" noTextEdit="1"/>
          </p:cNvSpPr>
          <p:nvPr>
            <p:ph type="sldImg" idx="4294967295"/>
          </p:nvPr>
        </p:nvSpPr>
        <p:spPr>
          <a:ln>
            <a:miter lim="800000"/>
          </a:ln>
        </p:spPr>
      </p:sp>
      <p:sp>
        <p:nvSpPr>
          <p:cNvPr id="35843" name="Rectangle 3">
            <a:extLst>
              <a:ext uri="{FF2B5EF4-FFF2-40B4-BE49-F238E27FC236}">
                <a16:creationId xmlns:a16="http://schemas.microsoft.com/office/drawing/2014/main" id="{C2A37692-5E52-4D4C-A45B-EA15CCF93CEC}"/>
              </a:ext>
            </a:extLst>
          </p:cNvPr>
          <p:cNvSpPr>
            <a:spLocks noGrp="1" noChangeArrowheads="1"/>
          </p:cNvSpPr>
          <p:nvPr>
            <p:ph type="body" idx="4294967295"/>
          </p:nvPr>
        </p:nvSpPr>
        <p:spPr/>
        <p:txBody>
          <a:bodyPr>
            <a:prstTxWarp prst="textNoShape">
              <a:avLst/>
            </a:prstTxWarp>
          </a:bodyPr>
          <a:lstStyle/>
          <a:p>
            <a:pPr eaLnBrk="1" hangingPunct="1"/>
            <a:endParaRPr lang="ru-RU"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noProof="1"/>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6">
            <a:extLst>
              <a:ext uri="{FF2B5EF4-FFF2-40B4-BE49-F238E27FC236}">
                <a16:creationId xmlns:a16="http://schemas.microsoft.com/office/drawing/2014/main" id="{AFA1F7FD-53EA-4F9F-84B0-2BD8826810DC}"/>
              </a:ext>
            </a:extLst>
          </p:cNvPr>
          <p:cNvSpPr>
            <a:spLocks noGrp="1"/>
          </p:cNvSpPr>
          <p:nvPr>
            <p:ph type="dt" sz="half" idx="10"/>
          </p:nvPr>
        </p:nvSpPr>
        <p:spPr/>
        <p:txBody>
          <a:bodyPr/>
          <a:lstStyle>
            <a:lvl1pPr>
              <a:defRPr/>
            </a:lvl1pPr>
          </a:lstStyle>
          <a:p>
            <a:pPr>
              <a:defRPr/>
            </a:pPr>
            <a:fld id="{9206F253-A96E-4B92-8248-482A23CD5B65}" type="datetime1">
              <a:rPr lang="en-US"/>
              <a:pPr>
                <a:defRPr/>
              </a:pPr>
              <a:t>12/21/2021</a:t>
            </a:fld>
            <a:endParaRPr lang="en-US"/>
          </a:p>
        </p:txBody>
      </p:sp>
      <p:sp>
        <p:nvSpPr>
          <p:cNvPr id="5" name="Slide Number Placeholder 7">
            <a:extLst>
              <a:ext uri="{FF2B5EF4-FFF2-40B4-BE49-F238E27FC236}">
                <a16:creationId xmlns:a16="http://schemas.microsoft.com/office/drawing/2014/main" id="{986CF36D-611A-430F-B8F8-201FB312896A}"/>
              </a:ext>
            </a:extLst>
          </p:cNvPr>
          <p:cNvSpPr>
            <a:spLocks noGrp="1"/>
          </p:cNvSpPr>
          <p:nvPr>
            <p:ph type="sldNum" sz="quarter" idx="11"/>
          </p:nvPr>
        </p:nvSpPr>
        <p:spPr/>
        <p:txBody>
          <a:bodyPr/>
          <a:lstStyle>
            <a:lvl1pPr>
              <a:defRPr/>
            </a:lvl1pPr>
          </a:lstStyle>
          <a:p>
            <a:fld id="{68FF9D0E-EC8F-4531-B3BA-E26E855AE8C7}" type="slidenum">
              <a:rPr lang="en-US" altLang="zh-CN"/>
              <a:pPr/>
              <a:t>‹#›</a:t>
            </a:fld>
            <a:endParaRPr lang="en-US" altLang="zh-CN"/>
          </a:p>
        </p:txBody>
      </p:sp>
      <p:sp>
        <p:nvSpPr>
          <p:cNvPr id="6" name="Footer Placeholder 8">
            <a:extLst>
              <a:ext uri="{FF2B5EF4-FFF2-40B4-BE49-F238E27FC236}">
                <a16:creationId xmlns:a16="http://schemas.microsoft.com/office/drawing/2014/main" id="{3B445BD8-2A6A-4CE8-A18E-804E3976F49B}"/>
              </a:ext>
            </a:extLst>
          </p:cNvPr>
          <p:cNvSpPr>
            <a:spLocks noGrp="1"/>
          </p:cNvSpPr>
          <p:nvPr>
            <p:ph type="ftr" sz="quarter" idx="12"/>
          </p:nvPr>
        </p:nvSpPr>
        <p:spPr>
          <a:xfrm>
            <a:off x="5638800" y="4781550"/>
            <a:ext cx="2246313" cy="225425"/>
          </a:xfrm>
        </p:spPr>
        <p:txBody>
          <a:bodyPr/>
          <a:lstStyle>
            <a:lvl1pPr algn="ctr">
              <a:defRPr>
                <a:solidFill>
                  <a:schemeClr val="tx1">
                    <a:lumMod val="65000"/>
                  </a:schemeClr>
                </a:solidFill>
              </a:defRPr>
            </a:lvl1pPr>
          </a:lstStyle>
          <a:p>
            <a:pPr>
              <a:defRPr/>
            </a:pPr>
            <a:r>
              <a:rPr lang="en-US"/>
              <a:t>Dr. B Sathis Kumar VIT Chennai</a:t>
            </a:r>
          </a:p>
        </p:txBody>
      </p:sp>
    </p:spTree>
    <p:extLst>
      <p:ext uri="{BB962C8B-B14F-4D97-AF65-F5344CB8AC3E}">
        <p14:creationId xmlns:p14="http://schemas.microsoft.com/office/powerpoint/2010/main" val="97247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AA04DB77-0611-4A8C-8662-D94CA8C24ACE}"/>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5" name="Slide Number Placeholder 5">
            <a:extLst>
              <a:ext uri="{FF2B5EF4-FFF2-40B4-BE49-F238E27FC236}">
                <a16:creationId xmlns:a16="http://schemas.microsoft.com/office/drawing/2014/main" id="{4D673B9E-6F40-4ACB-9126-92BB3CE616C4}"/>
              </a:ext>
            </a:extLst>
          </p:cNvPr>
          <p:cNvSpPr>
            <a:spLocks noGrp="1"/>
          </p:cNvSpPr>
          <p:nvPr>
            <p:ph type="sldNum" sz="quarter" idx="11"/>
          </p:nvPr>
        </p:nvSpPr>
        <p:spPr/>
        <p:txBody>
          <a:bodyPr/>
          <a:lstStyle>
            <a:lvl1pPr>
              <a:defRPr/>
            </a:lvl1pPr>
          </a:lstStyle>
          <a:p>
            <a:fld id="{33E39766-B07B-406E-AA27-2F683D45834C}" type="slidenum">
              <a:rPr lang="en-US" altLang="zh-CN"/>
              <a:pPr/>
              <a:t>‹#›</a:t>
            </a:fld>
            <a:endParaRPr lang="en-US" altLang="zh-CN"/>
          </a:p>
        </p:txBody>
      </p:sp>
      <p:sp>
        <p:nvSpPr>
          <p:cNvPr id="6" name="Footer Placeholder 4">
            <a:extLst>
              <a:ext uri="{FF2B5EF4-FFF2-40B4-BE49-F238E27FC236}">
                <a16:creationId xmlns:a16="http://schemas.microsoft.com/office/drawing/2014/main" id="{E965863E-51C5-4E6D-9E9F-592F9461A2C2}"/>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3757531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7E088581-6596-491C-AFF8-C951C9A96FB2}"/>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5" name="Slide Number Placeholder 5">
            <a:extLst>
              <a:ext uri="{FF2B5EF4-FFF2-40B4-BE49-F238E27FC236}">
                <a16:creationId xmlns:a16="http://schemas.microsoft.com/office/drawing/2014/main" id="{E263B2C9-69BD-4048-976D-A9D45B46FC7D}"/>
              </a:ext>
            </a:extLst>
          </p:cNvPr>
          <p:cNvSpPr>
            <a:spLocks noGrp="1"/>
          </p:cNvSpPr>
          <p:nvPr>
            <p:ph type="sldNum" sz="quarter" idx="11"/>
          </p:nvPr>
        </p:nvSpPr>
        <p:spPr/>
        <p:txBody>
          <a:bodyPr/>
          <a:lstStyle>
            <a:lvl1pPr>
              <a:defRPr/>
            </a:lvl1pPr>
          </a:lstStyle>
          <a:p>
            <a:fld id="{E1439A89-71CC-48DD-8983-83ED0DE64981}" type="slidenum">
              <a:rPr lang="en-US" altLang="zh-CN"/>
              <a:pPr/>
              <a:t>‹#›</a:t>
            </a:fld>
            <a:endParaRPr lang="en-US" altLang="zh-CN"/>
          </a:p>
        </p:txBody>
      </p:sp>
      <p:sp>
        <p:nvSpPr>
          <p:cNvPr id="6" name="Footer Placeholder 4">
            <a:extLst>
              <a:ext uri="{FF2B5EF4-FFF2-40B4-BE49-F238E27FC236}">
                <a16:creationId xmlns:a16="http://schemas.microsoft.com/office/drawing/2014/main" id="{0F9F084C-F193-4622-A47B-249F416BD516}"/>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4148415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4D421A6-3C89-43D2-9E7C-3E4378190FC2}"/>
              </a:ext>
            </a:extLst>
          </p:cNvPr>
          <p:cNvSpPr>
            <a:spLocks noGrp="1"/>
          </p:cNvSpPr>
          <p:nvPr>
            <p:ph type="dt" sz="half" idx="10"/>
          </p:nvPr>
        </p:nvSpPr>
        <p:spPr/>
        <p:txBody>
          <a:bodyPr/>
          <a:lstStyle>
            <a:lvl1pPr>
              <a:defRPr/>
            </a:lvl1pPr>
          </a:lstStyle>
          <a:p>
            <a:pPr>
              <a:defRPr/>
            </a:pPr>
            <a:fld id="{53B50A65-C300-4C23-9258-4717E5805548}" type="datetime1">
              <a:rPr lang="en-US"/>
              <a:pPr>
                <a:defRPr/>
              </a:pPr>
              <a:t>12/21/2021</a:t>
            </a:fld>
            <a:endParaRPr lang="en-US"/>
          </a:p>
        </p:txBody>
      </p:sp>
      <p:sp>
        <p:nvSpPr>
          <p:cNvPr id="5" name="Footer Placeholder 4">
            <a:extLst>
              <a:ext uri="{FF2B5EF4-FFF2-40B4-BE49-F238E27FC236}">
                <a16:creationId xmlns:a16="http://schemas.microsoft.com/office/drawing/2014/main" id="{7F98B97C-5441-4616-9BFE-047F4D1A9037}"/>
              </a:ext>
            </a:extLst>
          </p:cNvPr>
          <p:cNvSpPr>
            <a:spLocks noGrp="1"/>
          </p:cNvSpPr>
          <p:nvPr>
            <p:ph type="ftr" sz="quarter" idx="11"/>
          </p:nvPr>
        </p:nvSpPr>
        <p:spPr>
          <a:xfrm>
            <a:off x="6477000" y="4781550"/>
            <a:ext cx="2246313" cy="225425"/>
          </a:xfrm>
        </p:spPr>
        <p:txBody>
          <a:bodyPr/>
          <a:lstStyle>
            <a:lvl1pPr>
              <a:defRPr>
                <a:solidFill>
                  <a:schemeClr val="tx1">
                    <a:lumMod val="65000"/>
                  </a:schemeClr>
                </a:solidFill>
              </a:defRPr>
            </a:lvl1pPr>
          </a:lstStyle>
          <a:p>
            <a:pPr>
              <a:defRPr/>
            </a:pPr>
            <a:r>
              <a:rPr lang="en-US"/>
              <a:t>Dr. B Sathis Kumar VIT Chennai</a:t>
            </a:r>
          </a:p>
        </p:txBody>
      </p:sp>
      <p:sp>
        <p:nvSpPr>
          <p:cNvPr id="6" name="Slide Number Placeholder 5">
            <a:extLst>
              <a:ext uri="{FF2B5EF4-FFF2-40B4-BE49-F238E27FC236}">
                <a16:creationId xmlns:a16="http://schemas.microsoft.com/office/drawing/2014/main" id="{8EE474A5-A688-4EC3-BF6C-5980DF910F3B}"/>
              </a:ext>
            </a:extLst>
          </p:cNvPr>
          <p:cNvSpPr>
            <a:spLocks noGrp="1"/>
          </p:cNvSpPr>
          <p:nvPr>
            <p:ph type="sldNum" sz="quarter" idx="12"/>
          </p:nvPr>
        </p:nvSpPr>
        <p:spPr/>
        <p:txBody>
          <a:bodyPr/>
          <a:lstStyle>
            <a:lvl1pPr>
              <a:defRPr/>
            </a:lvl1pPr>
          </a:lstStyle>
          <a:p>
            <a:fld id="{A3045896-E021-40AD-9CE7-58CB4E1DB413}" type="slidenum">
              <a:rPr lang="en-US" altLang="zh-CN"/>
              <a:pPr/>
              <a:t>‹#›</a:t>
            </a:fld>
            <a:endParaRPr lang="en-US" altLang="zh-CN"/>
          </a:p>
        </p:txBody>
      </p:sp>
    </p:spTree>
    <p:extLst>
      <p:ext uri="{BB962C8B-B14F-4D97-AF65-F5344CB8AC3E}">
        <p14:creationId xmlns:p14="http://schemas.microsoft.com/office/powerpoint/2010/main" val="383947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noProof="1"/>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942BA2E9-0E87-4F9E-8A2E-226DB664FB79}"/>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5" name="Slide Number Placeholder 5">
            <a:extLst>
              <a:ext uri="{FF2B5EF4-FFF2-40B4-BE49-F238E27FC236}">
                <a16:creationId xmlns:a16="http://schemas.microsoft.com/office/drawing/2014/main" id="{74458F79-42A8-4956-8DA7-51CD1C924496}"/>
              </a:ext>
            </a:extLst>
          </p:cNvPr>
          <p:cNvSpPr>
            <a:spLocks noGrp="1"/>
          </p:cNvSpPr>
          <p:nvPr>
            <p:ph type="sldNum" sz="quarter" idx="11"/>
          </p:nvPr>
        </p:nvSpPr>
        <p:spPr/>
        <p:txBody>
          <a:bodyPr/>
          <a:lstStyle>
            <a:lvl1pPr>
              <a:defRPr/>
            </a:lvl1pPr>
          </a:lstStyle>
          <a:p>
            <a:fld id="{79C3C523-6B4B-4BC6-848C-39CAAA54CAAD}" type="slidenum">
              <a:rPr lang="en-US" altLang="zh-CN"/>
              <a:pPr/>
              <a:t>‹#›</a:t>
            </a:fld>
            <a:endParaRPr lang="en-US" altLang="zh-CN"/>
          </a:p>
        </p:txBody>
      </p:sp>
      <p:sp>
        <p:nvSpPr>
          <p:cNvPr id="6" name="Footer Placeholder 4">
            <a:extLst>
              <a:ext uri="{FF2B5EF4-FFF2-40B4-BE49-F238E27FC236}">
                <a16:creationId xmlns:a16="http://schemas.microsoft.com/office/drawing/2014/main" id="{753DDB61-3D12-4457-9914-F7BBCCBEFCB2}"/>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9178430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Title 8"/>
          <p:cNvSpPr>
            <a:spLocks noGrp="1"/>
          </p:cNvSpPr>
          <p:nvPr>
            <p:ph type="title"/>
          </p:nvPr>
        </p:nvSpPr>
        <p:spPr>
          <a:xfrm>
            <a:off x="914400" y="1158537"/>
            <a:ext cx="7315200" cy="865573"/>
          </a:xfrm>
        </p:spPr>
        <p:txBody>
          <a:bodyPr/>
          <a:lstStyle/>
          <a:p>
            <a:r>
              <a:rPr lang="en-US" noProof="1"/>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F97FDDFE-BC92-44E8-AD22-1B080B4AE641}"/>
              </a:ext>
            </a:extLst>
          </p:cNvPr>
          <p:cNvSpPr>
            <a:spLocks noGrp="1"/>
          </p:cNvSpPr>
          <p:nvPr>
            <p:ph type="dt" sz="half" idx="15"/>
          </p:nvPr>
        </p:nvSpPr>
        <p:spPr/>
        <p:txBody>
          <a:bodyPr/>
          <a:lstStyle>
            <a:lvl1pPr>
              <a:defRPr/>
            </a:lvl1pPr>
          </a:lstStyle>
          <a:p>
            <a:pPr>
              <a:defRPr/>
            </a:pPr>
            <a:fld id="{C8E46162-5981-4F67-8F09-9CE331F65921}" type="datetime1">
              <a:rPr lang="en-US"/>
              <a:pPr>
                <a:defRPr/>
              </a:pPr>
              <a:t>12/21/2021</a:t>
            </a:fld>
            <a:endParaRPr lang="en-US"/>
          </a:p>
        </p:txBody>
      </p:sp>
      <p:sp>
        <p:nvSpPr>
          <p:cNvPr id="6" name="Slide Number Placeholder 5">
            <a:extLst>
              <a:ext uri="{FF2B5EF4-FFF2-40B4-BE49-F238E27FC236}">
                <a16:creationId xmlns:a16="http://schemas.microsoft.com/office/drawing/2014/main" id="{FC1A41C8-5B37-4DEB-A3C4-0DC906791915}"/>
              </a:ext>
            </a:extLst>
          </p:cNvPr>
          <p:cNvSpPr>
            <a:spLocks noGrp="1"/>
          </p:cNvSpPr>
          <p:nvPr>
            <p:ph type="sldNum" sz="quarter" idx="16"/>
          </p:nvPr>
        </p:nvSpPr>
        <p:spPr/>
        <p:txBody>
          <a:bodyPr/>
          <a:lstStyle>
            <a:lvl1pPr>
              <a:defRPr/>
            </a:lvl1pPr>
          </a:lstStyle>
          <a:p>
            <a:fld id="{4F857FFF-DC45-4B83-9FBB-75FB2D8D4D26}" type="slidenum">
              <a:rPr lang="en-US" altLang="zh-CN"/>
              <a:pPr/>
              <a:t>‹#›</a:t>
            </a:fld>
            <a:endParaRPr lang="en-US" altLang="zh-CN"/>
          </a:p>
        </p:txBody>
      </p:sp>
      <p:sp>
        <p:nvSpPr>
          <p:cNvPr id="7" name="Footer Placeholder 4">
            <a:extLst>
              <a:ext uri="{FF2B5EF4-FFF2-40B4-BE49-F238E27FC236}">
                <a16:creationId xmlns:a16="http://schemas.microsoft.com/office/drawing/2014/main" id="{2F86E395-B808-4BCB-A6C0-9C62DB66B5A1}"/>
              </a:ext>
            </a:extLst>
          </p:cNvPr>
          <p:cNvSpPr>
            <a:spLocks noGrp="1"/>
          </p:cNvSpPr>
          <p:nvPr>
            <p:ph type="ftr" sz="quarter" idx="17"/>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387801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10" name="Title 9"/>
          <p:cNvSpPr>
            <a:spLocks noGrp="1"/>
          </p:cNvSpPr>
          <p:nvPr>
            <p:ph type="title"/>
          </p:nvPr>
        </p:nvSpPr>
        <p:spPr>
          <a:xfrm>
            <a:off x="914400" y="1158537"/>
            <a:ext cx="7315200" cy="865573"/>
          </a:xfrm>
        </p:spPr>
        <p:txBody>
          <a:bodyPr/>
          <a:lstStyle/>
          <a:p>
            <a:r>
              <a:rPr lang="en-US" noProof="1"/>
              <a:t>Click to edit Master title style</a:t>
            </a:r>
          </a:p>
        </p:txBody>
      </p:sp>
      <p:sp>
        <p:nvSpPr>
          <p:cNvPr id="11" name="Content Placeholder 10"/>
          <p:cNvSpPr>
            <a:spLocks noGrp="1"/>
          </p:cNvSpPr>
          <p:nvPr>
            <p:ph sz="quarter" idx="13"/>
          </p:nvPr>
        </p:nvSpPr>
        <p:spPr>
          <a:xfrm>
            <a:off x="914400" y="2537460"/>
            <a:ext cx="3566160" cy="2215134"/>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13" name="Content Placeholder 12"/>
          <p:cNvSpPr>
            <a:spLocks noGrp="1"/>
          </p:cNvSpPr>
          <p:nvPr>
            <p:ph sz="quarter" idx="14"/>
          </p:nvPr>
        </p:nvSpPr>
        <p:spPr>
          <a:xfrm>
            <a:off x="4681727" y="2537460"/>
            <a:ext cx="3566160" cy="2215134"/>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FBB37D32-A7D9-44A4-A226-79D76D9CEB7F}"/>
              </a:ext>
            </a:extLst>
          </p:cNvPr>
          <p:cNvSpPr>
            <a:spLocks noGrp="1"/>
          </p:cNvSpPr>
          <p:nvPr>
            <p:ph type="dt" sz="half" idx="15"/>
          </p:nvPr>
        </p:nvSpPr>
        <p:spPr/>
        <p:txBody>
          <a:bodyPr/>
          <a:lstStyle>
            <a:lvl1pPr>
              <a:defRPr/>
            </a:lvl1pPr>
          </a:lstStyle>
          <a:p>
            <a:pPr>
              <a:defRPr/>
            </a:pPr>
            <a:fld id="{C8E46162-5981-4F67-8F09-9CE331F65921}" type="datetime1">
              <a:rPr lang="en-US"/>
              <a:pPr>
                <a:defRPr/>
              </a:pPr>
              <a:t>12/21/2021</a:t>
            </a:fld>
            <a:endParaRPr lang="en-US"/>
          </a:p>
        </p:txBody>
      </p:sp>
      <p:sp>
        <p:nvSpPr>
          <p:cNvPr id="8" name="Slide Number Placeholder 5">
            <a:extLst>
              <a:ext uri="{FF2B5EF4-FFF2-40B4-BE49-F238E27FC236}">
                <a16:creationId xmlns:a16="http://schemas.microsoft.com/office/drawing/2014/main" id="{CCBE0D2B-F199-4C7F-B3BA-82F12084FCAC}"/>
              </a:ext>
            </a:extLst>
          </p:cNvPr>
          <p:cNvSpPr>
            <a:spLocks noGrp="1"/>
          </p:cNvSpPr>
          <p:nvPr>
            <p:ph type="sldNum" sz="quarter" idx="16"/>
          </p:nvPr>
        </p:nvSpPr>
        <p:spPr/>
        <p:txBody>
          <a:bodyPr/>
          <a:lstStyle>
            <a:lvl1pPr>
              <a:defRPr/>
            </a:lvl1pPr>
          </a:lstStyle>
          <a:p>
            <a:fld id="{BE55436A-D8C1-4CD0-9575-7187F178CDAE}" type="slidenum">
              <a:rPr lang="en-US" altLang="zh-CN"/>
              <a:pPr/>
              <a:t>‹#›</a:t>
            </a:fld>
            <a:endParaRPr lang="en-US" altLang="zh-CN"/>
          </a:p>
        </p:txBody>
      </p:sp>
      <p:sp>
        <p:nvSpPr>
          <p:cNvPr id="9" name="Footer Placeholder 4">
            <a:extLst>
              <a:ext uri="{FF2B5EF4-FFF2-40B4-BE49-F238E27FC236}">
                <a16:creationId xmlns:a16="http://schemas.microsoft.com/office/drawing/2014/main" id="{6CB9C22A-11C4-4EF5-8AAD-1AE599422E38}"/>
              </a:ext>
            </a:extLst>
          </p:cNvPr>
          <p:cNvSpPr>
            <a:spLocks noGrp="1"/>
          </p:cNvSpPr>
          <p:nvPr>
            <p:ph type="ftr" sz="quarter" idx="17"/>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4181833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95734849-7890-4353-A1AB-C3D56FB2B361}"/>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4" name="Slide Number Placeholder 5">
            <a:extLst>
              <a:ext uri="{FF2B5EF4-FFF2-40B4-BE49-F238E27FC236}">
                <a16:creationId xmlns:a16="http://schemas.microsoft.com/office/drawing/2014/main" id="{6A5CF310-FE05-4085-9610-9EFEBBC32DB3}"/>
              </a:ext>
            </a:extLst>
          </p:cNvPr>
          <p:cNvSpPr>
            <a:spLocks noGrp="1"/>
          </p:cNvSpPr>
          <p:nvPr>
            <p:ph type="sldNum" sz="quarter" idx="11"/>
          </p:nvPr>
        </p:nvSpPr>
        <p:spPr/>
        <p:txBody>
          <a:bodyPr/>
          <a:lstStyle>
            <a:lvl1pPr>
              <a:defRPr/>
            </a:lvl1pPr>
          </a:lstStyle>
          <a:p>
            <a:fld id="{674F8A20-8A03-4768-BE7E-393BEBA4DA22}" type="slidenum">
              <a:rPr lang="en-US" altLang="zh-CN"/>
              <a:pPr/>
              <a:t>‹#›</a:t>
            </a:fld>
            <a:endParaRPr lang="en-US" altLang="zh-CN"/>
          </a:p>
        </p:txBody>
      </p:sp>
      <p:sp>
        <p:nvSpPr>
          <p:cNvPr id="5" name="Footer Placeholder 4">
            <a:extLst>
              <a:ext uri="{FF2B5EF4-FFF2-40B4-BE49-F238E27FC236}">
                <a16:creationId xmlns:a16="http://schemas.microsoft.com/office/drawing/2014/main" id="{A57EEBB8-6621-4A96-BB8B-FE6F6107D693}"/>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14255233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56C885A-9559-409B-89D7-FB814F1FEB6B}"/>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3" name="Slide Number Placeholder 5">
            <a:extLst>
              <a:ext uri="{FF2B5EF4-FFF2-40B4-BE49-F238E27FC236}">
                <a16:creationId xmlns:a16="http://schemas.microsoft.com/office/drawing/2014/main" id="{88C0051F-0921-4D60-BB84-B575BFA5FC2B}"/>
              </a:ext>
            </a:extLst>
          </p:cNvPr>
          <p:cNvSpPr>
            <a:spLocks noGrp="1"/>
          </p:cNvSpPr>
          <p:nvPr>
            <p:ph type="sldNum" sz="quarter" idx="11"/>
          </p:nvPr>
        </p:nvSpPr>
        <p:spPr/>
        <p:txBody>
          <a:bodyPr/>
          <a:lstStyle>
            <a:lvl1pPr>
              <a:defRPr/>
            </a:lvl1pPr>
          </a:lstStyle>
          <a:p>
            <a:fld id="{88F44D8D-80B3-46B8-9428-F72613E6969D}" type="slidenum">
              <a:rPr lang="en-US" altLang="zh-CN"/>
              <a:pPr/>
              <a:t>‹#›</a:t>
            </a:fld>
            <a:endParaRPr lang="en-US" altLang="zh-CN"/>
          </a:p>
        </p:txBody>
      </p:sp>
      <p:sp>
        <p:nvSpPr>
          <p:cNvPr id="4" name="Footer Placeholder 4">
            <a:extLst>
              <a:ext uri="{FF2B5EF4-FFF2-40B4-BE49-F238E27FC236}">
                <a16:creationId xmlns:a16="http://schemas.microsoft.com/office/drawing/2014/main" id="{7CB0EBB8-0ABE-4D97-BAFD-C84C7A6C5C4D}"/>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499561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ormAutofit/>
          </a:bodyPr>
          <a:lstStyle>
            <a:lvl1pPr algn="l">
              <a:defRPr sz="2800" b="0"/>
            </a:lvl1pPr>
          </a:lstStyle>
          <a:p>
            <a:r>
              <a:rPr lang="en-US" noProof="1"/>
              <a:t>Click to edit Master title style</a:t>
            </a:r>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BAF633D1-C179-4F4D-8CA2-306A2A26980B}"/>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6" name="Slide Number Placeholder 5">
            <a:extLst>
              <a:ext uri="{FF2B5EF4-FFF2-40B4-BE49-F238E27FC236}">
                <a16:creationId xmlns:a16="http://schemas.microsoft.com/office/drawing/2014/main" id="{BE711BD2-47E3-4D89-8F1B-E0E012B14574}"/>
              </a:ext>
            </a:extLst>
          </p:cNvPr>
          <p:cNvSpPr>
            <a:spLocks noGrp="1"/>
          </p:cNvSpPr>
          <p:nvPr>
            <p:ph type="sldNum" sz="quarter" idx="11"/>
          </p:nvPr>
        </p:nvSpPr>
        <p:spPr/>
        <p:txBody>
          <a:bodyPr/>
          <a:lstStyle>
            <a:lvl1pPr>
              <a:defRPr/>
            </a:lvl1pPr>
          </a:lstStyle>
          <a:p>
            <a:fld id="{53626B78-C7C5-4A46-8560-6A48A7247C9D}" type="slidenum">
              <a:rPr lang="en-US" altLang="zh-CN"/>
              <a:pPr/>
              <a:t>‹#›</a:t>
            </a:fld>
            <a:endParaRPr lang="en-US" altLang="zh-CN"/>
          </a:p>
        </p:txBody>
      </p:sp>
      <p:sp>
        <p:nvSpPr>
          <p:cNvPr id="7" name="Footer Placeholder 4">
            <a:extLst>
              <a:ext uri="{FF2B5EF4-FFF2-40B4-BE49-F238E27FC236}">
                <a16:creationId xmlns:a16="http://schemas.microsoft.com/office/drawing/2014/main" id="{02312139-260A-40A5-8982-AAB008D9B01A}"/>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53512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ormAutofit/>
          </a:bodyPr>
          <a:lstStyle>
            <a:lvl1pPr algn="l">
              <a:defRPr sz="2800" b="0"/>
            </a:lvl1pPr>
          </a:lstStyle>
          <a:p>
            <a:r>
              <a:rPr lang="en-US" noProof="1"/>
              <a:t>Click to edit Master title style</a:t>
            </a:r>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1"/>
              <a:t>Click icon to add picture</a:t>
            </a:r>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83FFB4F5-06D6-4F4A-B053-2554D3588A4F}"/>
              </a:ext>
            </a:extLst>
          </p:cNvPr>
          <p:cNvSpPr>
            <a:spLocks noGrp="1"/>
          </p:cNvSpPr>
          <p:nvPr>
            <p:ph type="dt" sz="half" idx="10"/>
          </p:nvPr>
        </p:nvSpPr>
        <p:spPr/>
        <p:txBody>
          <a:bodyPr/>
          <a:lstStyle>
            <a:lvl1pPr>
              <a:defRPr/>
            </a:lvl1pPr>
          </a:lstStyle>
          <a:p>
            <a:pPr>
              <a:defRPr/>
            </a:pPr>
            <a:fld id="{C8E46162-5981-4F67-8F09-9CE331F65921}" type="datetime1">
              <a:rPr lang="en-US"/>
              <a:pPr>
                <a:defRPr/>
              </a:pPr>
              <a:t>12/21/2021</a:t>
            </a:fld>
            <a:endParaRPr lang="en-US"/>
          </a:p>
        </p:txBody>
      </p:sp>
      <p:sp>
        <p:nvSpPr>
          <p:cNvPr id="6" name="Slide Number Placeholder 5">
            <a:extLst>
              <a:ext uri="{FF2B5EF4-FFF2-40B4-BE49-F238E27FC236}">
                <a16:creationId xmlns:a16="http://schemas.microsoft.com/office/drawing/2014/main" id="{52640937-2DE8-40C4-A3A5-2B919187038E}"/>
              </a:ext>
            </a:extLst>
          </p:cNvPr>
          <p:cNvSpPr>
            <a:spLocks noGrp="1"/>
          </p:cNvSpPr>
          <p:nvPr>
            <p:ph type="sldNum" sz="quarter" idx="11"/>
          </p:nvPr>
        </p:nvSpPr>
        <p:spPr/>
        <p:txBody>
          <a:bodyPr/>
          <a:lstStyle>
            <a:lvl1pPr>
              <a:defRPr/>
            </a:lvl1pPr>
          </a:lstStyle>
          <a:p>
            <a:fld id="{C877A0ED-2C3C-41CA-8F0B-6230E2D4D620}" type="slidenum">
              <a:rPr lang="en-US" altLang="zh-CN"/>
              <a:pPr/>
              <a:t>‹#›</a:t>
            </a:fld>
            <a:endParaRPr lang="en-US" altLang="zh-CN"/>
          </a:p>
        </p:txBody>
      </p:sp>
      <p:sp>
        <p:nvSpPr>
          <p:cNvPr id="7" name="Footer Placeholder 4">
            <a:extLst>
              <a:ext uri="{FF2B5EF4-FFF2-40B4-BE49-F238E27FC236}">
                <a16:creationId xmlns:a16="http://schemas.microsoft.com/office/drawing/2014/main" id="{8540DAE2-E773-4AA1-843B-8EA7F16182FC}"/>
              </a:ext>
            </a:extLst>
          </p:cNvPr>
          <p:cNvSpPr>
            <a:spLocks noGrp="1"/>
          </p:cNvSpPr>
          <p:nvPr>
            <p:ph type="ftr" sz="quarter" idx="12"/>
          </p:nvPr>
        </p:nvSpPr>
        <p:spPr/>
        <p:txBody>
          <a:bodyPr/>
          <a:lstStyle>
            <a:lvl1pPr>
              <a:defRPr/>
            </a:lvl1pPr>
          </a:lstStyle>
          <a:p>
            <a:pPr>
              <a:defRPr/>
            </a:pPr>
            <a:r>
              <a:rPr lang="en-US"/>
              <a:t>Dr. B Sathis Kumar VIT Chennai</a:t>
            </a:r>
          </a:p>
        </p:txBody>
      </p:sp>
    </p:spTree>
    <p:extLst>
      <p:ext uri="{BB962C8B-B14F-4D97-AF65-F5344CB8AC3E}">
        <p14:creationId xmlns:p14="http://schemas.microsoft.com/office/powerpoint/2010/main" val="840578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82656E1-507C-4FED-A6F8-2ED31983CD0D}"/>
              </a:ext>
            </a:extLst>
          </p:cNvPr>
          <p:cNvSpPr/>
          <p:nvPr/>
        </p:nvSpPr>
        <p:spPr>
          <a:xfrm>
            <a:off x="8435975" y="430213"/>
            <a:ext cx="85725" cy="4286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en-US" noProof="1"/>
          </a:p>
        </p:txBody>
      </p:sp>
      <p:sp>
        <p:nvSpPr>
          <p:cNvPr id="11" name="Rectangle 10">
            <a:extLst>
              <a:ext uri="{FF2B5EF4-FFF2-40B4-BE49-F238E27FC236}">
                <a16:creationId xmlns:a16="http://schemas.microsoft.com/office/drawing/2014/main" id="{1CE7E0C5-EB86-45FB-BF5F-5C75E220CB65}"/>
              </a:ext>
            </a:extLst>
          </p:cNvPr>
          <p:cNvSpPr/>
          <p:nvPr/>
        </p:nvSpPr>
        <p:spPr>
          <a:xfrm>
            <a:off x="8569325" y="430213"/>
            <a:ext cx="576263" cy="4286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defRPr/>
            </a:pPr>
            <a:endParaRPr lang="en-US" noProof="1"/>
          </a:p>
        </p:txBody>
      </p:sp>
      <p:sp>
        <p:nvSpPr>
          <p:cNvPr id="1028" name="Title Placeholder 1">
            <a:extLst>
              <a:ext uri="{FF2B5EF4-FFF2-40B4-BE49-F238E27FC236}">
                <a16:creationId xmlns:a16="http://schemas.microsoft.com/office/drawing/2014/main" id="{16557D23-F767-41B5-BF38-C50C77C256D7}"/>
              </a:ext>
            </a:extLst>
          </p:cNvPr>
          <p:cNvSpPr>
            <a:spLocks noGrp="1" noChangeArrowheads="1"/>
          </p:cNvSpPr>
          <p:nvPr>
            <p:ph type="title" idx="4294967295"/>
          </p:nvPr>
        </p:nvSpPr>
        <p:spPr bwMode="auto">
          <a:xfrm>
            <a:off x="914400" y="1158875"/>
            <a:ext cx="73152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9" name="Text Placeholder 2">
            <a:extLst>
              <a:ext uri="{FF2B5EF4-FFF2-40B4-BE49-F238E27FC236}">
                <a16:creationId xmlns:a16="http://schemas.microsoft.com/office/drawing/2014/main" id="{58FA426C-1F3A-4CB1-B77D-AEBB6EC7D72A}"/>
              </a:ext>
            </a:extLst>
          </p:cNvPr>
          <p:cNvSpPr>
            <a:spLocks noGrp="1" noChangeArrowheads="1"/>
          </p:cNvSpPr>
          <p:nvPr>
            <p:ph type="body" idx="4294967295"/>
          </p:nvPr>
        </p:nvSpPr>
        <p:spPr bwMode="auto">
          <a:xfrm>
            <a:off x="914400" y="2078038"/>
            <a:ext cx="7315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4CF50B30-6557-4D61-B159-A421131A119E}"/>
              </a:ext>
            </a:extLst>
          </p:cNvPr>
          <p:cNvSpPr>
            <a:spLocks noGrp="1"/>
          </p:cNvSpPr>
          <p:nvPr>
            <p:ph type="dt" sz="half" idx="2"/>
          </p:nvPr>
        </p:nvSpPr>
        <p:spPr>
          <a:xfrm>
            <a:off x="6007100" y="411163"/>
            <a:ext cx="1189038" cy="223837"/>
          </a:xfrm>
          <a:prstGeom prst="rect">
            <a:avLst/>
          </a:prstGeom>
        </p:spPr>
        <p:txBody>
          <a:bodyPr vert="horz" lIns="91440" tIns="45720" rIns="91440" bIns="45720" rtlCol="0" anchor="ctr"/>
          <a:lstStyle>
            <a:lvl1pPr algn="l" fontAlgn="auto">
              <a:defRPr sz="1200" noProof="1">
                <a:solidFill>
                  <a:schemeClr val="tx1">
                    <a:alpha val="50000"/>
                  </a:schemeClr>
                </a:solidFill>
                <a:latin typeface="+mn-lt"/>
              </a:defRPr>
            </a:lvl1pPr>
          </a:lstStyle>
          <a:p>
            <a:pPr>
              <a:defRPr/>
            </a:pPr>
            <a:fld id="{C8E46162-5981-4F67-8F09-9CE331F65921}" type="datetime1">
              <a:rPr lang="en-US"/>
              <a:pPr>
                <a:defRPr/>
              </a:pPr>
              <a:t>12/21/2021</a:t>
            </a:fld>
            <a:endParaRPr lang="en-US"/>
          </a:p>
        </p:txBody>
      </p:sp>
      <p:sp>
        <p:nvSpPr>
          <p:cNvPr id="6" name="Slide Number Placeholder 5">
            <a:extLst>
              <a:ext uri="{FF2B5EF4-FFF2-40B4-BE49-F238E27FC236}">
                <a16:creationId xmlns:a16="http://schemas.microsoft.com/office/drawing/2014/main" id="{69672E36-B97B-427A-822F-4044311833EC}"/>
              </a:ext>
            </a:extLst>
          </p:cNvPr>
          <p:cNvSpPr>
            <a:spLocks noGrp="1"/>
          </p:cNvSpPr>
          <p:nvPr>
            <p:ph type="sldNum" sz="quarter" idx="4"/>
          </p:nvPr>
        </p:nvSpPr>
        <p:spPr>
          <a:xfrm>
            <a:off x="7315200" y="411163"/>
            <a:ext cx="939800" cy="227012"/>
          </a:xfrm>
          <a:prstGeom prst="rect">
            <a:avLst/>
          </a:prstGeom>
        </p:spPr>
        <p:txBody>
          <a:bodyPr vert="horz" wrap="square" lIns="91440" tIns="45720" rIns="91440" bIns="45720" numCol="1" anchor="ctr" anchorCtr="0" compatLnSpc="1">
            <a:prstTxWarp prst="textNoShape">
              <a:avLst/>
            </a:prstTxWarp>
          </a:bodyPr>
          <a:lstStyle>
            <a:lvl1pPr algn="r">
              <a:defRPr sz="1200"/>
            </a:lvl1pPr>
          </a:lstStyle>
          <a:p>
            <a:fld id="{A185DDBF-CFF6-45E3-B383-D4BDC9D30AE6}" type="slidenum">
              <a:rPr lang="en-US" altLang="zh-CN"/>
              <a:pPr/>
              <a:t>‹#›</a:t>
            </a:fld>
            <a:endParaRPr lang="en-US" altLang="zh-CN"/>
          </a:p>
        </p:txBody>
      </p:sp>
      <p:sp>
        <p:nvSpPr>
          <p:cNvPr id="5" name="Footer Placeholder 4">
            <a:extLst>
              <a:ext uri="{FF2B5EF4-FFF2-40B4-BE49-F238E27FC236}">
                <a16:creationId xmlns:a16="http://schemas.microsoft.com/office/drawing/2014/main" id="{AC1CF8C4-8209-4501-9CDF-62C91499ECF3}"/>
              </a:ext>
            </a:extLst>
          </p:cNvPr>
          <p:cNvSpPr>
            <a:spLocks noGrp="1"/>
          </p:cNvSpPr>
          <p:nvPr>
            <p:ph type="ftr" sz="quarter" idx="3"/>
          </p:nvPr>
        </p:nvSpPr>
        <p:spPr>
          <a:xfrm>
            <a:off x="6008688" y="641350"/>
            <a:ext cx="2246312" cy="227013"/>
          </a:xfrm>
          <a:prstGeom prst="rect">
            <a:avLst/>
          </a:prstGeom>
        </p:spPr>
        <p:txBody>
          <a:bodyPr vert="horz" lIns="91440" tIns="0" rIns="91440" bIns="45720" rtlCol="0" anchor="t"/>
          <a:lstStyle>
            <a:lvl1pPr algn="l" fontAlgn="auto">
              <a:defRPr sz="1000" noProof="1">
                <a:solidFill>
                  <a:schemeClr val="tx1"/>
                </a:solidFill>
                <a:latin typeface="+mn-lt"/>
              </a:defRPr>
            </a:lvl1pPr>
          </a:lstStyle>
          <a:p>
            <a:pPr>
              <a:defRPr/>
            </a:pPr>
            <a:r>
              <a:rPr lang="en-US"/>
              <a:t>Dr. B Sathis Kumar VIT Chennai</a:t>
            </a:r>
          </a:p>
        </p:txBody>
      </p:sp>
    </p:spTree>
  </p:cSld>
  <p:clrMap bg1="dk1" tx1="lt1" bg2="dk2" tx2="lt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Lst>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Calibri" panose="020F0502020204030204" pitchFamily="34" charset="0"/>
        </a:defRPr>
      </a:lvl2pPr>
      <a:lvl3pPr algn="l" rtl="0" eaLnBrk="0" fontAlgn="base" hangingPunct="0">
        <a:spcBef>
          <a:spcPct val="0"/>
        </a:spcBef>
        <a:spcAft>
          <a:spcPct val="0"/>
        </a:spcAft>
        <a:defRPr sz="4000">
          <a:solidFill>
            <a:schemeClr val="tx2"/>
          </a:solidFill>
          <a:latin typeface="Calibri" panose="020F0502020204030204" pitchFamily="34" charset="0"/>
        </a:defRPr>
      </a:lvl3pPr>
      <a:lvl4pPr algn="l" rtl="0" eaLnBrk="0" fontAlgn="base" hangingPunct="0">
        <a:spcBef>
          <a:spcPct val="0"/>
        </a:spcBef>
        <a:spcAft>
          <a:spcPct val="0"/>
        </a:spcAft>
        <a:defRPr sz="4000">
          <a:solidFill>
            <a:schemeClr val="tx2"/>
          </a:solidFill>
          <a:latin typeface="Calibri" panose="020F0502020204030204" pitchFamily="34" charset="0"/>
        </a:defRPr>
      </a:lvl4pPr>
      <a:lvl5pPr algn="l" rtl="0" eaLnBrk="0" fontAlgn="base" hangingPunct="0">
        <a:spcBef>
          <a:spcPct val="0"/>
        </a:spcBef>
        <a:spcAft>
          <a:spcPct val="0"/>
        </a:spcAft>
        <a:defRPr sz="4000">
          <a:solidFill>
            <a:schemeClr val="tx2"/>
          </a:solidFill>
          <a:latin typeface="Calibri" panose="020F050202020403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eaLnBrk="0" fontAlgn="base" hangingPunct="0">
        <a:spcBef>
          <a:spcPct val="2000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503238" indent="-182563" algn="l" rtl="0" eaLnBrk="0" fontAlgn="base" hangingPunct="0">
        <a:spcBef>
          <a:spcPct val="20000"/>
        </a:spcBef>
        <a:spcAft>
          <a:spcPct val="0"/>
        </a:spcAft>
        <a:buClr>
          <a:schemeClr val="tx2"/>
        </a:buClr>
        <a:buFont typeface="Wingdings" panose="05000000000000000000" pitchFamily="2" charset="2"/>
        <a:buChar char="§"/>
        <a:defRPr kern="1200">
          <a:solidFill>
            <a:schemeClr val="tx1"/>
          </a:solidFill>
          <a:latin typeface="+mn-lt"/>
          <a:ea typeface="+mn-ea"/>
          <a:cs typeface="+mn-cs"/>
        </a:defRPr>
      </a:lvl2pPr>
      <a:lvl3pPr marL="685800" indent="-182563" algn="l" rtl="0" eaLnBrk="0" fontAlgn="base" hangingPunct="0">
        <a:spcBef>
          <a:spcPct val="2000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914400" indent="-182563" algn="l" rtl="0" eaLnBrk="0" fontAlgn="base" hangingPunct="0">
        <a:spcBef>
          <a:spcPct val="2000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1143000" indent="-182563" algn="l" rtl="0" eaLnBrk="0" fontAlgn="base" hangingPunct="0">
        <a:spcBef>
          <a:spcPct val="2000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anose="05000000000000000000"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32.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33.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Title 1">
            <a:extLst>
              <a:ext uri="{FF2B5EF4-FFF2-40B4-BE49-F238E27FC236}">
                <a16:creationId xmlns:a16="http://schemas.microsoft.com/office/drawing/2014/main" id="{2EA41FB4-84D0-4C69-92DF-D986854175F8}"/>
              </a:ext>
            </a:extLst>
          </p:cNvPr>
          <p:cNvSpPr>
            <a:spLocks noGrp="1" noChangeArrowheads="1"/>
          </p:cNvSpPr>
          <p:nvPr>
            <p:ph type="ctrTitle"/>
          </p:nvPr>
        </p:nvSpPr>
        <p:spPr>
          <a:xfrm>
            <a:off x="4114800" y="514350"/>
            <a:ext cx="4724400" cy="1946275"/>
          </a:xfrm>
        </p:spPr>
        <p:txBody>
          <a:bodyPr/>
          <a:lstStyle/>
          <a:p>
            <a:pPr eaLnBrk="1" hangingPunct="1"/>
            <a:r>
              <a:rPr lang="en-US" altLang="en-IN"/>
              <a:t>Software Engineering </a:t>
            </a:r>
          </a:p>
        </p:txBody>
      </p:sp>
      <p:sp>
        <p:nvSpPr>
          <p:cNvPr id="3" name="Subtitle 2">
            <a:extLst>
              <a:ext uri="{FF2B5EF4-FFF2-40B4-BE49-F238E27FC236}">
                <a16:creationId xmlns:a16="http://schemas.microsoft.com/office/drawing/2014/main" id="{BFE299A3-2DC1-44DF-825B-3868E93E32BA}"/>
              </a:ext>
            </a:extLst>
          </p:cNvPr>
          <p:cNvSpPr>
            <a:spLocks noGrp="1"/>
          </p:cNvSpPr>
          <p:nvPr>
            <p:ph type="subTitle" idx="1"/>
          </p:nvPr>
        </p:nvSpPr>
        <p:spPr>
          <a:xfrm>
            <a:off x="4038600" y="2647950"/>
            <a:ext cx="4724400" cy="1905000"/>
          </a:xfrm>
        </p:spPr>
        <p:txBody>
          <a:bodyPr>
            <a:normAutofit fontScale="87500" lnSpcReduction="10000"/>
          </a:bodyPr>
          <a:lstStyle/>
          <a:p>
            <a:pPr eaLnBrk="1" fontAlgn="auto" hangingPunct="1">
              <a:defRPr/>
            </a:pPr>
            <a:r>
              <a:rPr lang="en-IN" noProof="1"/>
              <a:t>Module </a:t>
            </a:r>
            <a:r>
              <a:rPr lang="en-US" altLang="en-IN" noProof="1"/>
              <a:t>7-Product &amp; Process Metrics,</a:t>
            </a:r>
            <a:r>
              <a:rPr lang="en-US" altLang="en-US" noProof="1">
                <a:sym typeface="+mn-ea"/>
              </a:rPr>
              <a:t>Quality standards &amp; models-ISO, TQM,six-sigma</a:t>
            </a:r>
            <a:endParaRPr lang="en-IN" noProof="1"/>
          </a:p>
          <a:p>
            <a:pPr eaLnBrk="1" fontAlgn="auto" hangingPunct="1">
              <a:defRPr/>
            </a:pPr>
            <a:endParaRPr lang="en-IN" noProof="1"/>
          </a:p>
          <a:p>
            <a:pPr eaLnBrk="1" fontAlgn="auto" hangingPunct="1">
              <a:defRPr/>
            </a:pPr>
            <a:r>
              <a:rPr lang="en-US" noProof="1">
                <a:solidFill>
                  <a:schemeClr val="tx2"/>
                </a:solidFill>
                <a:sym typeface="+mn-ea"/>
              </a:rPr>
              <a:t>Dr. E . Umamaheswari &amp; </a:t>
            </a:r>
            <a:r>
              <a:rPr lang="en-IN" noProof="1">
                <a:solidFill>
                  <a:schemeClr val="tx2"/>
                </a:solidFill>
              </a:rPr>
              <a:t>Dr.</a:t>
            </a:r>
            <a:r>
              <a:rPr lang="en-US" altLang="en-IN" noProof="1">
                <a:solidFill>
                  <a:schemeClr val="tx2"/>
                </a:solidFill>
              </a:rPr>
              <a:t>M.Sivabalakrishnan</a:t>
            </a:r>
            <a:endParaRPr lang="en-IN" noProof="1">
              <a:solidFill>
                <a:schemeClr val="tx2"/>
              </a:solidFill>
            </a:endParaRPr>
          </a:p>
          <a:p>
            <a:pPr eaLnBrk="1" fontAlgn="auto" hangingPunct="1">
              <a:defRPr/>
            </a:pPr>
            <a:r>
              <a:rPr lang="en-IN" noProof="1">
                <a:solidFill>
                  <a:schemeClr val="tx2"/>
                </a:solidFill>
              </a:rPr>
              <a:t>VIT Chennai</a:t>
            </a:r>
          </a:p>
        </p:txBody>
      </p:sp>
      <p:pic>
        <p:nvPicPr>
          <p:cNvPr id="5123" name="Picture 4">
            <a:extLst>
              <a:ext uri="{FF2B5EF4-FFF2-40B4-BE49-F238E27FC236}">
                <a16:creationId xmlns:a16="http://schemas.microsoft.com/office/drawing/2014/main" id="{F43EFC68-D6F8-44CB-8B91-F0874D7C3C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9150" y="295275"/>
            <a:ext cx="10668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Slide Number Placeholder 1">
            <a:extLst>
              <a:ext uri="{FF2B5EF4-FFF2-40B4-BE49-F238E27FC236}">
                <a16:creationId xmlns:a16="http://schemas.microsoft.com/office/drawing/2014/main" id="{A67B4CE9-3BC4-462E-9D41-B21E87262EE0}"/>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222ADA2-C3B1-4226-8410-1EFA20D91A3C}" type="slidenum">
              <a:rPr lang="en-US" altLang="zh-CN"/>
              <a:pPr/>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4C92-898C-454A-A260-0D5198CDB750}"/>
              </a:ext>
            </a:extLst>
          </p:cNvPr>
          <p:cNvSpPr>
            <a:spLocks noGrp="1"/>
          </p:cNvSpPr>
          <p:nvPr>
            <p:ph type="title"/>
          </p:nvPr>
        </p:nvSpPr>
        <p:spPr>
          <a:xfrm>
            <a:off x="328613" y="411163"/>
            <a:ext cx="2999185" cy="877093"/>
          </a:xfrm>
        </p:spPr>
        <p:txBody>
          <a:bodyPr>
            <a:normAutofit/>
          </a:bodyPr>
          <a:lstStyle/>
          <a:p>
            <a:pPr algn="r" eaLnBrk="1" fontAlgn="auto" hangingPunct="1">
              <a:defRPr/>
            </a:pPr>
            <a:r>
              <a:rPr lang="en-US" sz="4050" noProof="1"/>
              <a:t>INDICATORS </a:t>
            </a:r>
          </a:p>
        </p:txBody>
      </p:sp>
      <p:sp>
        <p:nvSpPr>
          <p:cNvPr id="14338" name="Content Placeholder 2">
            <a:extLst>
              <a:ext uri="{FF2B5EF4-FFF2-40B4-BE49-F238E27FC236}">
                <a16:creationId xmlns:a16="http://schemas.microsoft.com/office/drawing/2014/main" id="{6D6107BD-E00D-407E-89D8-EA7A38021C95}"/>
              </a:ext>
            </a:extLst>
          </p:cNvPr>
          <p:cNvSpPr>
            <a:spLocks noGrp="1" noChangeArrowheads="1"/>
          </p:cNvSpPr>
          <p:nvPr>
            <p:ph idx="1"/>
          </p:nvPr>
        </p:nvSpPr>
        <p:spPr>
          <a:xfrm>
            <a:off x="4040188" y="637779"/>
            <a:ext cx="3429000" cy="3463924"/>
          </a:xfrm>
        </p:spPr>
        <p:txBody>
          <a:bodyPr/>
          <a:lstStyle/>
          <a:p>
            <a:pPr eaLnBrk="1" hangingPunct="1"/>
            <a:r>
              <a:rPr lang="en-US" altLang="zh-CN" sz="1800">
                <a:solidFill>
                  <a:srgbClr val="FFFF00"/>
                </a:solidFill>
              </a:rPr>
              <a:t>A Metric Or Combination Of Metrics That Provides Insight Into The Software Process ,A Software Product Or Process Itself.</a:t>
            </a:r>
          </a:p>
          <a:p>
            <a:pPr eaLnBrk="1" hangingPunct="1"/>
            <a:r>
              <a:rPr lang="en-US" altLang="zh-CN" sz="1800">
                <a:solidFill>
                  <a:srgbClr val="FFFF00"/>
                </a:solidFill>
              </a:rPr>
              <a:t>An indicator is a qualitative or quantitative factor or variable that provides a simple and reliable mean to express achievement, the attainment of a goal, or the results stemming from a specific change</a:t>
            </a:r>
          </a:p>
        </p:txBody>
      </p:sp>
      <p:sp>
        <p:nvSpPr>
          <p:cNvPr id="14339" name="Rectangle 2">
            <a:extLst>
              <a:ext uri="{FF2B5EF4-FFF2-40B4-BE49-F238E27FC236}">
                <a16:creationId xmlns:a16="http://schemas.microsoft.com/office/drawing/2014/main" id="{3D9D5031-7136-4DD2-B841-8CD47C864EA8}"/>
              </a:ext>
            </a:extLst>
          </p:cNvPr>
          <p:cNvSpPr>
            <a:spLocks noChangeArrowheads="1"/>
          </p:cNvSpPr>
          <p:nvPr/>
        </p:nvSpPr>
        <p:spPr bwMode="auto">
          <a:xfrm>
            <a:off x="4419600" y="4705350"/>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4340" name="Slide Number Placeholder 3">
            <a:extLst>
              <a:ext uri="{FF2B5EF4-FFF2-40B4-BE49-F238E27FC236}">
                <a16:creationId xmlns:a16="http://schemas.microsoft.com/office/drawing/2014/main" id="{7BB049EE-8859-4E5D-932E-F080D6CAF34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37BEDC-3523-4E1F-AAA4-FE2F6BE7D5A4}" type="slidenum">
              <a:rPr lang="en-US" altLang="zh-CN"/>
              <a:pPr/>
              <a:t>10</a:t>
            </a:fld>
            <a:endParaRPr lang="en-US" altLang="zh-CN"/>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a:extLst>
              <a:ext uri="{FF2B5EF4-FFF2-40B4-BE49-F238E27FC236}">
                <a16:creationId xmlns:a16="http://schemas.microsoft.com/office/drawing/2014/main" id="{3CC2CAF7-6BD1-4751-BE93-678E6A56FA4E}"/>
              </a:ext>
            </a:extLst>
          </p:cNvPr>
          <p:cNvSpPr>
            <a:spLocks noGrp="1" noChangeArrowheads="1"/>
          </p:cNvSpPr>
          <p:nvPr>
            <p:ph type="title"/>
          </p:nvPr>
        </p:nvSpPr>
        <p:spPr>
          <a:xfrm>
            <a:off x="808038" y="479425"/>
            <a:ext cx="7429500" cy="1463675"/>
          </a:xfrm>
        </p:spPr>
        <p:txBody>
          <a:bodyPr/>
          <a:lstStyle/>
          <a:p>
            <a:pPr algn="r" eaLnBrk="1" hangingPunct="1"/>
            <a:r>
              <a:rPr lang="en-US" altLang="zh-CN" sz="3200"/>
              <a:t>What is Product </a:t>
            </a:r>
            <a:br>
              <a:rPr lang="en-US" altLang="zh-CN" sz="3200"/>
            </a:br>
            <a:r>
              <a:rPr lang="en-US" altLang="zh-CN" sz="3200"/>
              <a:t>&amp; Process Metrics ?</a:t>
            </a:r>
          </a:p>
        </p:txBody>
      </p:sp>
      <p:sp>
        <p:nvSpPr>
          <p:cNvPr id="15362" name="Content Placeholder 2">
            <a:extLst>
              <a:ext uri="{FF2B5EF4-FFF2-40B4-BE49-F238E27FC236}">
                <a16:creationId xmlns:a16="http://schemas.microsoft.com/office/drawing/2014/main" id="{E090239E-28DD-40AB-BEF6-0A06156B87F0}"/>
              </a:ext>
            </a:extLst>
          </p:cNvPr>
          <p:cNvSpPr txBox="1">
            <a:spLocks noChangeArrowheads="1"/>
          </p:cNvSpPr>
          <p:nvPr/>
        </p:nvSpPr>
        <p:spPr bwMode="auto">
          <a:xfrm>
            <a:off x="5105400" y="2097088"/>
            <a:ext cx="3881438" cy="265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p>
            <a:pPr>
              <a:lnSpc>
                <a:spcPct val="120000"/>
              </a:lnSpc>
              <a:spcBef>
                <a:spcPts val="1000"/>
              </a:spcBef>
              <a:buSzPct val="125000"/>
            </a:pPr>
            <a:r>
              <a:rPr lang="en-US" altLang="zh-CN" sz="2400">
                <a:solidFill>
                  <a:schemeClr val="tx2"/>
                </a:solidFill>
              </a:rPr>
              <a:t> </a:t>
            </a:r>
            <a:r>
              <a:rPr lang="en-US" altLang="zh-CN">
                <a:solidFill>
                  <a:schemeClr val="tx2"/>
                </a:solidFill>
              </a:rPr>
              <a:t>It Describes the characteristics of the product such as size, complication, design features, performance, and level of quality.</a:t>
            </a:r>
          </a:p>
        </p:txBody>
      </p:sp>
      <p:sp>
        <p:nvSpPr>
          <p:cNvPr id="8" name="TextBox 7">
            <a:extLst>
              <a:ext uri="{FF2B5EF4-FFF2-40B4-BE49-F238E27FC236}">
                <a16:creationId xmlns:a16="http://schemas.microsoft.com/office/drawing/2014/main" id="{1A941B33-9879-43FF-AC66-0DCFB4031A04}"/>
              </a:ext>
            </a:extLst>
          </p:cNvPr>
          <p:cNvSpPr txBox="1"/>
          <p:nvPr/>
        </p:nvSpPr>
        <p:spPr>
          <a:xfrm>
            <a:off x="665163" y="2790825"/>
            <a:ext cx="3216275" cy="301625"/>
          </a:xfrm>
          <a:prstGeom prst="rect">
            <a:avLst/>
          </a:prstGeom>
          <a:noFill/>
        </p:spPr>
        <p:txBody>
          <a:bodyPr>
            <a:spAutoFit/>
          </a:bodyPr>
          <a:lstStyle/>
          <a:p>
            <a:pPr fontAlgn="auto">
              <a:defRPr/>
            </a:pPr>
            <a:endParaRPr lang="en-US" sz="1350" noProof="1"/>
          </a:p>
        </p:txBody>
      </p:sp>
      <p:pic>
        <p:nvPicPr>
          <p:cNvPr id="15364" name="Picture 6">
            <a:extLst>
              <a:ext uri="{FF2B5EF4-FFF2-40B4-BE49-F238E27FC236}">
                <a16:creationId xmlns:a16="http://schemas.microsoft.com/office/drawing/2014/main" id="{FB9518AC-8E91-473C-AD95-59B39CA75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390775"/>
            <a:ext cx="3730625" cy="234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2">
            <a:extLst>
              <a:ext uri="{FF2B5EF4-FFF2-40B4-BE49-F238E27FC236}">
                <a16:creationId xmlns:a16="http://schemas.microsoft.com/office/drawing/2014/main" id="{6326EF3B-5E59-43A9-A791-AD830ED5CD4F}"/>
              </a:ext>
            </a:extLst>
          </p:cNvPr>
          <p:cNvSpPr>
            <a:spLocks noChangeArrowheads="1"/>
          </p:cNvSpPr>
          <p:nvPr/>
        </p:nvSpPr>
        <p:spPr bwMode="auto">
          <a:xfrm>
            <a:off x="4402138" y="4752975"/>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5366" name="Slide Number Placeholder 3">
            <a:extLst>
              <a:ext uri="{FF2B5EF4-FFF2-40B4-BE49-F238E27FC236}">
                <a16:creationId xmlns:a16="http://schemas.microsoft.com/office/drawing/2014/main" id="{C1D88908-9682-4AE5-8967-EED11173351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4819CA-5F6C-4033-9056-2383E1BEC507}" type="slidenum">
              <a:rPr lang="en-US" altLang="zh-CN"/>
              <a:pPr/>
              <a:t>11</a:t>
            </a:fld>
            <a:endParaRPr lang="en-US" altLang="zh-CN"/>
          </a:p>
        </p:txBody>
      </p:sp>
    </p:spTree>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9A3A984-07B7-470A-925C-2EA7F23F4C3B}"/>
              </a:ext>
            </a:extLst>
          </p:cNvPr>
          <p:cNvSpPr>
            <a:spLocks noGrp="1" noChangeArrowheads="1"/>
          </p:cNvSpPr>
          <p:nvPr>
            <p:ph type="title"/>
          </p:nvPr>
        </p:nvSpPr>
        <p:spPr>
          <a:xfrm>
            <a:off x="1533525" y="306388"/>
            <a:ext cx="6751638" cy="1266825"/>
          </a:xfrm>
        </p:spPr>
        <p:txBody>
          <a:bodyPr/>
          <a:lstStyle/>
          <a:p>
            <a:pPr algn="r" eaLnBrk="1" hangingPunct="1"/>
            <a:r>
              <a:rPr lang="en-US" altLang="zh-CN" sz="3600"/>
              <a:t>Software relatedness </a:t>
            </a:r>
            <a:br>
              <a:rPr lang="en-US" altLang="zh-CN" sz="3600"/>
            </a:br>
            <a:r>
              <a:rPr lang="en-US" altLang="zh-CN" sz="3600"/>
              <a:t>with product process Metrics</a:t>
            </a:r>
          </a:p>
        </p:txBody>
      </p:sp>
      <p:sp>
        <p:nvSpPr>
          <p:cNvPr id="3" name="Content Placeholder 2">
            <a:extLst>
              <a:ext uri="{FF2B5EF4-FFF2-40B4-BE49-F238E27FC236}">
                <a16:creationId xmlns:a16="http://schemas.microsoft.com/office/drawing/2014/main" id="{88C99590-F452-4879-9DE9-D37FE2B6D608}"/>
              </a:ext>
            </a:extLst>
          </p:cNvPr>
          <p:cNvSpPr>
            <a:spLocks noGrp="1"/>
          </p:cNvSpPr>
          <p:nvPr>
            <p:ph idx="1"/>
          </p:nvPr>
        </p:nvSpPr>
        <p:spPr>
          <a:xfrm>
            <a:off x="6324600" y="1733550"/>
            <a:ext cx="2516188" cy="3106738"/>
          </a:xfrm>
        </p:spPr>
        <p:txBody>
          <a:bodyPr>
            <a:normAutofit/>
          </a:bodyPr>
          <a:lstStyle/>
          <a:p>
            <a:pPr marL="68580" indent="-182880" eaLnBrk="1" fontAlgn="auto" hangingPunct="1">
              <a:defRPr/>
            </a:pPr>
            <a:r>
              <a:rPr lang="en-US" noProof="1">
                <a:solidFill>
                  <a:schemeClr val="tx2"/>
                </a:solidFill>
              </a:rPr>
              <a:t>It must be convenient to the user</a:t>
            </a:r>
          </a:p>
          <a:p>
            <a:pPr marL="68580" indent="-182880" eaLnBrk="1" fontAlgn="auto" hangingPunct="1">
              <a:defRPr/>
            </a:pPr>
            <a:r>
              <a:rPr lang="en-US" noProof="1">
                <a:solidFill>
                  <a:schemeClr val="tx2"/>
                </a:solidFill>
              </a:rPr>
              <a:t>The software should be start at all search engines </a:t>
            </a:r>
          </a:p>
          <a:p>
            <a:pPr marL="68580" indent="-182880" eaLnBrk="1" fontAlgn="auto" hangingPunct="1">
              <a:defRPr/>
            </a:pPr>
            <a:r>
              <a:rPr lang="en-US" noProof="1">
                <a:solidFill>
                  <a:schemeClr val="tx2"/>
                </a:solidFill>
              </a:rPr>
              <a:t>It must have integrity to produce results accurately </a:t>
            </a:r>
          </a:p>
          <a:p>
            <a:pPr marL="0" indent="0" eaLnBrk="1" fontAlgn="auto" hangingPunct="1">
              <a:buFont typeface="Wingdings" panose="05000000000000000000" pitchFamily="2" charset="2"/>
              <a:buNone/>
              <a:defRPr/>
            </a:pPr>
            <a:endParaRPr lang="en-US" noProof="1">
              <a:solidFill>
                <a:schemeClr val="tx2"/>
              </a:solidFill>
            </a:endParaRPr>
          </a:p>
          <a:p>
            <a:pPr indent="-182880" eaLnBrk="1" fontAlgn="auto" hangingPunct="1">
              <a:defRPr/>
            </a:pPr>
            <a:endParaRPr lang="en-US" noProof="1"/>
          </a:p>
          <a:p>
            <a:pPr indent="-182880" eaLnBrk="1" fontAlgn="auto" hangingPunct="1">
              <a:buFont typeface="Tw Cen MT" panose="020B0602020104020603" pitchFamily="34" charset="0"/>
              <a:buChar char="°"/>
              <a:defRPr/>
            </a:pPr>
            <a:endParaRPr lang="en-US" noProof="1"/>
          </a:p>
        </p:txBody>
      </p:sp>
      <p:pic>
        <p:nvPicPr>
          <p:cNvPr id="16387" name="Picture 2" descr="Software 101: A Complete Guide to Different Types of Software">
            <a:extLst>
              <a:ext uri="{FF2B5EF4-FFF2-40B4-BE49-F238E27FC236}">
                <a16:creationId xmlns:a16="http://schemas.microsoft.com/office/drawing/2014/main" id="{2F393730-56EA-4D5D-B7F2-1751B5826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038350"/>
            <a:ext cx="32099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Rectangle 1">
            <a:extLst>
              <a:ext uri="{FF2B5EF4-FFF2-40B4-BE49-F238E27FC236}">
                <a16:creationId xmlns:a16="http://schemas.microsoft.com/office/drawing/2014/main" id="{DFFB1838-7642-48FC-8E4C-A4248F567E3F}"/>
              </a:ext>
            </a:extLst>
          </p:cNvPr>
          <p:cNvSpPr>
            <a:spLocks noChangeArrowheads="1"/>
          </p:cNvSpPr>
          <p:nvPr/>
        </p:nvSpPr>
        <p:spPr bwMode="auto">
          <a:xfrm>
            <a:off x="4419600" y="4773613"/>
            <a:ext cx="458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6389" name="Slide Number Placeholder 3">
            <a:extLst>
              <a:ext uri="{FF2B5EF4-FFF2-40B4-BE49-F238E27FC236}">
                <a16:creationId xmlns:a16="http://schemas.microsoft.com/office/drawing/2014/main" id="{8F811334-A4B6-44CD-8410-F4D19802BF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6F3D1E5-D23E-4AA7-BF8B-A537FD3A8F29}" type="slidenum">
              <a:rPr lang="en-US" altLang="zh-CN"/>
              <a:pPr/>
              <a:t>12</a:t>
            </a:fld>
            <a:endParaRPr lang="en-US" altLang="zh-CN"/>
          </a:p>
        </p:txBody>
      </p:sp>
    </p:spTree>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DD092-8302-45D3-A4EC-A8DCBB5D3322}"/>
              </a:ext>
            </a:extLst>
          </p:cNvPr>
          <p:cNvSpPr>
            <a:spLocks noGrp="1"/>
          </p:cNvSpPr>
          <p:nvPr>
            <p:ph type="title"/>
          </p:nvPr>
        </p:nvSpPr>
        <p:spPr>
          <a:xfrm>
            <a:off x="914400" y="792163"/>
            <a:ext cx="7315200" cy="865187"/>
          </a:xfrm>
        </p:spPr>
        <p:txBody>
          <a:bodyPr>
            <a:normAutofit fontScale="90000"/>
          </a:bodyPr>
          <a:lstStyle/>
          <a:p>
            <a:pPr algn="r" eaLnBrk="1" fontAlgn="auto" hangingPunct="1">
              <a:defRPr/>
            </a:pPr>
            <a:r>
              <a:rPr lang="en-US" sz="3600" noProof="1"/>
              <a:t>Why We Have The  </a:t>
            </a:r>
            <a:br>
              <a:rPr lang="en-US" sz="3600" dirty="0"/>
            </a:br>
            <a:r>
              <a:rPr lang="en-US" sz="3600" noProof="1"/>
              <a:t>Software Product Metrics ? </a:t>
            </a:r>
          </a:p>
        </p:txBody>
      </p:sp>
      <p:sp>
        <p:nvSpPr>
          <p:cNvPr id="17410" name="TextBox 5">
            <a:extLst>
              <a:ext uri="{FF2B5EF4-FFF2-40B4-BE49-F238E27FC236}">
                <a16:creationId xmlns:a16="http://schemas.microsoft.com/office/drawing/2014/main" id="{2E0715F0-DCD4-4A78-8D28-1AE716F206E1}"/>
              </a:ext>
            </a:extLst>
          </p:cNvPr>
          <p:cNvSpPr txBox="1">
            <a:spLocks noChangeArrowheads="1"/>
          </p:cNvSpPr>
          <p:nvPr/>
        </p:nvSpPr>
        <p:spPr bwMode="auto">
          <a:xfrm>
            <a:off x="5486400" y="1809750"/>
            <a:ext cx="35496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solidFill>
                  <a:srgbClr val="FFFF00"/>
                </a:solidFill>
              </a:rPr>
              <a:t>Helps Software Engineers To Be Better Understand The Attributes Of Models And Asses The Quality Of Software </a:t>
            </a:r>
          </a:p>
        </p:txBody>
      </p:sp>
      <p:pic>
        <p:nvPicPr>
          <p:cNvPr id="17411" name="Picture 6">
            <a:extLst>
              <a:ext uri="{FF2B5EF4-FFF2-40B4-BE49-F238E27FC236}">
                <a16:creationId xmlns:a16="http://schemas.microsoft.com/office/drawing/2014/main" id="{CA1A4649-BF31-4DB0-B319-BAE5A7E06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1885950"/>
            <a:ext cx="2598738"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Rectangle 2">
            <a:extLst>
              <a:ext uri="{FF2B5EF4-FFF2-40B4-BE49-F238E27FC236}">
                <a16:creationId xmlns:a16="http://schemas.microsoft.com/office/drawing/2014/main" id="{CC32E966-03CA-4ECD-AD64-DCACBFBDA3A1}"/>
              </a:ext>
            </a:extLst>
          </p:cNvPr>
          <p:cNvSpPr>
            <a:spLocks noChangeArrowheads="1"/>
          </p:cNvSpPr>
          <p:nvPr/>
        </p:nvSpPr>
        <p:spPr bwMode="auto">
          <a:xfrm>
            <a:off x="4451350" y="4773613"/>
            <a:ext cx="458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7413" name="Slide Number Placeholder 3">
            <a:extLst>
              <a:ext uri="{FF2B5EF4-FFF2-40B4-BE49-F238E27FC236}">
                <a16:creationId xmlns:a16="http://schemas.microsoft.com/office/drawing/2014/main" id="{34B18FF2-A452-4F59-8FF0-A55E1A79EA4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9FA91B-ACA6-4781-9A6E-D0F9706197BB}" type="slidenum">
              <a:rPr lang="en-US" altLang="zh-CN"/>
              <a:pPr/>
              <a:t>13</a:t>
            </a:fld>
            <a:endParaRPr lang="en-US" altLang="zh-CN"/>
          </a:p>
        </p:txBody>
      </p:sp>
    </p:spTree>
  </p:cSld>
  <p:clrMapOvr>
    <a:masterClrMapping/>
  </p:clrMapOvr>
  <p:transition spd="slow">
    <p:circl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Content Placeholder 2">
            <a:extLst>
              <a:ext uri="{FF2B5EF4-FFF2-40B4-BE49-F238E27FC236}">
                <a16:creationId xmlns:a16="http://schemas.microsoft.com/office/drawing/2014/main" id="{9BE183B4-D5D2-4837-B97C-30F00853BC4F}"/>
              </a:ext>
            </a:extLst>
          </p:cNvPr>
          <p:cNvSpPr>
            <a:spLocks noGrp="1" noChangeArrowheads="1"/>
          </p:cNvSpPr>
          <p:nvPr>
            <p:ph idx="1"/>
          </p:nvPr>
        </p:nvSpPr>
        <p:spPr>
          <a:xfrm>
            <a:off x="5711825" y="1711325"/>
            <a:ext cx="3130550" cy="2655888"/>
          </a:xfrm>
        </p:spPr>
        <p:txBody>
          <a:bodyPr/>
          <a:lstStyle/>
          <a:p>
            <a:pPr eaLnBrk="1" hangingPunct="1"/>
            <a:r>
              <a:rPr lang="en-US" altLang="zh-CN" sz="2700">
                <a:solidFill>
                  <a:srgbClr val="FFFF00"/>
                </a:solidFill>
              </a:rPr>
              <a:t>Helps Software Engineers To Gain Insight Into The Design And Construction Of Software</a:t>
            </a:r>
          </a:p>
        </p:txBody>
      </p:sp>
      <p:sp>
        <p:nvSpPr>
          <p:cNvPr id="18434" name="Title 1">
            <a:extLst>
              <a:ext uri="{FF2B5EF4-FFF2-40B4-BE49-F238E27FC236}">
                <a16:creationId xmlns:a16="http://schemas.microsoft.com/office/drawing/2014/main" id="{F14192D1-9796-4C93-83D9-36F570421F6F}"/>
              </a:ext>
            </a:extLst>
          </p:cNvPr>
          <p:cNvSpPr txBox="1">
            <a:spLocks noChangeArrowheads="1"/>
          </p:cNvSpPr>
          <p:nvPr/>
        </p:nvSpPr>
        <p:spPr bwMode="auto">
          <a:xfrm>
            <a:off x="307975" y="336550"/>
            <a:ext cx="842168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r">
              <a:lnSpc>
                <a:spcPct val="90000"/>
              </a:lnSpc>
            </a:pPr>
            <a:r>
              <a:rPr lang="en-US" altLang="en-US" sz="3600" noProof="1"/>
              <a:t>Why We Have The Software </a:t>
            </a:r>
          </a:p>
          <a:p>
            <a:pPr algn="r">
              <a:lnSpc>
                <a:spcPct val="90000"/>
              </a:lnSpc>
            </a:pPr>
            <a:r>
              <a:rPr lang="en-US" altLang="en-US" sz="3600" noProof="1"/>
              <a:t>Product Metrics ?[Continued…] </a:t>
            </a:r>
          </a:p>
        </p:txBody>
      </p:sp>
      <p:pic>
        <p:nvPicPr>
          <p:cNvPr id="18435" name="Picture 4" descr="Smile Clipart Bid - Software Engineer Internship Sri Lanka ...">
            <a:extLst>
              <a:ext uri="{FF2B5EF4-FFF2-40B4-BE49-F238E27FC236}">
                <a16:creationId xmlns:a16="http://schemas.microsoft.com/office/drawing/2014/main" id="{EE1C9DFF-CCCE-4E8F-B714-80F31C654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1828800"/>
            <a:ext cx="2320925"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Rectangle 1">
            <a:extLst>
              <a:ext uri="{FF2B5EF4-FFF2-40B4-BE49-F238E27FC236}">
                <a16:creationId xmlns:a16="http://schemas.microsoft.com/office/drawing/2014/main" id="{9B35ADDC-C5E5-4910-B33E-65728ECCC643}"/>
              </a:ext>
            </a:extLst>
          </p:cNvPr>
          <p:cNvSpPr>
            <a:spLocks noChangeArrowheads="1"/>
          </p:cNvSpPr>
          <p:nvPr/>
        </p:nvSpPr>
        <p:spPr bwMode="auto">
          <a:xfrm>
            <a:off x="4491038" y="4760913"/>
            <a:ext cx="2647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18437" name="Slide Number Placeholder 2">
            <a:extLst>
              <a:ext uri="{FF2B5EF4-FFF2-40B4-BE49-F238E27FC236}">
                <a16:creationId xmlns:a16="http://schemas.microsoft.com/office/drawing/2014/main" id="{457408BD-B0CF-4A47-98A3-B67DFAF66FC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A829DC-76D8-4CF6-9EF6-4F39DC484E1D}" type="slidenum">
              <a:rPr lang="en-US" altLang="zh-CN"/>
              <a:pPr/>
              <a:t>14</a:t>
            </a:fld>
            <a:endParaRPr lang="en-US" altLang="zh-CN"/>
          </a:p>
        </p:txBody>
      </p:sp>
    </p:spTree>
  </p:cSld>
  <p:clrMapOvr>
    <a:masterClrMapping/>
  </p:clrMapOvr>
  <p:transition spd="slow">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Content Placeholder 2">
            <a:extLst>
              <a:ext uri="{FF2B5EF4-FFF2-40B4-BE49-F238E27FC236}">
                <a16:creationId xmlns:a16="http://schemas.microsoft.com/office/drawing/2014/main" id="{B1D5FEA9-6C5F-41EA-A838-D6D7270ED944}"/>
              </a:ext>
            </a:extLst>
          </p:cNvPr>
          <p:cNvSpPr>
            <a:spLocks noGrp="1" noChangeArrowheads="1"/>
          </p:cNvSpPr>
          <p:nvPr>
            <p:ph idx="1"/>
          </p:nvPr>
        </p:nvSpPr>
        <p:spPr>
          <a:xfrm>
            <a:off x="5181600" y="1809750"/>
            <a:ext cx="3759200" cy="2655888"/>
          </a:xfrm>
        </p:spPr>
        <p:txBody>
          <a:bodyPr/>
          <a:lstStyle/>
          <a:p>
            <a:pPr eaLnBrk="1" hangingPunct="1"/>
            <a:r>
              <a:rPr lang="en-US" altLang="zh-CN" sz="2100">
                <a:solidFill>
                  <a:srgbClr val="FFFF00"/>
                </a:solidFill>
              </a:rPr>
              <a:t>Focus On Attributes Of Software Of Software Engineering Work Products Resulting From Analysis, design,coding And Testing </a:t>
            </a:r>
          </a:p>
        </p:txBody>
      </p:sp>
      <p:sp>
        <p:nvSpPr>
          <p:cNvPr id="19458" name="Title 1">
            <a:extLst>
              <a:ext uri="{FF2B5EF4-FFF2-40B4-BE49-F238E27FC236}">
                <a16:creationId xmlns:a16="http://schemas.microsoft.com/office/drawing/2014/main" id="{DD6A42E9-AF12-4FC1-9422-AF96061D738F}"/>
              </a:ext>
            </a:extLst>
          </p:cNvPr>
          <p:cNvSpPr txBox="1">
            <a:spLocks noChangeArrowheads="1"/>
          </p:cNvSpPr>
          <p:nvPr/>
        </p:nvSpPr>
        <p:spPr bwMode="auto">
          <a:xfrm>
            <a:off x="-61913" y="420688"/>
            <a:ext cx="8420101" cy="110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pPr algn="r">
              <a:lnSpc>
                <a:spcPct val="90000"/>
              </a:lnSpc>
            </a:pPr>
            <a:r>
              <a:rPr lang="en-US" altLang="en-US" sz="3600" noProof="1"/>
              <a:t>Why We Have The Software </a:t>
            </a:r>
          </a:p>
          <a:p>
            <a:pPr algn="r">
              <a:lnSpc>
                <a:spcPct val="90000"/>
              </a:lnSpc>
            </a:pPr>
            <a:r>
              <a:rPr lang="en-US" altLang="en-US" sz="3600" noProof="1"/>
              <a:t>Product Metrics ?[Continued…] </a:t>
            </a:r>
          </a:p>
        </p:txBody>
      </p:sp>
      <p:pic>
        <p:nvPicPr>
          <p:cNvPr id="19459" name="Picture 2" descr="Question the software design - Part 5 - Big projects | Mozaic Works">
            <a:extLst>
              <a:ext uri="{FF2B5EF4-FFF2-40B4-BE49-F238E27FC236}">
                <a16:creationId xmlns:a16="http://schemas.microsoft.com/office/drawing/2014/main" id="{4AB39658-3BE8-410F-8D0D-02011A103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14550"/>
            <a:ext cx="26416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1">
            <a:extLst>
              <a:ext uri="{FF2B5EF4-FFF2-40B4-BE49-F238E27FC236}">
                <a16:creationId xmlns:a16="http://schemas.microsoft.com/office/drawing/2014/main" id="{D8C1B08F-C75F-41DA-A51C-8030F9C32D81}"/>
              </a:ext>
            </a:extLst>
          </p:cNvPr>
          <p:cNvSpPr>
            <a:spLocks noChangeArrowheads="1"/>
          </p:cNvSpPr>
          <p:nvPr/>
        </p:nvSpPr>
        <p:spPr bwMode="auto">
          <a:xfrm>
            <a:off x="6324600" y="4829175"/>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19461" name="Slide Number Placeholder 2">
            <a:extLst>
              <a:ext uri="{FF2B5EF4-FFF2-40B4-BE49-F238E27FC236}">
                <a16:creationId xmlns:a16="http://schemas.microsoft.com/office/drawing/2014/main" id="{00B60258-EFA8-4157-9C80-439FF2D1798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2EA7E2-2BCA-4145-BD47-C08D72CC1606}" type="slidenum">
              <a:rPr lang="en-US" altLang="zh-CN"/>
              <a:pPr/>
              <a:t>15</a:t>
            </a:fld>
            <a:endParaRPr lang="en-US" altLang="zh-CN"/>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F7916DD6-6952-4326-B79D-262FAC6BC156}"/>
              </a:ext>
            </a:extLst>
          </p:cNvPr>
          <p:cNvSpPr>
            <a:spLocks noGrp="1" noChangeArrowheads="1"/>
          </p:cNvSpPr>
          <p:nvPr>
            <p:ph type="title"/>
          </p:nvPr>
        </p:nvSpPr>
        <p:spPr>
          <a:xfrm>
            <a:off x="1041400" y="303213"/>
            <a:ext cx="7429500" cy="1108075"/>
          </a:xfrm>
        </p:spPr>
        <p:txBody>
          <a:bodyPr lIns="68580" tIns="34290" rIns="68580" bIns="34290" anchor="ctr"/>
          <a:lstStyle/>
          <a:p>
            <a:pPr algn="r" eaLnBrk="1" hangingPunct="1">
              <a:lnSpc>
                <a:spcPct val="90000"/>
              </a:lnSpc>
            </a:pPr>
            <a:r>
              <a:rPr lang="en-US" altLang="zh-CN" sz="3600">
                <a:solidFill>
                  <a:schemeClr val="tx1"/>
                </a:solidFill>
              </a:rPr>
              <a:t>Why We Have The Software </a:t>
            </a:r>
            <a:br>
              <a:rPr lang="en-US" altLang="zh-CN" sz="3600">
                <a:solidFill>
                  <a:schemeClr val="tx1"/>
                </a:solidFill>
              </a:rPr>
            </a:br>
            <a:r>
              <a:rPr lang="en-US" altLang="zh-CN" sz="3600">
                <a:solidFill>
                  <a:schemeClr val="tx1"/>
                </a:solidFill>
              </a:rPr>
              <a:t>Product Metrics ?[Continued…] </a:t>
            </a:r>
          </a:p>
        </p:txBody>
      </p:sp>
      <p:sp>
        <p:nvSpPr>
          <p:cNvPr id="6" name="TextBox 5">
            <a:extLst>
              <a:ext uri="{FF2B5EF4-FFF2-40B4-BE49-F238E27FC236}">
                <a16:creationId xmlns:a16="http://schemas.microsoft.com/office/drawing/2014/main" id="{CD120FBF-9797-423A-92BF-93595A369BD3}"/>
              </a:ext>
            </a:extLst>
          </p:cNvPr>
          <p:cNvSpPr txBox="1"/>
          <p:nvPr/>
        </p:nvSpPr>
        <p:spPr>
          <a:xfrm>
            <a:off x="6094413" y="1581150"/>
            <a:ext cx="3049587" cy="2724150"/>
          </a:xfrm>
          <a:prstGeom prst="rect">
            <a:avLst/>
          </a:prstGeom>
          <a:noFill/>
        </p:spPr>
        <p:txBody>
          <a:bodyPr>
            <a:spAutoFit/>
          </a:bodyPr>
          <a:lstStyle/>
          <a:p>
            <a:pPr fontAlgn="auto">
              <a:defRPr/>
            </a:pPr>
            <a:r>
              <a:rPr lang="en-US" sz="2850" noProof="1">
                <a:solidFill>
                  <a:srgbClr val="FFFF00"/>
                </a:solidFill>
                <a:latin typeface="+mn-lt"/>
              </a:rPr>
              <a:t>Provide A Systematic Way To Access Quality Based On Set Of Clearly Defined Rules </a:t>
            </a:r>
            <a:endParaRPr lang="en-US" sz="2850" noProof="1">
              <a:solidFill>
                <a:srgbClr val="FFFF00"/>
              </a:solidFill>
            </a:endParaRPr>
          </a:p>
        </p:txBody>
      </p:sp>
      <p:pic>
        <p:nvPicPr>
          <p:cNvPr id="20483" name="Picture 8">
            <a:extLst>
              <a:ext uri="{FF2B5EF4-FFF2-40B4-BE49-F238E27FC236}">
                <a16:creationId xmlns:a16="http://schemas.microsoft.com/office/drawing/2014/main" id="{564EFC11-9B22-4E8F-A9D2-25834E30F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95525"/>
            <a:ext cx="2424113"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Rectangle 1">
            <a:extLst>
              <a:ext uri="{FF2B5EF4-FFF2-40B4-BE49-F238E27FC236}">
                <a16:creationId xmlns:a16="http://schemas.microsoft.com/office/drawing/2014/main" id="{F1C95D1E-01C1-46F7-BC85-1C1E67200E32}"/>
              </a:ext>
            </a:extLst>
          </p:cNvPr>
          <p:cNvSpPr>
            <a:spLocks noChangeArrowheads="1"/>
          </p:cNvSpPr>
          <p:nvPr/>
        </p:nvSpPr>
        <p:spPr bwMode="auto">
          <a:xfrm>
            <a:off x="4495800" y="4773613"/>
            <a:ext cx="2647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20485" name="Slide Number Placeholder 2">
            <a:extLst>
              <a:ext uri="{FF2B5EF4-FFF2-40B4-BE49-F238E27FC236}">
                <a16:creationId xmlns:a16="http://schemas.microsoft.com/office/drawing/2014/main" id="{B812998D-C1D9-43BB-82FA-9009E389D72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E403780-7ED8-4050-B95C-80825DDA11DF}" type="slidenum">
              <a:rPr lang="en-US" altLang="zh-CN"/>
              <a:pPr/>
              <a:t>16</a:t>
            </a:fld>
            <a:endParaRPr lang="en-US" altLang="zh-CN"/>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62FD5A48-CBDD-47DF-B60A-C4B3F0D019F0}"/>
              </a:ext>
            </a:extLst>
          </p:cNvPr>
          <p:cNvSpPr>
            <a:spLocks noGrp="1" noChangeArrowheads="1"/>
          </p:cNvSpPr>
          <p:nvPr>
            <p:ph type="title"/>
          </p:nvPr>
        </p:nvSpPr>
        <p:spPr>
          <a:xfrm>
            <a:off x="1041400" y="303213"/>
            <a:ext cx="7429500" cy="1108075"/>
          </a:xfrm>
        </p:spPr>
        <p:txBody>
          <a:bodyPr lIns="68580" tIns="34290" rIns="68580" bIns="34290" anchor="ctr"/>
          <a:lstStyle/>
          <a:p>
            <a:pPr algn="r" eaLnBrk="1" hangingPunct="1">
              <a:lnSpc>
                <a:spcPct val="90000"/>
              </a:lnSpc>
            </a:pPr>
            <a:r>
              <a:rPr lang="en-US" altLang="zh-CN" sz="3600">
                <a:solidFill>
                  <a:schemeClr val="tx1"/>
                </a:solidFill>
              </a:rPr>
              <a:t>Why We Have The Software </a:t>
            </a:r>
            <a:br>
              <a:rPr lang="en-US" altLang="zh-CN" sz="3600">
                <a:solidFill>
                  <a:schemeClr val="tx1"/>
                </a:solidFill>
              </a:rPr>
            </a:br>
            <a:r>
              <a:rPr lang="en-US" altLang="zh-CN" sz="3600">
                <a:solidFill>
                  <a:schemeClr val="tx1"/>
                </a:solidFill>
              </a:rPr>
              <a:t>Product Metrics ?[Continued…] </a:t>
            </a:r>
          </a:p>
        </p:txBody>
      </p:sp>
      <p:sp>
        <p:nvSpPr>
          <p:cNvPr id="21506" name="TextBox 1">
            <a:extLst>
              <a:ext uri="{FF2B5EF4-FFF2-40B4-BE49-F238E27FC236}">
                <a16:creationId xmlns:a16="http://schemas.microsoft.com/office/drawing/2014/main" id="{DA7B3687-DEE1-4A8C-BB7C-19B6559F6839}"/>
              </a:ext>
            </a:extLst>
          </p:cNvPr>
          <p:cNvSpPr txBox="1">
            <a:spLocks noChangeArrowheads="1"/>
          </p:cNvSpPr>
          <p:nvPr/>
        </p:nvSpPr>
        <p:spPr bwMode="auto">
          <a:xfrm>
            <a:off x="5562600" y="1657350"/>
            <a:ext cx="3502025" cy="217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700">
                <a:solidFill>
                  <a:srgbClr val="FFFF00"/>
                </a:solidFill>
              </a:rPr>
              <a:t>Provide An “On The Spot” Rather Than “After-the-fact” Insight Into The Software Development </a:t>
            </a:r>
          </a:p>
        </p:txBody>
      </p:sp>
      <p:sp>
        <p:nvSpPr>
          <p:cNvPr id="21507" name="Rectangle 1">
            <a:extLst>
              <a:ext uri="{FF2B5EF4-FFF2-40B4-BE49-F238E27FC236}">
                <a16:creationId xmlns:a16="http://schemas.microsoft.com/office/drawing/2014/main" id="{6CF577BC-3270-49F0-89BE-E5F27AF5181B}"/>
              </a:ext>
            </a:extLst>
          </p:cNvPr>
          <p:cNvSpPr>
            <a:spLocks noChangeArrowheads="1"/>
          </p:cNvSpPr>
          <p:nvPr/>
        </p:nvSpPr>
        <p:spPr bwMode="auto">
          <a:xfrm>
            <a:off x="4559300" y="4629150"/>
            <a:ext cx="26495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21508" name="Slide Number Placeholder 3">
            <a:extLst>
              <a:ext uri="{FF2B5EF4-FFF2-40B4-BE49-F238E27FC236}">
                <a16:creationId xmlns:a16="http://schemas.microsoft.com/office/drawing/2014/main" id="{D4BCC2FB-52BE-4B62-A2C6-CEA283B4462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E1863DD-7652-476E-9714-E292CEEECBC8}" type="slidenum">
              <a:rPr lang="en-US" altLang="zh-CN"/>
              <a:pPr/>
              <a:t>17</a:t>
            </a:fld>
            <a:endParaRPr lang="en-US" altLang="zh-CN"/>
          </a:p>
        </p:txBody>
      </p:sp>
    </p:spTree>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893ED-94D1-4243-B35A-96BD38507564}"/>
              </a:ext>
            </a:extLst>
          </p:cNvPr>
          <p:cNvSpPr>
            <a:spLocks noGrp="1"/>
          </p:cNvSpPr>
          <p:nvPr>
            <p:ph type="title"/>
          </p:nvPr>
        </p:nvSpPr>
        <p:spPr>
          <a:xfrm>
            <a:off x="855663" y="463550"/>
            <a:ext cx="7429500" cy="1109663"/>
          </a:xfrm>
        </p:spPr>
        <p:txBody>
          <a:bodyPr>
            <a:normAutofit fontScale="90000"/>
          </a:bodyPr>
          <a:lstStyle/>
          <a:p>
            <a:pPr algn="r" eaLnBrk="1" fontAlgn="auto" hangingPunct="1">
              <a:defRPr/>
            </a:pPr>
            <a:r>
              <a:rPr lang="en-US" sz="3600" noProof="1"/>
              <a:t>WHAT IS Process </a:t>
            </a:r>
            <a:br>
              <a:rPr lang="en-US" sz="3600" dirty="0"/>
            </a:br>
            <a:r>
              <a:rPr lang="en-US" sz="3600" noProof="1"/>
              <a:t>and Project Indicators ?</a:t>
            </a:r>
          </a:p>
        </p:txBody>
      </p:sp>
      <p:sp>
        <p:nvSpPr>
          <p:cNvPr id="22530" name="Content Placeholder 2">
            <a:extLst>
              <a:ext uri="{FF2B5EF4-FFF2-40B4-BE49-F238E27FC236}">
                <a16:creationId xmlns:a16="http://schemas.microsoft.com/office/drawing/2014/main" id="{5364CA6C-FCDD-4090-9F73-C31E7D7E1BCA}"/>
              </a:ext>
            </a:extLst>
          </p:cNvPr>
          <p:cNvSpPr>
            <a:spLocks noGrp="1" noChangeArrowheads="1"/>
          </p:cNvSpPr>
          <p:nvPr>
            <p:ph idx="1"/>
          </p:nvPr>
        </p:nvSpPr>
        <p:spPr>
          <a:xfrm>
            <a:off x="5943600" y="1573213"/>
            <a:ext cx="2293938" cy="3494087"/>
          </a:xfrm>
        </p:spPr>
        <p:txBody>
          <a:bodyPr/>
          <a:lstStyle/>
          <a:p>
            <a:pPr marL="0" indent="0" eaLnBrk="1" hangingPunct="1">
              <a:buFont typeface="Wingdings" panose="05000000000000000000" pitchFamily="2" charset="2"/>
              <a:buNone/>
            </a:pPr>
            <a:r>
              <a:rPr lang="en-US" altLang="zh-CN" b="1">
                <a:solidFill>
                  <a:srgbClr val="FFFF00"/>
                </a:solidFill>
              </a:rPr>
              <a:t>Process indicators: are those indicators that are used to measure project processes or activities</a:t>
            </a:r>
          </a:p>
          <a:p>
            <a:pPr marL="0" indent="0" eaLnBrk="1" hangingPunct="1">
              <a:buFont typeface="Wingdings" panose="05000000000000000000" pitchFamily="2" charset="2"/>
              <a:buNone/>
            </a:pPr>
            <a:r>
              <a:rPr lang="en-US" altLang="zh-CN" b="1">
                <a:solidFill>
                  <a:srgbClr val="FFFF00"/>
                </a:solidFill>
              </a:rPr>
              <a:t>FOR EXAMPLE </a:t>
            </a:r>
          </a:p>
        </p:txBody>
      </p:sp>
      <p:sp>
        <p:nvSpPr>
          <p:cNvPr id="5" name="Rectangle 4">
            <a:extLst>
              <a:ext uri="{FF2B5EF4-FFF2-40B4-BE49-F238E27FC236}">
                <a16:creationId xmlns:a16="http://schemas.microsoft.com/office/drawing/2014/main" id="{338B05E6-E105-4939-9019-F613125A0D04}"/>
              </a:ext>
            </a:extLst>
          </p:cNvPr>
          <p:cNvSpPr/>
          <p:nvPr/>
        </p:nvSpPr>
        <p:spPr>
          <a:xfrm>
            <a:off x="387601" y="361739"/>
            <a:ext cx="3366499" cy="530915"/>
          </a:xfrm>
          <a:prstGeom prst="rect">
            <a:avLst/>
          </a:prstGeom>
          <a:noFill/>
        </p:spPr>
        <p:txBody>
          <a:bodyPr wrap="none" lIns="68580" tIns="34290" rIns="68580" bIns="34290">
            <a:spAutoFit/>
          </a:bodyPr>
          <a:lstStyle/>
          <a:p>
            <a:pPr algn="ctr" fontAlgn="auto">
              <a:defRPr/>
            </a:pPr>
            <a:r>
              <a:rPr lang="en-US" sz="30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n-lt"/>
              </a:rPr>
              <a:t>PROJECT INDICATOR</a:t>
            </a:r>
            <a:endParaRPr lang="en-US" sz="30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7" name="Rectangle 6">
            <a:extLst>
              <a:ext uri="{FF2B5EF4-FFF2-40B4-BE49-F238E27FC236}">
                <a16:creationId xmlns:a16="http://schemas.microsoft.com/office/drawing/2014/main" id="{00FD0104-C327-4851-9C4E-E93FFDDE3447}"/>
              </a:ext>
            </a:extLst>
          </p:cNvPr>
          <p:cNvSpPr/>
          <p:nvPr/>
        </p:nvSpPr>
        <p:spPr>
          <a:xfrm>
            <a:off x="4038614" y="4171907"/>
            <a:ext cx="3366499" cy="530915"/>
          </a:xfrm>
          <a:prstGeom prst="rect">
            <a:avLst/>
          </a:prstGeom>
          <a:noFill/>
        </p:spPr>
        <p:txBody>
          <a:bodyPr wrap="none" lIns="68580" tIns="34290" rIns="68580" bIns="34290">
            <a:spAutoFit/>
          </a:bodyPr>
          <a:lstStyle/>
          <a:p>
            <a:pPr algn="ctr" fontAlgn="auto">
              <a:defRPr/>
            </a:pPr>
            <a:r>
              <a:rPr lang="en-US" sz="30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mn-lt"/>
              </a:rPr>
              <a:t>PROJECT INDICATOR</a:t>
            </a:r>
            <a:endParaRPr lang="en-US" sz="3000" b="1" noProof="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pic>
        <p:nvPicPr>
          <p:cNvPr id="22533" name="Picture 7">
            <a:extLst>
              <a:ext uri="{FF2B5EF4-FFF2-40B4-BE49-F238E27FC236}">
                <a16:creationId xmlns:a16="http://schemas.microsoft.com/office/drawing/2014/main" id="{76746B9C-570D-4E5E-BA14-7DA5CEBE9A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885950"/>
            <a:ext cx="258445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2">
            <a:extLst>
              <a:ext uri="{FF2B5EF4-FFF2-40B4-BE49-F238E27FC236}">
                <a16:creationId xmlns:a16="http://schemas.microsoft.com/office/drawing/2014/main" id="{5E2C2F8A-18DC-44A5-B673-42551321608E}"/>
              </a:ext>
            </a:extLst>
          </p:cNvPr>
          <p:cNvSpPr>
            <a:spLocks noChangeArrowheads="1"/>
          </p:cNvSpPr>
          <p:nvPr/>
        </p:nvSpPr>
        <p:spPr bwMode="auto">
          <a:xfrm>
            <a:off x="4191000" y="4773613"/>
            <a:ext cx="2647950"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22535" name="Slide Number Placeholder 3">
            <a:extLst>
              <a:ext uri="{FF2B5EF4-FFF2-40B4-BE49-F238E27FC236}">
                <a16:creationId xmlns:a16="http://schemas.microsoft.com/office/drawing/2014/main" id="{CB619318-6675-450C-A293-D2CABA3D434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D6091BE-CFEC-42D7-919E-AD007D72E31A}" type="slidenum">
              <a:rPr lang="en-US" altLang="zh-CN"/>
              <a:pPr/>
              <a:t>18</a:t>
            </a:fld>
            <a:endParaRPr lang="en-US" altLang="zh-CN"/>
          </a:p>
        </p:txBody>
      </p:sp>
    </p:spTree>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93DDA676-F62A-42F5-BDC9-7116E362C10F}"/>
              </a:ext>
            </a:extLst>
          </p:cNvPr>
          <p:cNvSpPr>
            <a:spLocks noGrp="1" noChangeArrowheads="1"/>
          </p:cNvSpPr>
          <p:nvPr>
            <p:ph type="title"/>
          </p:nvPr>
        </p:nvSpPr>
        <p:spPr>
          <a:xfrm>
            <a:off x="4267200" y="0"/>
            <a:ext cx="4572000" cy="1555750"/>
          </a:xfrm>
        </p:spPr>
        <p:txBody>
          <a:bodyPr/>
          <a:lstStyle/>
          <a:p>
            <a:pPr eaLnBrk="1" hangingPunct="1"/>
            <a:r>
              <a:rPr lang="en-US" altLang="en-US" b="1" u="sng"/>
              <a:t>Why are Standards Important?</a:t>
            </a:r>
            <a:endParaRPr lang="en-IN" altLang="en-US"/>
          </a:p>
        </p:txBody>
      </p:sp>
      <p:sp>
        <p:nvSpPr>
          <p:cNvPr id="23554" name="Content Placeholder 2">
            <a:extLst>
              <a:ext uri="{FF2B5EF4-FFF2-40B4-BE49-F238E27FC236}">
                <a16:creationId xmlns:a16="http://schemas.microsoft.com/office/drawing/2014/main" id="{1F07EDF3-60CC-4AF6-84A1-DC62023C02B9}"/>
              </a:ext>
            </a:extLst>
          </p:cNvPr>
          <p:cNvSpPr>
            <a:spLocks noGrp="1" noChangeArrowheads="1"/>
          </p:cNvSpPr>
          <p:nvPr>
            <p:ph idx="1"/>
          </p:nvPr>
        </p:nvSpPr>
        <p:spPr>
          <a:xfrm>
            <a:off x="4419600" y="1809750"/>
            <a:ext cx="4343400" cy="2922588"/>
          </a:xfrm>
        </p:spPr>
        <p:txBody>
          <a:bodyPr/>
          <a:lstStyle/>
          <a:p>
            <a:pPr marL="0" indent="0" eaLnBrk="1" hangingPunct="1">
              <a:lnSpc>
                <a:spcPct val="90000"/>
              </a:lnSpc>
              <a:spcBef>
                <a:spcPct val="45000"/>
              </a:spcBef>
              <a:buFont typeface="Wingdings" panose="05000000000000000000" pitchFamily="2" charset="2"/>
              <a:buNone/>
            </a:pPr>
            <a:r>
              <a:rPr lang="en-US" altLang="en-US">
                <a:latin typeface="Times New Roman" panose="02020603050405020304" pitchFamily="18" charset="0"/>
              </a:rPr>
              <a:t>Standards provide encapsulation of best, or at least most appropriate, practice</a:t>
            </a:r>
          </a:p>
          <a:p>
            <a:pPr marL="0" indent="0" eaLnBrk="1" hangingPunct="1">
              <a:lnSpc>
                <a:spcPct val="90000"/>
              </a:lnSpc>
              <a:spcBef>
                <a:spcPct val="45000"/>
              </a:spcBef>
              <a:buFont typeface="Wingdings" panose="05000000000000000000" pitchFamily="2" charset="2"/>
              <a:buNone/>
            </a:pPr>
            <a:r>
              <a:rPr lang="en-US" altLang="en-US">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a:latin typeface="Times New Roman" panose="02020603050405020304" pitchFamily="18" charset="0"/>
              </a:rPr>
              <a:t> Standards provide a framework around which the quality assurance process may be implemented</a:t>
            </a:r>
          </a:p>
          <a:p>
            <a:pPr marL="0" indent="0" eaLnBrk="1" hangingPunct="1">
              <a:lnSpc>
                <a:spcPct val="90000"/>
              </a:lnSpc>
              <a:spcBef>
                <a:spcPct val="45000"/>
              </a:spcBef>
              <a:buFont typeface="Wingdings" panose="05000000000000000000" pitchFamily="2" charset="2"/>
              <a:buNone/>
            </a:pPr>
            <a:r>
              <a:rPr lang="en-US" altLang="en-US">
                <a:latin typeface="Times New Roman" panose="02020603050405020304" pitchFamily="18" charset="0"/>
                <a:ea typeface="Times New Roman" panose="02020603050405020304" pitchFamily="18" charset="0"/>
                <a:cs typeface="Times New Roman" panose="02020603050405020304" pitchFamily="18" charset="0"/>
              </a:rPr>
              <a:t>•</a:t>
            </a:r>
            <a:r>
              <a:rPr lang="en-US" altLang="en-US">
                <a:latin typeface="Times New Roman" panose="02020603050405020304" pitchFamily="18" charset="0"/>
              </a:rPr>
              <a:t> Standards assist in continuity of work when it’s carried out by different people throughout the software product lifecycle</a:t>
            </a:r>
          </a:p>
          <a:p>
            <a:pPr marL="0" indent="0" eaLnBrk="1" hangingPunct="1">
              <a:lnSpc>
                <a:spcPct val="90000"/>
              </a:lnSpc>
              <a:spcBef>
                <a:spcPct val="45000"/>
              </a:spcBef>
              <a:buFont typeface="Wingdings" panose="05000000000000000000" pitchFamily="2" charset="2"/>
              <a:buNone/>
            </a:pPr>
            <a:endParaRPr lang="en-US" altLang="en-US">
              <a:latin typeface="Times New Roman" panose="02020603050405020304" pitchFamily="18" charset="0"/>
            </a:endParaRPr>
          </a:p>
          <a:p>
            <a:pPr marL="0" indent="0" eaLnBrk="1" hangingPunct="1">
              <a:lnSpc>
                <a:spcPct val="90000"/>
              </a:lnSpc>
            </a:pPr>
            <a:endParaRPr lang="en-US" altLang="zh-CN"/>
          </a:p>
        </p:txBody>
      </p:sp>
      <p:sp>
        <p:nvSpPr>
          <p:cNvPr id="23555" name="Slide Number Placeholder 1">
            <a:extLst>
              <a:ext uri="{FF2B5EF4-FFF2-40B4-BE49-F238E27FC236}">
                <a16:creationId xmlns:a16="http://schemas.microsoft.com/office/drawing/2014/main" id="{63901384-11C0-478D-88D1-64C9A23D10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BFE8D1E-2BC2-4F3C-9096-9CCE9A8A1691}" type="slidenum">
              <a:rPr lang="en-US" altLang="zh-CN"/>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itle 1">
            <a:extLst>
              <a:ext uri="{FF2B5EF4-FFF2-40B4-BE49-F238E27FC236}">
                <a16:creationId xmlns:a16="http://schemas.microsoft.com/office/drawing/2014/main" id="{AD092A94-D983-4245-8EF6-DDCF898FE432}"/>
              </a:ext>
            </a:extLst>
          </p:cNvPr>
          <p:cNvSpPr>
            <a:spLocks noGrp="1" noChangeArrowheads="1"/>
          </p:cNvSpPr>
          <p:nvPr>
            <p:ph type="title"/>
          </p:nvPr>
        </p:nvSpPr>
        <p:spPr>
          <a:xfrm>
            <a:off x="5943600" y="361950"/>
            <a:ext cx="2273300" cy="865188"/>
          </a:xfrm>
        </p:spPr>
        <p:txBody>
          <a:bodyPr/>
          <a:lstStyle/>
          <a:p>
            <a:pPr algn="r" eaLnBrk="1" hangingPunct="1"/>
            <a:r>
              <a:rPr lang="en-US" altLang="zh-CN"/>
              <a:t>Outline</a:t>
            </a:r>
          </a:p>
        </p:txBody>
      </p:sp>
      <p:sp>
        <p:nvSpPr>
          <p:cNvPr id="3" name="Content Placeholder 2">
            <a:extLst>
              <a:ext uri="{FF2B5EF4-FFF2-40B4-BE49-F238E27FC236}">
                <a16:creationId xmlns:a16="http://schemas.microsoft.com/office/drawing/2014/main" id="{F351BF13-D1BE-48CC-AF13-9CE3D66857DC}"/>
              </a:ext>
            </a:extLst>
          </p:cNvPr>
          <p:cNvSpPr>
            <a:spLocks noGrp="1"/>
          </p:cNvSpPr>
          <p:nvPr>
            <p:ph idx="1"/>
          </p:nvPr>
        </p:nvSpPr>
        <p:spPr>
          <a:xfrm>
            <a:off x="5638800" y="1200150"/>
            <a:ext cx="2965450" cy="2655888"/>
          </a:xfrm>
        </p:spPr>
        <p:txBody>
          <a:bodyPr>
            <a:normAutofit fontScale="90000" lnSpcReduction="10000"/>
          </a:bodyPr>
          <a:lstStyle/>
          <a:p>
            <a:pPr indent="-182880" eaLnBrk="1" fontAlgn="auto" hangingPunct="1">
              <a:defRPr/>
            </a:pPr>
            <a:r>
              <a:rPr lang="en-US" noProof="1"/>
              <a:t>Product &amp; Process Metrics</a:t>
            </a:r>
          </a:p>
          <a:p>
            <a:pPr indent="-182880" eaLnBrk="1" fontAlgn="auto" hangingPunct="1">
              <a:defRPr/>
            </a:pPr>
            <a:r>
              <a:rPr lang="en-US" noProof="1"/>
              <a:t>Quality Standards &amp; Models</a:t>
            </a:r>
          </a:p>
          <a:p>
            <a:pPr indent="-182880" eaLnBrk="1" fontAlgn="auto" hangingPunct="1">
              <a:defRPr/>
            </a:pPr>
            <a:r>
              <a:rPr lang="en-US" noProof="1"/>
              <a:t>Quality   Models</a:t>
            </a:r>
          </a:p>
          <a:p>
            <a:pPr lvl="2" indent="-182880" eaLnBrk="1" fontAlgn="auto" hangingPunct="1">
              <a:defRPr/>
            </a:pPr>
            <a:r>
              <a:rPr lang="en-US" noProof="1"/>
              <a:t>ISO</a:t>
            </a:r>
          </a:p>
          <a:p>
            <a:pPr lvl="2" indent="-182880" eaLnBrk="1" fontAlgn="auto" hangingPunct="1">
              <a:defRPr/>
            </a:pPr>
            <a:r>
              <a:rPr lang="en-US" noProof="1"/>
              <a:t> TQM, </a:t>
            </a:r>
          </a:p>
          <a:p>
            <a:pPr lvl="2" indent="-182880" eaLnBrk="1" fontAlgn="auto" hangingPunct="1">
              <a:defRPr/>
            </a:pPr>
            <a:r>
              <a:rPr lang="en-US" noProof="1"/>
              <a:t>Six-Sigma</a:t>
            </a:r>
          </a:p>
          <a:p>
            <a:pPr indent="-182880" eaLnBrk="1" fontAlgn="auto" hangingPunct="1">
              <a:defRPr/>
            </a:pPr>
            <a:r>
              <a:rPr lang="en-US" noProof="1"/>
              <a:t> Summary</a:t>
            </a:r>
          </a:p>
          <a:p>
            <a:pPr indent="-182880" eaLnBrk="1" fontAlgn="auto" hangingPunct="1">
              <a:defRPr/>
            </a:pPr>
            <a:r>
              <a:rPr lang="en-US" noProof="1"/>
              <a:t>Hot Questions</a:t>
            </a:r>
          </a:p>
          <a:p>
            <a:pPr marL="45720" indent="0" eaLnBrk="1" fontAlgn="auto" hangingPunct="1">
              <a:buFont typeface="Wingdings" panose="05000000000000000000" pitchFamily="2" charset="2"/>
              <a:buNone/>
              <a:defRPr/>
            </a:pPr>
            <a:endParaRPr lang="en-US" noProof="1"/>
          </a:p>
          <a:p>
            <a:pPr marL="45720" indent="0" eaLnBrk="1" fontAlgn="auto" hangingPunct="1">
              <a:buFont typeface="Wingdings" panose="05000000000000000000" pitchFamily="2" charset="2"/>
              <a:buNone/>
              <a:defRPr/>
            </a:pPr>
            <a:endParaRPr lang="en-US" noProof="1"/>
          </a:p>
        </p:txBody>
      </p:sp>
      <p:sp>
        <p:nvSpPr>
          <p:cNvPr id="6147" name="Slide Number Placeholder 1">
            <a:extLst>
              <a:ext uri="{FF2B5EF4-FFF2-40B4-BE49-F238E27FC236}">
                <a16:creationId xmlns:a16="http://schemas.microsoft.com/office/drawing/2014/main" id="{27456CAD-F133-4F37-BEBF-055801F0D17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BD8BBD-D20D-44CB-B57D-5AFFB3CD17F3}" type="slidenum">
              <a:rPr lang="en-US" altLang="zh-CN"/>
              <a:pPr/>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33749-A61B-4EB1-AD00-0CC3F7F46159}"/>
              </a:ext>
            </a:extLst>
          </p:cNvPr>
          <p:cNvSpPr>
            <a:spLocks noGrp="1"/>
          </p:cNvSpPr>
          <p:nvPr>
            <p:ph type="title"/>
          </p:nvPr>
        </p:nvSpPr>
        <p:spPr>
          <a:xfrm>
            <a:off x="4724400" y="133350"/>
            <a:ext cx="3505200" cy="914400"/>
          </a:xfrm>
        </p:spPr>
        <p:txBody>
          <a:bodyPr/>
          <a:lstStyle/>
          <a:p>
            <a:pPr eaLnBrk="1" fontAlgn="auto" hangingPunct="1">
              <a:defRPr/>
            </a:pPr>
            <a:r>
              <a:rPr lang="en-IN" noProof="1"/>
              <a:t>What is </a:t>
            </a:r>
            <a:r>
              <a:rPr spc="-375" noProof="1">
                <a:latin typeface="Arial" panose="020B0604020202020204"/>
                <a:cs typeface="Arial" panose="020B0604020202020204"/>
                <a:sym typeface="+mn-ea"/>
              </a:rPr>
              <a:t>ISO </a:t>
            </a:r>
            <a:endParaRPr lang="en-IN" noProof="1"/>
          </a:p>
        </p:txBody>
      </p:sp>
      <p:sp>
        <p:nvSpPr>
          <p:cNvPr id="3" name="Content Placeholder 2">
            <a:extLst>
              <a:ext uri="{FF2B5EF4-FFF2-40B4-BE49-F238E27FC236}">
                <a16:creationId xmlns:a16="http://schemas.microsoft.com/office/drawing/2014/main" id="{0A4F5AA3-3B76-4AB5-B18A-2D869B305A42}"/>
              </a:ext>
            </a:extLst>
          </p:cNvPr>
          <p:cNvSpPr>
            <a:spLocks noGrp="1"/>
          </p:cNvSpPr>
          <p:nvPr>
            <p:ph idx="1"/>
          </p:nvPr>
        </p:nvSpPr>
        <p:spPr>
          <a:xfrm>
            <a:off x="3619500" y="914400"/>
            <a:ext cx="5067300" cy="3679825"/>
          </a:xfrm>
        </p:spPr>
        <p:txBody>
          <a:bodyPr/>
          <a:lstStyle/>
          <a:p>
            <a:pPr indent="-182880" eaLnBrk="1" fontAlgn="auto" hangingPunct="1">
              <a:defRPr/>
            </a:pPr>
            <a:r>
              <a:rPr spc="-375" noProof="1">
                <a:latin typeface="Arial" panose="020B0604020202020204"/>
                <a:cs typeface="Arial" panose="020B0604020202020204"/>
                <a:sym typeface="+mn-ea"/>
              </a:rPr>
              <a:t>ISO  </a:t>
            </a:r>
            <a:r>
              <a:rPr spc="-125" noProof="1">
                <a:latin typeface="Arial" panose="020B0604020202020204"/>
                <a:cs typeface="Arial" panose="020B0604020202020204"/>
                <a:sym typeface="+mn-ea"/>
              </a:rPr>
              <a:t>[</a:t>
            </a:r>
            <a:r>
              <a:rPr b="1" spc="-125" noProof="1">
                <a:latin typeface="Arial" panose="020B0604020202020204"/>
                <a:cs typeface="Arial" panose="020B0604020202020204"/>
                <a:sym typeface="+mn-ea"/>
              </a:rPr>
              <a:t>International </a:t>
            </a:r>
            <a:r>
              <a:rPr b="1" spc="-200" noProof="1">
                <a:latin typeface="Arial" panose="020B0604020202020204"/>
                <a:cs typeface="Arial" panose="020B0604020202020204"/>
                <a:sym typeface="+mn-ea"/>
              </a:rPr>
              <a:t>organization </a:t>
            </a:r>
            <a:r>
              <a:rPr b="1" spc="-140" noProof="1">
                <a:latin typeface="Arial" panose="020B0604020202020204"/>
                <a:cs typeface="Arial" panose="020B0604020202020204"/>
                <a:sym typeface="+mn-ea"/>
              </a:rPr>
              <a:t>for  </a:t>
            </a:r>
            <a:r>
              <a:rPr b="1" spc="-175" noProof="1">
                <a:latin typeface="Arial" panose="020B0604020202020204"/>
                <a:cs typeface="Arial" panose="020B0604020202020204"/>
                <a:sym typeface="+mn-ea"/>
              </a:rPr>
              <a:t>standardization</a:t>
            </a:r>
            <a:r>
              <a:rPr spc="-175" noProof="1">
                <a:latin typeface="Arial" panose="020B0604020202020204"/>
                <a:cs typeface="Arial" panose="020B0604020202020204"/>
                <a:sym typeface="+mn-ea"/>
              </a:rPr>
              <a:t>] </a:t>
            </a:r>
            <a:r>
              <a:rPr spc="-165" noProof="1">
                <a:latin typeface="Arial" panose="020B0604020202020204"/>
                <a:cs typeface="Arial" panose="020B0604020202020204"/>
                <a:sym typeface="+mn-ea"/>
              </a:rPr>
              <a:t>is </a:t>
            </a:r>
            <a:r>
              <a:rPr spc="-250" noProof="1">
                <a:latin typeface="Arial" panose="020B0604020202020204"/>
                <a:cs typeface="Arial" panose="020B0604020202020204"/>
                <a:sym typeface="+mn-ea"/>
              </a:rPr>
              <a:t>a </a:t>
            </a:r>
            <a:r>
              <a:rPr spc="-105" noProof="1">
                <a:latin typeface="Arial" panose="020B0604020202020204"/>
                <a:cs typeface="Arial" panose="020B0604020202020204"/>
                <a:sym typeface="+mn-ea"/>
              </a:rPr>
              <a:t>non-governmental  organization </a:t>
            </a:r>
            <a:r>
              <a:rPr spc="-130" noProof="1">
                <a:latin typeface="Arial" panose="020B0604020202020204"/>
                <a:cs typeface="Arial" panose="020B0604020202020204"/>
                <a:sym typeface="+mn-ea"/>
              </a:rPr>
              <a:t>established </a:t>
            </a:r>
            <a:r>
              <a:rPr spc="-40" noProof="1">
                <a:latin typeface="Arial" panose="020B0604020202020204"/>
                <a:cs typeface="Arial" panose="020B0604020202020204"/>
                <a:sym typeface="+mn-ea"/>
              </a:rPr>
              <a:t>in </a:t>
            </a:r>
            <a:r>
              <a:rPr spc="-170" noProof="1">
                <a:latin typeface="Arial" panose="020B0604020202020204"/>
                <a:cs typeface="Arial" panose="020B0604020202020204"/>
                <a:sym typeface="+mn-ea"/>
              </a:rPr>
              <a:t>1946 </a:t>
            </a:r>
            <a:r>
              <a:rPr spc="-40" noProof="1">
                <a:latin typeface="Arial" panose="020B0604020202020204"/>
                <a:cs typeface="Arial" panose="020B0604020202020204"/>
                <a:sym typeface="+mn-ea"/>
              </a:rPr>
              <a:t>in</a:t>
            </a:r>
            <a:r>
              <a:rPr spc="-470" noProof="1">
                <a:latin typeface="Arial" panose="020B0604020202020204"/>
                <a:cs typeface="Arial" panose="020B0604020202020204"/>
                <a:sym typeface="+mn-ea"/>
              </a:rPr>
              <a:t> </a:t>
            </a:r>
            <a:r>
              <a:rPr spc="-210" noProof="1">
                <a:latin typeface="Arial" panose="020B0604020202020204"/>
                <a:cs typeface="Arial" panose="020B0604020202020204"/>
                <a:sym typeface="+mn-ea"/>
              </a:rPr>
              <a:t>Geneva,  </a:t>
            </a:r>
            <a:r>
              <a:rPr spc="-130" noProof="1">
                <a:latin typeface="Arial" panose="020B0604020202020204"/>
                <a:cs typeface="Arial" panose="020B0604020202020204"/>
                <a:sym typeface="+mn-ea"/>
              </a:rPr>
              <a:t>Switzerland</a:t>
            </a:r>
            <a:endParaRPr lang="en-IN" noProof="1"/>
          </a:p>
        </p:txBody>
      </p:sp>
      <p:sp>
        <p:nvSpPr>
          <p:cNvPr id="24579" name="object 2">
            <a:extLst>
              <a:ext uri="{FF2B5EF4-FFF2-40B4-BE49-F238E27FC236}">
                <a16:creationId xmlns:a16="http://schemas.microsoft.com/office/drawing/2014/main" id="{B688B6D7-246D-404B-9E28-3EC5AE91C919}"/>
              </a:ext>
            </a:extLst>
          </p:cNvPr>
          <p:cNvSpPr>
            <a:spLocks noChangeArrowheads="1"/>
          </p:cNvSpPr>
          <p:nvPr/>
        </p:nvSpPr>
        <p:spPr bwMode="auto">
          <a:xfrm>
            <a:off x="4587875" y="2300288"/>
            <a:ext cx="3349625" cy="2125662"/>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24580" name="Slide Number Placeholder 3">
            <a:extLst>
              <a:ext uri="{FF2B5EF4-FFF2-40B4-BE49-F238E27FC236}">
                <a16:creationId xmlns:a16="http://schemas.microsoft.com/office/drawing/2014/main" id="{CD90560A-735B-42B0-AB57-DDF9500AFB8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942855A-664D-4A8B-8188-1AF4EA3B1BC0}" type="slidenum">
              <a:rPr lang="en-US" altLang="zh-CN"/>
              <a:pPr/>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483B-9697-4966-90C7-3E96AC36ABED}"/>
              </a:ext>
            </a:extLst>
          </p:cNvPr>
          <p:cNvSpPr>
            <a:spLocks noGrp="1"/>
          </p:cNvSpPr>
          <p:nvPr>
            <p:ph type="title"/>
          </p:nvPr>
        </p:nvSpPr>
        <p:spPr>
          <a:xfrm>
            <a:off x="4724400" y="133350"/>
            <a:ext cx="3505200" cy="914400"/>
          </a:xfrm>
        </p:spPr>
        <p:txBody>
          <a:bodyPr>
            <a:normAutofit fontScale="90000"/>
          </a:bodyPr>
          <a:lstStyle/>
          <a:p>
            <a:pPr eaLnBrk="1" fontAlgn="auto" hangingPunct="1">
              <a:defRPr/>
            </a:pPr>
            <a:r>
              <a:rPr spc="-10" noProof="1">
                <a:sym typeface="+mn-ea"/>
              </a:rPr>
              <a:t>Introduction </a:t>
            </a:r>
            <a:r>
              <a:rPr spc="-5" noProof="1">
                <a:sym typeface="+mn-ea"/>
              </a:rPr>
              <a:t>to ISO</a:t>
            </a:r>
            <a:r>
              <a:rPr spc="-30" noProof="1">
                <a:sym typeface="+mn-ea"/>
              </a:rPr>
              <a:t> </a:t>
            </a:r>
            <a:r>
              <a:rPr spc="-5" noProof="1">
                <a:sym typeface="+mn-ea"/>
              </a:rPr>
              <a:t>9000</a:t>
            </a:r>
            <a:endParaRPr lang="en-IN" noProof="1"/>
          </a:p>
        </p:txBody>
      </p:sp>
      <p:sp>
        <p:nvSpPr>
          <p:cNvPr id="25602" name="Content Placeholder 2">
            <a:extLst>
              <a:ext uri="{FF2B5EF4-FFF2-40B4-BE49-F238E27FC236}">
                <a16:creationId xmlns:a16="http://schemas.microsoft.com/office/drawing/2014/main" id="{3E274E2E-1800-4637-AAC6-1D7DC76BC653}"/>
              </a:ext>
            </a:extLst>
          </p:cNvPr>
          <p:cNvSpPr>
            <a:spLocks noGrp="1" noChangeArrowheads="1"/>
          </p:cNvSpPr>
          <p:nvPr>
            <p:ph idx="1"/>
          </p:nvPr>
        </p:nvSpPr>
        <p:spPr>
          <a:xfrm>
            <a:off x="4572000" y="914400"/>
            <a:ext cx="4114800" cy="3679825"/>
          </a:xfrm>
        </p:spPr>
        <p:txBody>
          <a:bodyPr/>
          <a:lstStyle/>
          <a:p>
            <a:pPr marL="268288" indent="-255588" eaLnBrk="1" hangingPunct="1">
              <a:spcBef>
                <a:spcPts val="100"/>
              </a:spcBef>
              <a:buClr>
                <a:srgbClr val="9F4DA2"/>
              </a:buClr>
              <a:buFont typeface="Wingdings" panose="05000000000000000000" pitchFamily="2" charset="2"/>
              <a:buChar char="•"/>
              <a:tabLst>
                <a:tab pos="269875" algn="l"/>
              </a:tabLst>
            </a:pPr>
            <a:r>
              <a:rPr lang="en-US" altLang="en-US" sz="1600">
                <a:latin typeface="Georgia" panose="02040502050405020303" pitchFamily="18" charset="0"/>
              </a:rPr>
              <a:t>The </a:t>
            </a:r>
            <a:r>
              <a:rPr lang="en-US" altLang="en-US" sz="1600" b="1">
                <a:latin typeface="Georgia" panose="02040502050405020303" pitchFamily="18" charset="0"/>
              </a:rPr>
              <a:t>ISO 9000 </a:t>
            </a:r>
            <a:r>
              <a:rPr lang="en-US" altLang="en-US" sz="1600">
                <a:latin typeface="Georgia" panose="02040502050405020303" pitchFamily="18" charset="0"/>
              </a:rPr>
              <a:t>family of </a:t>
            </a:r>
            <a:r>
              <a:rPr lang="en-US" altLang="en-US" sz="1600" u="sng">
                <a:latin typeface="Georgia" panose="02040502050405020303" pitchFamily="18" charset="0"/>
              </a:rPr>
              <a:t>standards is related to  quality management systems</a:t>
            </a:r>
            <a:r>
              <a:rPr lang="en-US" altLang="en-US" sz="1600">
                <a:latin typeface="Georgia" panose="02040502050405020303" pitchFamily="18" charset="0"/>
              </a:rPr>
              <a:t> and designed to  help organizations </a:t>
            </a:r>
            <a:r>
              <a:rPr lang="en-US" altLang="en-US" sz="1600" u="sng">
                <a:latin typeface="Georgia" panose="02040502050405020303" pitchFamily="18" charset="0"/>
              </a:rPr>
              <a:t>ensure that they meet the  needs of customers and other stakeholders</a:t>
            </a:r>
            <a:r>
              <a:rPr lang="en-US" altLang="en-US" sz="1600">
                <a:latin typeface="Georgia" panose="02040502050405020303" pitchFamily="18" charset="0"/>
              </a:rPr>
              <a:t> while  meeting </a:t>
            </a:r>
            <a:r>
              <a:rPr lang="en-US" altLang="en-US" sz="1600" u="sng">
                <a:latin typeface="Georgia" panose="02040502050405020303" pitchFamily="18" charset="0"/>
              </a:rPr>
              <a:t>statutory and regulatory requirements</a:t>
            </a:r>
            <a:r>
              <a:rPr lang="en-US" altLang="en-US" sz="1600">
                <a:latin typeface="Georgia" panose="02040502050405020303" pitchFamily="18" charset="0"/>
              </a:rPr>
              <a:t>.</a:t>
            </a:r>
          </a:p>
          <a:p>
            <a:pPr marL="268288" indent="-255588" eaLnBrk="1" hangingPunct="1">
              <a:spcBef>
                <a:spcPts val="300"/>
              </a:spcBef>
              <a:buClr>
                <a:srgbClr val="9F4DA2"/>
              </a:buClr>
              <a:buFont typeface="Wingdings" panose="05000000000000000000" pitchFamily="2" charset="2"/>
              <a:buChar char="•"/>
              <a:tabLst>
                <a:tab pos="269875" algn="l"/>
              </a:tabLst>
            </a:pPr>
            <a:r>
              <a:rPr lang="en-US" altLang="en-US" sz="1600">
                <a:latin typeface="Georgia" panose="02040502050405020303" pitchFamily="18" charset="0"/>
              </a:rPr>
              <a:t>ISO 9000 deals with the fundamentals of quality  management systems, including the eight  management principles on which the family of  standards is based.</a:t>
            </a:r>
          </a:p>
          <a:p>
            <a:pPr marL="268288" indent="-255588" eaLnBrk="1" hangingPunct="1">
              <a:tabLst>
                <a:tab pos="269875" algn="l"/>
              </a:tabLst>
            </a:pPr>
            <a:endParaRPr lang="en-IN" altLang="en-US" sz="1600"/>
          </a:p>
        </p:txBody>
      </p:sp>
      <p:sp>
        <p:nvSpPr>
          <p:cNvPr id="25603" name="Slide Number Placeholder 3">
            <a:extLst>
              <a:ext uri="{FF2B5EF4-FFF2-40B4-BE49-F238E27FC236}">
                <a16:creationId xmlns:a16="http://schemas.microsoft.com/office/drawing/2014/main" id="{64D87678-D0E5-4568-A35D-EFA061D0EBC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59A99FB-612F-416B-BB3B-54D68E4BEAC2}" type="slidenum">
              <a:rPr lang="en-US" altLang="zh-CN"/>
              <a:pPr/>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0A1DEE2-ACD6-4574-820A-DC39EEF9A414}"/>
              </a:ext>
            </a:extLst>
          </p:cNvPr>
          <p:cNvSpPr txBox="1">
            <a:spLocks noGrp="1"/>
          </p:cNvSpPr>
          <p:nvPr>
            <p:ph type="title"/>
          </p:nvPr>
        </p:nvSpPr>
        <p:spPr>
          <a:xfrm>
            <a:off x="3416300" y="863600"/>
            <a:ext cx="5630863" cy="425450"/>
          </a:xfrm>
        </p:spPr>
        <p:txBody>
          <a:bodyPr lIns="0" tIns="9525" rIns="0" bIns="0" rtlCol="0">
            <a:spAutoFit/>
          </a:bodyPr>
          <a:lstStyle/>
          <a:p>
            <a:pPr marL="12700" algn="dist" eaLnBrk="1" fontAlgn="auto" hangingPunct="1">
              <a:spcBef>
                <a:spcPts val="100"/>
              </a:spcBef>
              <a:defRPr/>
            </a:pPr>
            <a:r>
              <a:rPr sz="2700" noProof="1"/>
              <a:t>Eight Quality </a:t>
            </a:r>
            <a:r>
              <a:rPr sz="2700" spc="-5" noProof="1"/>
              <a:t>Management</a:t>
            </a:r>
            <a:r>
              <a:rPr sz="2700" spc="-130" noProof="1"/>
              <a:t> </a:t>
            </a:r>
            <a:r>
              <a:rPr sz="2700" spc="-20" noProof="1"/>
              <a:t>Principles</a:t>
            </a:r>
            <a:endParaRPr sz="2700" noProof="1"/>
          </a:p>
        </p:txBody>
      </p:sp>
      <p:sp>
        <p:nvSpPr>
          <p:cNvPr id="3" name="object 3">
            <a:extLst>
              <a:ext uri="{FF2B5EF4-FFF2-40B4-BE49-F238E27FC236}">
                <a16:creationId xmlns:a16="http://schemas.microsoft.com/office/drawing/2014/main" id="{0A05C455-8ABA-43B7-89F6-A7AE00CF0B00}"/>
              </a:ext>
            </a:extLst>
          </p:cNvPr>
          <p:cNvSpPr/>
          <p:nvPr/>
        </p:nvSpPr>
        <p:spPr>
          <a:xfrm>
            <a:off x="3629025" y="1482725"/>
            <a:ext cx="1685925" cy="1036638"/>
          </a:xfrm>
          <a:prstGeom prst="rect">
            <a:avLst/>
          </a:prstGeom>
          <a:blipFill>
            <a:blip r:embed="rId2" cstate="print"/>
            <a:stretch>
              <a:fillRect/>
            </a:stretch>
          </a:blipFill>
        </p:spPr>
        <p:txBody>
          <a:bodyPr lIns="0" tIns="0" rIns="0" bIns="0"/>
          <a:lstStyle/>
          <a:p>
            <a:pPr fontAlgn="auto">
              <a:defRPr/>
            </a:pPr>
            <a:endParaRPr sz="1350" noProof="1"/>
          </a:p>
        </p:txBody>
      </p:sp>
      <p:sp>
        <p:nvSpPr>
          <p:cNvPr id="26627" name="object 4">
            <a:extLst>
              <a:ext uri="{FF2B5EF4-FFF2-40B4-BE49-F238E27FC236}">
                <a16:creationId xmlns:a16="http://schemas.microsoft.com/office/drawing/2014/main" id="{44EB096D-F7C6-4827-B609-8CA686B2CB2B}"/>
              </a:ext>
            </a:extLst>
          </p:cNvPr>
          <p:cNvSpPr txBox="1">
            <a:spLocks noChangeArrowheads="1"/>
          </p:cNvSpPr>
          <p:nvPr/>
        </p:nvSpPr>
        <p:spPr bwMode="auto">
          <a:xfrm>
            <a:off x="3889375" y="1703388"/>
            <a:ext cx="10287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317500" indent="-306388">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nSpc>
                <a:spcPts val="2150"/>
              </a:lnSpc>
              <a:spcBef>
                <a:spcPts val="475"/>
              </a:spcBef>
            </a:pPr>
            <a:r>
              <a:rPr lang="en-US" altLang="en-US" sz="1500" b="1" noProof="1">
                <a:solidFill>
                  <a:srgbClr val="FFFFFF"/>
                </a:solidFill>
                <a:latin typeface="Georgia" panose="02040502050405020303" pitchFamily="18" charset="0"/>
              </a:rPr>
              <a:t>Customer  focus</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5" name="object 5">
            <a:extLst>
              <a:ext uri="{FF2B5EF4-FFF2-40B4-BE49-F238E27FC236}">
                <a16:creationId xmlns:a16="http://schemas.microsoft.com/office/drawing/2014/main" id="{66F060EA-812F-4964-B21B-3C7908B5E0F3}"/>
              </a:ext>
            </a:extLst>
          </p:cNvPr>
          <p:cNvSpPr/>
          <p:nvPr/>
        </p:nvSpPr>
        <p:spPr>
          <a:xfrm>
            <a:off x="5414963" y="1482725"/>
            <a:ext cx="1692275" cy="1036638"/>
          </a:xfrm>
          <a:prstGeom prst="rect">
            <a:avLst/>
          </a:prstGeom>
          <a:blipFill>
            <a:blip r:embed="rId3" cstate="print"/>
            <a:stretch>
              <a:fillRect/>
            </a:stretch>
          </a:blipFill>
        </p:spPr>
        <p:txBody>
          <a:bodyPr lIns="0" tIns="0" rIns="0" bIns="0"/>
          <a:lstStyle/>
          <a:p>
            <a:pPr fontAlgn="auto">
              <a:defRPr/>
            </a:pPr>
            <a:endParaRPr sz="1350" noProof="1"/>
          </a:p>
        </p:txBody>
      </p:sp>
      <p:sp>
        <p:nvSpPr>
          <p:cNvPr id="6" name="object 6">
            <a:extLst>
              <a:ext uri="{FF2B5EF4-FFF2-40B4-BE49-F238E27FC236}">
                <a16:creationId xmlns:a16="http://schemas.microsoft.com/office/drawing/2014/main" id="{C0D364F8-71C9-4169-B8E4-85644FDE1C48}"/>
              </a:ext>
            </a:extLst>
          </p:cNvPr>
          <p:cNvSpPr txBox="1"/>
          <p:nvPr/>
        </p:nvSpPr>
        <p:spPr>
          <a:xfrm>
            <a:off x="5646738" y="1874838"/>
            <a:ext cx="1184275" cy="252412"/>
          </a:xfrm>
          <a:prstGeom prst="rect">
            <a:avLst/>
          </a:prstGeom>
        </p:spPr>
        <p:txBody>
          <a:bodyPr lIns="0" tIns="9525" rIns="0" bIns="0">
            <a:spAutoFit/>
          </a:bodyPr>
          <a:lstStyle/>
          <a:p>
            <a:pPr marL="12700" fontAlgn="auto">
              <a:spcBef>
                <a:spcPts val="100"/>
              </a:spcBef>
              <a:defRPr/>
            </a:pPr>
            <a:r>
              <a:rPr sz="1575" b="1" noProof="1">
                <a:solidFill>
                  <a:srgbClr val="FFFFFF"/>
                </a:solidFill>
                <a:latin typeface="Georgia" panose="02040502050405020303"/>
                <a:cs typeface="Georgia" panose="02040502050405020303"/>
              </a:rPr>
              <a:t>Leadership</a:t>
            </a:r>
            <a:endParaRPr sz="1575" noProof="1">
              <a:latin typeface="Georgia" panose="02040502050405020303"/>
              <a:cs typeface="Georgia" panose="02040502050405020303"/>
            </a:endParaRPr>
          </a:p>
        </p:txBody>
      </p:sp>
      <p:sp>
        <p:nvSpPr>
          <p:cNvPr id="7" name="object 7">
            <a:extLst>
              <a:ext uri="{FF2B5EF4-FFF2-40B4-BE49-F238E27FC236}">
                <a16:creationId xmlns:a16="http://schemas.microsoft.com/office/drawing/2014/main" id="{6F158967-4C7E-431A-8105-948896B232A6}"/>
              </a:ext>
            </a:extLst>
          </p:cNvPr>
          <p:cNvSpPr/>
          <p:nvPr/>
        </p:nvSpPr>
        <p:spPr>
          <a:xfrm>
            <a:off x="7200900" y="1482725"/>
            <a:ext cx="1693863" cy="1035050"/>
          </a:xfrm>
          <a:prstGeom prst="rect">
            <a:avLst/>
          </a:prstGeom>
          <a:blipFill>
            <a:blip r:embed="rId4" cstate="print"/>
            <a:stretch>
              <a:fillRect/>
            </a:stretch>
          </a:blipFill>
        </p:spPr>
        <p:txBody>
          <a:bodyPr lIns="0" tIns="0" rIns="0" bIns="0"/>
          <a:lstStyle/>
          <a:p>
            <a:pPr fontAlgn="auto">
              <a:defRPr/>
            </a:pPr>
            <a:endParaRPr sz="1350" noProof="1"/>
          </a:p>
        </p:txBody>
      </p:sp>
      <p:sp>
        <p:nvSpPr>
          <p:cNvPr id="26631" name="object 8">
            <a:extLst>
              <a:ext uri="{FF2B5EF4-FFF2-40B4-BE49-F238E27FC236}">
                <a16:creationId xmlns:a16="http://schemas.microsoft.com/office/drawing/2014/main" id="{65B13CC2-A923-4A53-84B1-3CE169A5036F}"/>
              </a:ext>
            </a:extLst>
          </p:cNvPr>
          <p:cNvSpPr txBox="1">
            <a:spLocks noChangeArrowheads="1"/>
          </p:cNvSpPr>
          <p:nvPr/>
        </p:nvSpPr>
        <p:spPr bwMode="auto">
          <a:xfrm>
            <a:off x="7388225" y="1701800"/>
            <a:ext cx="13192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250825" indent="-238125">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nSpc>
                <a:spcPts val="2150"/>
              </a:lnSpc>
              <a:spcBef>
                <a:spcPts val="475"/>
              </a:spcBef>
            </a:pPr>
            <a:r>
              <a:rPr lang="en-US" altLang="en-US" sz="1500" b="1" noProof="1">
                <a:solidFill>
                  <a:srgbClr val="FFFFFF"/>
                </a:solidFill>
                <a:latin typeface="Georgia" panose="02040502050405020303" pitchFamily="18" charset="0"/>
              </a:rPr>
              <a:t>Involvement  of people</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9" name="object 9">
            <a:extLst>
              <a:ext uri="{FF2B5EF4-FFF2-40B4-BE49-F238E27FC236}">
                <a16:creationId xmlns:a16="http://schemas.microsoft.com/office/drawing/2014/main" id="{3459440A-7D68-4A33-8993-BB146BDC975E}"/>
              </a:ext>
            </a:extLst>
          </p:cNvPr>
          <p:cNvSpPr/>
          <p:nvPr/>
        </p:nvSpPr>
        <p:spPr>
          <a:xfrm>
            <a:off x="3629025" y="2574925"/>
            <a:ext cx="1685925" cy="1042988"/>
          </a:xfrm>
          <a:prstGeom prst="rect">
            <a:avLst/>
          </a:prstGeom>
          <a:blipFill>
            <a:blip r:embed="rId5" cstate="print"/>
            <a:stretch>
              <a:fillRect/>
            </a:stretch>
          </a:blipFill>
        </p:spPr>
        <p:txBody>
          <a:bodyPr lIns="0" tIns="0" rIns="0" bIns="0"/>
          <a:lstStyle/>
          <a:p>
            <a:pPr fontAlgn="auto">
              <a:defRPr/>
            </a:pPr>
            <a:endParaRPr sz="1350" noProof="1"/>
          </a:p>
        </p:txBody>
      </p:sp>
      <p:sp>
        <p:nvSpPr>
          <p:cNvPr id="26633" name="object 10">
            <a:extLst>
              <a:ext uri="{FF2B5EF4-FFF2-40B4-BE49-F238E27FC236}">
                <a16:creationId xmlns:a16="http://schemas.microsoft.com/office/drawing/2014/main" id="{1A7DEFE1-C796-4414-A591-826E4F2A66B3}"/>
              </a:ext>
            </a:extLst>
          </p:cNvPr>
          <p:cNvSpPr txBox="1">
            <a:spLocks noChangeArrowheads="1"/>
          </p:cNvSpPr>
          <p:nvPr/>
        </p:nvSpPr>
        <p:spPr bwMode="auto">
          <a:xfrm>
            <a:off x="3975100" y="2798763"/>
            <a:ext cx="9937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12700" indent="115888">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nSpc>
                <a:spcPts val="2150"/>
              </a:lnSpc>
              <a:spcBef>
                <a:spcPts val="475"/>
              </a:spcBef>
            </a:pPr>
            <a:r>
              <a:rPr lang="en-US" altLang="en-US" sz="1500" b="1" noProof="1">
                <a:solidFill>
                  <a:srgbClr val="FFFFFF"/>
                </a:solidFill>
                <a:latin typeface="Georgia" panose="02040502050405020303" pitchFamily="18" charset="0"/>
              </a:rPr>
              <a:t>Process  approach</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11" name="object 11">
            <a:extLst>
              <a:ext uri="{FF2B5EF4-FFF2-40B4-BE49-F238E27FC236}">
                <a16:creationId xmlns:a16="http://schemas.microsoft.com/office/drawing/2014/main" id="{E87F2F47-C8BF-479B-A4F3-195B96234027}"/>
              </a:ext>
            </a:extLst>
          </p:cNvPr>
          <p:cNvSpPr/>
          <p:nvPr/>
        </p:nvSpPr>
        <p:spPr>
          <a:xfrm>
            <a:off x="5414963" y="2574925"/>
            <a:ext cx="1692275" cy="1042988"/>
          </a:xfrm>
          <a:prstGeom prst="rect">
            <a:avLst/>
          </a:prstGeom>
          <a:blipFill>
            <a:blip r:embed="rId6" cstate="print"/>
            <a:stretch>
              <a:fillRect/>
            </a:stretch>
          </a:blipFill>
        </p:spPr>
        <p:txBody>
          <a:bodyPr lIns="0" tIns="0" rIns="0" bIns="0"/>
          <a:lstStyle/>
          <a:p>
            <a:pPr fontAlgn="auto">
              <a:defRPr/>
            </a:pPr>
            <a:endParaRPr sz="1350" noProof="1"/>
          </a:p>
        </p:txBody>
      </p:sp>
      <p:sp>
        <p:nvSpPr>
          <p:cNvPr id="26635" name="object 12">
            <a:extLst>
              <a:ext uri="{FF2B5EF4-FFF2-40B4-BE49-F238E27FC236}">
                <a16:creationId xmlns:a16="http://schemas.microsoft.com/office/drawing/2014/main" id="{66CC9802-EFF4-4FE9-A63F-9E4265A8165B}"/>
              </a:ext>
            </a:extLst>
          </p:cNvPr>
          <p:cNvSpPr txBox="1">
            <a:spLocks noChangeArrowheads="1"/>
          </p:cNvSpPr>
          <p:nvPr/>
        </p:nvSpPr>
        <p:spPr bwMode="auto">
          <a:xfrm>
            <a:off x="5646738" y="2674938"/>
            <a:ext cx="136525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4767" rIns="0" bIns="0">
            <a:spAutoFit/>
          </a:bodyPr>
          <a:lstStyle>
            <a:lvl1pPr marL="11113">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gn="ctr">
              <a:lnSpc>
                <a:spcPct val="85000"/>
              </a:lnSpc>
              <a:spcBef>
                <a:spcPts val="475"/>
              </a:spcBef>
            </a:pPr>
            <a:r>
              <a:rPr lang="en-US" altLang="en-US" sz="1500" b="1" noProof="1">
                <a:solidFill>
                  <a:srgbClr val="FFFFFF"/>
                </a:solidFill>
                <a:latin typeface="Georgia" panose="02040502050405020303" pitchFamily="18" charset="0"/>
              </a:rPr>
              <a:t>System  approach to  management</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13" name="object 13">
            <a:extLst>
              <a:ext uri="{FF2B5EF4-FFF2-40B4-BE49-F238E27FC236}">
                <a16:creationId xmlns:a16="http://schemas.microsoft.com/office/drawing/2014/main" id="{D1B01643-B9F9-48F8-82FE-E634C57C8FB1}"/>
              </a:ext>
            </a:extLst>
          </p:cNvPr>
          <p:cNvSpPr/>
          <p:nvPr/>
        </p:nvSpPr>
        <p:spPr>
          <a:xfrm>
            <a:off x="7200900" y="2519363"/>
            <a:ext cx="1700213" cy="1042987"/>
          </a:xfrm>
          <a:prstGeom prst="rect">
            <a:avLst/>
          </a:prstGeom>
          <a:blipFill>
            <a:blip r:embed="rId7" cstate="print"/>
            <a:stretch>
              <a:fillRect/>
            </a:stretch>
          </a:blipFill>
        </p:spPr>
        <p:txBody>
          <a:bodyPr lIns="0" tIns="0" rIns="0" bIns="0"/>
          <a:lstStyle/>
          <a:p>
            <a:pPr fontAlgn="auto">
              <a:defRPr/>
            </a:pPr>
            <a:endParaRPr sz="1350" noProof="1"/>
          </a:p>
        </p:txBody>
      </p:sp>
      <p:sp>
        <p:nvSpPr>
          <p:cNvPr id="26637" name="object 14">
            <a:extLst>
              <a:ext uri="{FF2B5EF4-FFF2-40B4-BE49-F238E27FC236}">
                <a16:creationId xmlns:a16="http://schemas.microsoft.com/office/drawing/2014/main" id="{A9E6F3E9-A748-43D8-88BC-754E23836DC2}"/>
              </a:ext>
            </a:extLst>
          </p:cNvPr>
          <p:cNvSpPr txBox="1">
            <a:spLocks noChangeArrowheads="1"/>
          </p:cNvSpPr>
          <p:nvPr/>
        </p:nvSpPr>
        <p:spPr bwMode="auto">
          <a:xfrm>
            <a:off x="7286625" y="2741613"/>
            <a:ext cx="1420813"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12700" indent="2540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nSpc>
                <a:spcPts val="2150"/>
              </a:lnSpc>
              <a:spcBef>
                <a:spcPts val="475"/>
              </a:spcBef>
            </a:pPr>
            <a:r>
              <a:rPr lang="en-US" altLang="en-US" sz="1500" b="1" noProof="1">
                <a:solidFill>
                  <a:srgbClr val="FFFFFF"/>
                </a:solidFill>
                <a:latin typeface="Georgia" panose="02040502050405020303" pitchFamily="18" charset="0"/>
              </a:rPr>
              <a:t>Continual  improvement</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15" name="object 15">
            <a:extLst>
              <a:ext uri="{FF2B5EF4-FFF2-40B4-BE49-F238E27FC236}">
                <a16:creationId xmlns:a16="http://schemas.microsoft.com/office/drawing/2014/main" id="{D87359D5-5CA7-4B83-B181-D780FD928BDA}"/>
              </a:ext>
            </a:extLst>
          </p:cNvPr>
          <p:cNvSpPr/>
          <p:nvPr/>
        </p:nvSpPr>
        <p:spPr>
          <a:xfrm>
            <a:off x="5391150" y="3670300"/>
            <a:ext cx="1693863" cy="1042988"/>
          </a:xfrm>
          <a:prstGeom prst="rect">
            <a:avLst/>
          </a:prstGeom>
          <a:blipFill>
            <a:blip r:embed="rId8" cstate="print"/>
            <a:stretch>
              <a:fillRect/>
            </a:stretch>
          </a:blipFill>
        </p:spPr>
        <p:txBody>
          <a:bodyPr lIns="0" tIns="0" rIns="0" bIns="0"/>
          <a:lstStyle/>
          <a:p>
            <a:pPr fontAlgn="auto">
              <a:defRPr/>
            </a:pPr>
            <a:endParaRPr sz="1350" noProof="1"/>
          </a:p>
        </p:txBody>
      </p:sp>
      <p:sp>
        <p:nvSpPr>
          <p:cNvPr id="26639" name="object 16">
            <a:extLst>
              <a:ext uri="{FF2B5EF4-FFF2-40B4-BE49-F238E27FC236}">
                <a16:creationId xmlns:a16="http://schemas.microsoft.com/office/drawing/2014/main" id="{FB3901AF-8F7E-417F-A33C-97E9E483C058}"/>
              </a:ext>
            </a:extLst>
          </p:cNvPr>
          <p:cNvSpPr txBox="1">
            <a:spLocks noChangeArrowheads="1"/>
          </p:cNvSpPr>
          <p:nvPr/>
        </p:nvSpPr>
        <p:spPr bwMode="auto">
          <a:xfrm>
            <a:off x="5580063" y="3757613"/>
            <a:ext cx="125095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43" rIns="0" bIns="0">
            <a:spAutoFit/>
          </a:bodyPr>
          <a:lstStyle>
            <a:lvl1pPr marL="12700" indent="1588">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gn="ctr">
              <a:lnSpc>
                <a:spcPct val="85000"/>
              </a:lnSpc>
              <a:spcBef>
                <a:spcPts val="475"/>
              </a:spcBef>
            </a:pPr>
            <a:r>
              <a:rPr lang="en-US" altLang="en-US" sz="1500" b="1" noProof="1">
                <a:solidFill>
                  <a:srgbClr val="FFFFFF"/>
                </a:solidFill>
                <a:latin typeface="Georgia" panose="02040502050405020303" pitchFamily="18" charset="0"/>
              </a:rPr>
              <a:t>Factual  approach to  decision-  making</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17" name="object 17">
            <a:extLst>
              <a:ext uri="{FF2B5EF4-FFF2-40B4-BE49-F238E27FC236}">
                <a16:creationId xmlns:a16="http://schemas.microsoft.com/office/drawing/2014/main" id="{BDFA0A99-C74F-4CDA-AF70-5E34FC982249}"/>
              </a:ext>
            </a:extLst>
          </p:cNvPr>
          <p:cNvSpPr/>
          <p:nvPr/>
        </p:nvSpPr>
        <p:spPr>
          <a:xfrm>
            <a:off x="7107238" y="3670300"/>
            <a:ext cx="1693862" cy="1042988"/>
          </a:xfrm>
          <a:prstGeom prst="rect">
            <a:avLst/>
          </a:prstGeom>
          <a:blipFill>
            <a:blip r:embed="rId9" cstate="print"/>
            <a:stretch>
              <a:fillRect/>
            </a:stretch>
          </a:blipFill>
        </p:spPr>
        <p:txBody>
          <a:bodyPr lIns="0" tIns="0" rIns="0" bIns="0"/>
          <a:lstStyle/>
          <a:p>
            <a:pPr fontAlgn="auto">
              <a:defRPr/>
            </a:pPr>
            <a:endParaRPr sz="1350" noProof="1"/>
          </a:p>
        </p:txBody>
      </p:sp>
      <p:sp>
        <p:nvSpPr>
          <p:cNvPr id="26641" name="object 18">
            <a:extLst>
              <a:ext uri="{FF2B5EF4-FFF2-40B4-BE49-F238E27FC236}">
                <a16:creationId xmlns:a16="http://schemas.microsoft.com/office/drawing/2014/main" id="{3F43B27E-CB56-49B8-BFAE-1C14CD076262}"/>
              </a:ext>
            </a:extLst>
          </p:cNvPr>
          <p:cNvSpPr txBox="1">
            <a:spLocks noChangeArrowheads="1"/>
          </p:cNvSpPr>
          <p:nvPr/>
        </p:nvSpPr>
        <p:spPr bwMode="auto">
          <a:xfrm>
            <a:off x="7323138" y="3757613"/>
            <a:ext cx="13843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5243" rIns="0" bIns="0">
            <a:spAutoFit/>
          </a:bodyPr>
          <a:lstStyle>
            <a:lvl1pPr marL="11113">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lgn="ctr">
              <a:lnSpc>
                <a:spcPct val="85000"/>
              </a:lnSpc>
              <a:spcBef>
                <a:spcPts val="475"/>
              </a:spcBef>
            </a:pPr>
            <a:r>
              <a:rPr lang="en-US" altLang="en-US" sz="1500" b="1" noProof="1">
                <a:solidFill>
                  <a:srgbClr val="FFFFFF"/>
                </a:solidFill>
                <a:latin typeface="Georgia" panose="02040502050405020303" pitchFamily="18" charset="0"/>
              </a:rPr>
              <a:t>Mutually  beneficial  supplier  relationships</a:t>
            </a:r>
            <a:endParaRPr lang="en-US" altLang="en-US" sz="1500" noProof="1">
              <a:latin typeface="Georgia" panose="02040502050405020303" pitchFamily="18" charset="0"/>
              <a:ea typeface="Georgia" panose="02040502050405020303" pitchFamily="18" charset="0"/>
              <a:cs typeface="Georgia" panose="02040502050405020303" pitchFamily="18" charset="0"/>
            </a:endParaRPr>
          </a:p>
        </p:txBody>
      </p:sp>
      <p:sp>
        <p:nvSpPr>
          <p:cNvPr id="26642" name="Slide Number Placeholder 18">
            <a:extLst>
              <a:ext uri="{FF2B5EF4-FFF2-40B4-BE49-F238E27FC236}">
                <a16:creationId xmlns:a16="http://schemas.microsoft.com/office/drawing/2014/main" id="{729DF0E1-B5ED-4C74-A156-608A118DEEA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3235A6-B437-4930-8117-402713F2D894}" type="slidenum">
              <a:rPr lang="en-US" altLang="zh-CN"/>
              <a:pPr/>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80FD8BC-F1D4-4118-B0F9-817EE9C40D3B}"/>
              </a:ext>
            </a:extLst>
          </p:cNvPr>
          <p:cNvSpPr txBox="1"/>
          <p:nvPr/>
        </p:nvSpPr>
        <p:spPr>
          <a:xfrm>
            <a:off x="1566863" y="417513"/>
            <a:ext cx="2600325" cy="471487"/>
          </a:xfrm>
          <a:prstGeom prst="rect">
            <a:avLst/>
          </a:prstGeom>
        </p:spPr>
        <p:txBody>
          <a:bodyPr lIns="0" tIns="9048" rIns="0" bIns="0">
            <a:spAutoFit/>
          </a:bodyPr>
          <a:lstStyle/>
          <a:p>
            <a:pPr marL="12700" fontAlgn="auto">
              <a:spcBef>
                <a:spcPts val="95"/>
              </a:spcBef>
              <a:defRPr/>
            </a:pPr>
            <a:r>
              <a:rPr sz="3000" spc="-10" noProof="1">
                <a:latin typeface="Trebuchet MS" panose="020B0603020202020204"/>
                <a:cs typeface="Trebuchet MS" panose="020B0603020202020204"/>
              </a:rPr>
              <a:t>ISO </a:t>
            </a:r>
            <a:r>
              <a:rPr sz="3000" spc="-5" noProof="1">
                <a:latin typeface="Trebuchet MS" panose="020B0603020202020204"/>
                <a:cs typeface="Trebuchet MS" panose="020B0603020202020204"/>
              </a:rPr>
              <a:t>9000</a:t>
            </a:r>
            <a:r>
              <a:rPr sz="3000" spc="-65" noProof="1">
                <a:latin typeface="Trebuchet MS" panose="020B0603020202020204"/>
                <a:cs typeface="Trebuchet MS" panose="020B0603020202020204"/>
              </a:rPr>
              <a:t> </a:t>
            </a:r>
            <a:r>
              <a:rPr sz="3000" spc="-5" noProof="1">
                <a:latin typeface="Trebuchet MS" panose="020B0603020202020204"/>
                <a:cs typeface="Trebuchet MS" panose="020B0603020202020204"/>
              </a:rPr>
              <a:t>Series</a:t>
            </a:r>
          </a:p>
        </p:txBody>
      </p:sp>
      <p:grpSp>
        <p:nvGrpSpPr>
          <p:cNvPr id="27650" name="object 3">
            <a:extLst>
              <a:ext uri="{FF2B5EF4-FFF2-40B4-BE49-F238E27FC236}">
                <a16:creationId xmlns:a16="http://schemas.microsoft.com/office/drawing/2014/main" id="{C0B0AA73-2A81-4B7B-B91F-A8D4133B1437}"/>
              </a:ext>
            </a:extLst>
          </p:cNvPr>
          <p:cNvGrpSpPr>
            <a:grpSpLocks/>
          </p:cNvGrpSpPr>
          <p:nvPr/>
        </p:nvGrpSpPr>
        <p:grpSpPr bwMode="auto">
          <a:xfrm>
            <a:off x="3700463" y="1785938"/>
            <a:ext cx="4776787" cy="850900"/>
            <a:chOff x="3410330" y="2381376"/>
            <a:chExt cx="5286375" cy="1134110"/>
          </a:xfrm>
        </p:grpSpPr>
        <p:sp>
          <p:nvSpPr>
            <p:cNvPr id="4" name="object 4">
              <a:extLst>
                <a:ext uri="{FF2B5EF4-FFF2-40B4-BE49-F238E27FC236}">
                  <a16:creationId xmlns:a16="http://schemas.microsoft.com/office/drawing/2014/main" id="{F7DFF5CD-2F56-4446-92B6-92E0BAD3DC80}"/>
                </a:ext>
              </a:extLst>
            </p:cNvPr>
            <p:cNvSpPr/>
            <p:nvPr/>
          </p:nvSpPr>
          <p:spPr>
            <a:xfrm>
              <a:off x="3419114" y="2391955"/>
              <a:ext cx="5268808" cy="1112951"/>
            </a:xfrm>
            <a:custGeom>
              <a:avLst/>
              <a:gdLst/>
              <a:ahLst/>
              <a:cxnLst/>
              <a:rect l="l" t="t" r="r" b="b"/>
              <a:pathLst>
                <a:path w="5267325" h="1115060">
                  <a:moveTo>
                    <a:pt x="5081143" y="0"/>
                  </a:moveTo>
                  <a:lnTo>
                    <a:pt x="0" y="0"/>
                  </a:lnTo>
                  <a:lnTo>
                    <a:pt x="0" y="1114933"/>
                  </a:lnTo>
                  <a:lnTo>
                    <a:pt x="5081143" y="1114933"/>
                  </a:lnTo>
                  <a:lnTo>
                    <a:pt x="5130536" y="1108296"/>
                  </a:lnTo>
                  <a:lnTo>
                    <a:pt x="5174920" y="1089565"/>
                  </a:lnTo>
                  <a:lnTo>
                    <a:pt x="5212524" y="1060513"/>
                  </a:lnTo>
                  <a:lnTo>
                    <a:pt x="5241576" y="1022909"/>
                  </a:lnTo>
                  <a:lnTo>
                    <a:pt x="5260307" y="978525"/>
                  </a:lnTo>
                  <a:lnTo>
                    <a:pt x="5266944" y="929132"/>
                  </a:lnTo>
                  <a:lnTo>
                    <a:pt x="5266944" y="185927"/>
                  </a:lnTo>
                  <a:lnTo>
                    <a:pt x="5260307" y="136525"/>
                  </a:lnTo>
                  <a:lnTo>
                    <a:pt x="5241576" y="92117"/>
                  </a:lnTo>
                  <a:lnTo>
                    <a:pt x="5212524" y="54483"/>
                  </a:lnTo>
                  <a:lnTo>
                    <a:pt x="5174920" y="25400"/>
                  </a:lnTo>
                  <a:lnTo>
                    <a:pt x="5130536" y="6646"/>
                  </a:lnTo>
                  <a:lnTo>
                    <a:pt x="5081143" y="0"/>
                  </a:lnTo>
                  <a:close/>
                </a:path>
              </a:pathLst>
            </a:custGeom>
            <a:solidFill>
              <a:srgbClr val="D1D1DA">
                <a:alpha val="90194"/>
              </a:srgbClr>
            </a:solidFill>
          </p:spPr>
          <p:txBody>
            <a:bodyPr lIns="0" tIns="0" rIns="0" bIns="0"/>
            <a:lstStyle/>
            <a:p>
              <a:pPr fontAlgn="auto">
                <a:defRPr/>
              </a:pPr>
              <a:endParaRPr sz="1350" noProof="1"/>
            </a:p>
          </p:txBody>
        </p:sp>
        <p:sp>
          <p:nvSpPr>
            <p:cNvPr id="5" name="object 5">
              <a:extLst>
                <a:ext uri="{FF2B5EF4-FFF2-40B4-BE49-F238E27FC236}">
                  <a16:creationId xmlns:a16="http://schemas.microsoft.com/office/drawing/2014/main" id="{9A35F365-5C35-4502-BF2E-48ECBB710A9D}"/>
                </a:ext>
              </a:extLst>
            </p:cNvPr>
            <p:cNvSpPr/>
            <p:nvPr/>
          </p:nvSpPr>
          <p:spPr>
            <a:xfrm>
              <a:off x="3419114" y="2391955"/>
              <a:ext cx="5268808" cy="1112951"/>
            </a:xfrm>
            <a:custGeom>
              <a:avLst/>
              <a:gdLst/>
              <a:ahLst/>
              <a:cxnLst/>
              <a:rect l="l" t="t" r="r" b="b"/>
              <a:pathLst>
                <a:path w="5267325" h="1115060">
                  <a:moveTo>
                    <a:pt x="5266944" y="185927"/>
                  </a:moveTo>
                  <a:lnTo>
                    <a:pt x="5266944" y="929132"/>
                  </a:lnTo>
                  <a:lnTo>
                    <a:pt x="5260307" y="978525"/>
                  </a:lnTo>
                  <a:lnTo>
                    <a:pt x="5241576" y="1022909"/>
                  </a:lnTo>
                  <a:lnTo>
                    <a:pt x="5212524" y="1060513"/>
                  </a:lnTo>
                  <a:lnTo>
                    <a:pt x="5174920" y="1089565"/>
                  </a:lnTo>
                  <a:lnTo>
                    <a:pt x="5130536" y="1108296"/>
                  </a:lnTo>
                  <a:lnTo>
                    <a:pt x="5081143" y="1114933"/>
                  </a:lnTo>
                  <a:lnTo>
                    <a:pt x="0" y="1114933"/>
                  </a:lnTo>
                  <a:lnTo>
                    <a:pt x="0" y="0"/>
                  </a:lnTo>
                  <a:lnTo>
                    <a:pt x="5081143" y="0"/>
                  </a:lnTo>
                  <a:lnTo>
                    <a:pt x="5130536" y="6646"/>
                  </a:lnTo>
                  <a:lnTo>
                    <a:pt x="5174920" y="25400"/>
                  </a:lnTo>
                  <a:lnTo>
                    <a:pt x="5212524" y="54483"/>
                  </a:lnTo>
                  <a:lnTo>
                    <a:pt x="5241576" y="92117"/>
                  </a:lnTo>
                  <a:lnTo>
                    <a:pt x="5260307" y="136525"/>
                  </a:lnTo>
                  <a:lnTo>
                    <a:pt x="5266944" y="185927"/>
                  </a:lnTo>
                  <a:close/>
                </a:path>
              </a:pathLst>
            </a:custGeom>
            <a:ln w="19050">
              <a:solidFill>
                <a:srgbClr val="D1D1DA"/>
              </a:solidFill>
            </a:ln>
          </p:spPr>
          <p:txBody>
            <a:bodyPr lIns="0" tIns="0" rIns="0" bIns="0"/>
            <a:lstStyle/>
            <a:p>
              <a:pPr fontAlgn="auto">
                <a:defRPr/>
              </a:pPr>
              <a:endParaRPr sz="1350" noProof="1"/>
            </a:p>
          </p:txBody>
        </p:sp>
      </p:grpSp>
      <p:sp>
        <p:nvSpPr>
          <p:cNvPr id="27653" name="object 6">
            <a:extLst>
              <a:ext uri="{FF2B5EF4-FFF2-40B4-BE49-F238E27FC236}">
                <a16:creationId xmlns:a16="http://schemas.microsoft.com/office/drawing/2014/main" id="{933208FE-1840-4F54-BD04-8D7DC7DD1691}"/>
              </a:ext>
            </a:extLst>
          </p:cNvPr>
          <p:cNvSpPr txBox="1">
            <a:spLocks noChangeArrowheads="1"/>
          </p:cNvSpPr>
          <p:nvPr/>
        </p:nvSpPr>
        <p:spPr bwMode="auto">
          <a:xfrm>
            <a:off x="3759200" y="1857375"/>
            <a:ext cx="4710113"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12700">
              <a:tabLst>
                <a:tab pos="241300" algn="l"/>
              </a:tabLst>
              <a:defRPr>
                <a:solidFill>
                  <a:schemeClr val="tx1"/>
                </a:solidFill>
                <a:latin typeface="Calibri" panose="020F0502020204030204" pitchFamily="34" charset="0"/>
              </a:defRPr>
            </a:lvl1pPr>
            <a:lvl2pPr>
              <a:tabLst>
                <a:tab pos="241300" algn="l"/>
              </a:tabLst>
              <a:defRPr>
                <a:solidFill>
                  <a:schemeClr val="tx1"/>
                </a:solidFill>
                <a:latin typeface="Calibri" panose="020F0502020204030204" pitchFamily="34" charset="0"/>
              </a:defRPr>
            </a:lvl2pPr>
            <a:lvl3pPr>
              <a:tabLst>
                <a:tab pos="241300" algn="l"/>
              </a:tabLst>
              <a:defRPr>
                <a:solidFill>
                  <a:schemeClr val="tx1"/>
                </a:solidFill>
                <a:latin typeface="Calibri" panose="020F0502020204030204" pitchFamily="34" charset="0"/>
              </a:defRPr>
            </a:lvl3pPr>
            <a:lvl4pPr>
              <a:tabLst>
                <a:tab pos="241300" algn="l"/>
              </a:tabLst>
              <a:defRPr>
                <a:solidFill>
                  <a:schemeClr val="tx1"/>
                </a:solidFill>
                <a:latin typeface="Calibri" panose="020F0502020204030204" pitchFamily="34" charset="0"/>
              </a:defRPr>
            </a:lvl4pPr>
            <a:lvl5pPr>
              <a:tabLst>
                <a:tab pos="241300" algn="l"/>
              </a:tabLst>
              <a:defRPr>
                <a:solidFill>
                  <a:schemeClr val="tx1"/>
                </a:solidFill>
                <a:latin typeface="Calibri" panose="020F0502020204030204" pitchFamily="34" charset="0"/>
              </a:defRPr>
            </a:lvl5pPr>
            <a:lvl6pPr fontAlgn="base">
              <a:spcBef>
                <a:spcPct val="0"/>
              </a:spcBef>
              <a:spcAft>
                <a:spcPct val="0"/>
              </a:spcAft>
              <a:tabLst>
                <a:tab pos="241300" algn="l"/>
              </a:tabLst>
              <a:defRPr>
                <a:solidFill>
                  <a:schemeClr val="tx1"/>
                </a:solidFill>
                <a:latin typeface="Calibri" panose="020F0502020204030204" pitchFamily="34" charset="0"/>
              </a:defRPr>
            </a:lvl6pPr>
            <a:lvl7pPr fontAlgn="base">
              <a:spcBef>
                <a:spcPct val="0"/>
              </a:spcBef>
              <a:spcAft>
                <a:spcPct val="0"/>
              </a:spcAft>
              <a:tabLst>
                <a:tab pos="241300" algn="l"/>
              </a:tabLst>
              <a:defRPr>
                <a:solidFill>
                  <a:schemeClr val="tx1"/>
                </a:solidFill>
                <a:latin typeface="Calibri" panose="020F0502020204030204" pitchFamily="34" charset="0"/>
              </a:defRPr>
            </a:lvl7pPr>
            <a:lvl8pPr fontAlgn="base">
              <a:spcBef>
                <a:spcPct val="0"/>
              </a:spcBef>
              <a:spcAft>
                <a:spcPct val="0"/>
              </a:spcAft>
              <a:tabLst>
                <a:tab pos="241300" algn="l"/>
              </a:tabLst>
              <a:defRPr>
                <a:solidFill>
                  <a:schemeClr val="tx1"/>
                </a:solidFill>
                <a:latin typeface="Calibri" panose="020F0502020204030204" pitchFamily="34" charset="0"/>
              </a:defRPr>
            </a:lvl8pPr>
            <a:lvl9pPr fontAlgn="base">
              <a:spcBef>
                <a:spcPct val="0"/>
              </a:spcBef>
              <a:spcAft>
                <a:spcPct val="0"/>
              </a:spcAft>
              <a:tabLst>
                <a:tab pos="241300" algn="l"/>
              </a:tabLst>
              <a:defRPr>
                <a:solidFill>
                  <a:schemeClr val="tx1"/>
                </a:solidFill>
                <a:latin typeface="Calibri" panose="020F0502020204030204" pitchFamily="34" charset="0"/>
              </a:defRPr>
            </a:lvl9pPr>
          </a:lstStyle>
          <a:p>
            <a:pPr>
              <a:lnSpc>
                <a:spcPts val="2150"/>
              </a:lnSpc>
              <a:spcBef>
                <a:spcPts val="475"/>
              </a:spcBef>
            </a:pPr>
            <a:r>
              <a:rPr lang="en-US" altLang="en-US" sz="1500" noProof="1">
                <a:solidFill>
                  <a:srgbClr val="FF0000"/>
                </a:solidFill>
                <a:latin typeface="Georgia" panose="02040502050405020303" pitchFamily="18" charset="0"/>
              </a:rPr>
              <a:t>Explains </a:t>
            </a:r>
            <a:r>
              <a:rPr lang="en-US" altLang="en-US" sz="1500" u="sng" noProof="1">
                <a:solidFill>
                  <a:srgbClr val="FF0000"/>
                </a:solidFill>
                <a:latin typeface="Georgia" panose="02040502050405020303" pitchFamily="18" charset="0"/>
              </a:rPr>
              <a:t>fundamental quality concepts </a:t>
            </a:r>
            <a:r>
              <a:rPr lang="en-US" altLang="en-US" sz="1500" noProof="1">
                <a:solidFill>
                  <a:srgbClr val="FF0000"/>
                </a:solidFill>
                <a:latin typeface="Georgia" panose="02040502050405020303" pitchFamily="18" charset="0"/>
              </a:rPr>
              <a:t> and provides guidelines for the selection  and application of each standard</a:t>
            </a:r>
            <a:endParaRPr lang="en-US" altLang="en-US" sz="1500" noProof="1">
              <a:solidFill>
                <a:srgbClr val="FF0000"/>
              </a:solidFill>
              <a:latin typeface="Georgia" panose="02040502050405020303" pitchFamily="18" charset="0"/>
              <a:ea typeface="Georgia" panose="02040502050405020303" pitchFamily="18" charset="0"/>
              <a:cs typeface="Georgia" panose="02040502050405020303" pitchFamily="18" charset="0"/>
            </a:endParaRPr>
          </a:p>
        </p:txBody>
      </p:sp>
      <p:grpSp>
        <p:nvGrpSpPr>
          <p:cNvPr id="27654" name="object 7">
            <a:extLst>
              <a:ext uri="{FF2B5EF4-FFF2-40B4-BE49-F238E27FC236}">
                <a16:creationId xmlns:a16="http://schemas.microsoft.com/office/drawing/2014/main" id="{33F23E10-9A6A-4B0C-8F1B-5B8CCF3E1353}"/>
              </a:ext>
            </a:extLst>
          </p:cNvPr>
          <p:cNvGrpSpPr>
            <a:grpSpLocks/>
          </p:cNvGrpSpPr>
          <p:nvPr/>
        </p:nvGrpSpPr>
        <p:grpSpPr bwMode="auto">
          <a:xfrm>
            <a:off x="1477963" y="1681163"/>
            <a:ext cx="2236787" cy="1060450"/>
            <a:chOff x="447675" y="2242057"/>
            <a:chExt cx="2981960" cy="1412875"/>
          </a:xfrm>
        </p:grpSpPr>
        <p:sp>
          <p:nvSpPr>
            <p:cNvPr id="8" name="object 8">
              <a:extLst>
                <a:ext uri="{FF2B5EF4-FFF2-40B4-BE49-F238E27FC236}">
                  <a16:creationId xmlns:a16="http://schemas.microsoft.com/office/drawing/2014/main" id="{AF7C3438-5754-4F8F-87E7-68B70D3E0777}"/>
                </a:ext>
              </a:extLst>
            </p:cNvPr>
            <p:cNvSpPr/>
            <p:nvPr/>
          </p:nvSpPr>
          <p:spPr>
            <a:xfrm>
              <a:off x="458256" y="2252632"/>
              <a:ext cx="2960798" cy="1391724"/>
            </a:xfrm>
            <a:custGeom>
              <a:avLst/>
              <a:gdLst/>
              <a:ahLst/>
              <a:cxnLst/>
              <a:rect l="l" t="t" r="r" b="b"/>
              <a:pathLst>
                <a:path w="2962910" h="1393825">
                  <a:moveTo>
                    <a:pt x="2730373" y="0"/>
                  </a:moveTo>
                  <a:lnTo>
                    <a:pt x="232270" y="0"/>
                  </a:lnTo>
                  <a:lnTo>
                    <a:pt x="185458" y="4719"/>
                  </a:lnTo>
                  <a:lnTo>
                    <a:pt x="141858" y="18256"/>
                  </a:lnTo>
                  <a:lnTo>
                    <a:pt x="102404" y="39674"/>
                  </a:lnTo>
                  <a:lnTo>
                    <a:pt x="68029" y="68040"/>
                  </a:lnTo>
                  <a:lnTo>
                    <a:pt x="39667" y="102418"/>
                  </a:lnTo>
                  <a:lnTo>
                    <a:pt x="18252" y="141874"/>
                  </a:lnTo>
                  <a:lnTo>
                    <a:pt x="4718" y="185474"/>
                  </a:lnTo>
                  <a:lnTo>
                    <a:pt x="0" y="232282"/>
                  </a:lnTo>
                  <a:lnTo>
                    <a:pt x="0" y="1161288"/>
                  </a:lnTo>
                  <a:lnTo>
                    <a:pt x="4718" y="1208096"/>
                  </a:lnTo>
                  <a:lnTo>
                    <a:pt x="18252" y="1251696"/>
                  </a:lnTo>
                  <a:lnTo>
                    <a:pt x="39667" y="1291152"/>
                  </a:lnTo>
                  <a:lnTo>
                    <a:pt x="68029" y="1325530"/>
                  </a:lnTo>
                  <a:lnTo>
                    <a:pt x="102404" y="1353896"/>
                  </a:lnTo>
                  <a:lnTo>
                    <a:pt x="141858" y="1375314"/>
                  </a:lnTo>
                  <a:lnTo>
                    <a:pt x="185458" y="1388851"/>
                  </a:lnTo>
                  <a:lnTo>
                    <a:pt x="232270" y="1393570"/>
                  </a:lnTo>
                  <a:lnTo>
                    <a:pt x="2730373" y="1393570"/>
                  </a:lnTo>
                  <a:lnTo>
                    <a:pt x="2777181" y="1388851"/>
                  </a:lnTo>
                  <a:lnTo>
                    <a:pt x="2820781" y="1375314"/>
                  </a:lnTo>
                  <a:lnTo>
                    <a:pt x="2860237" y="1353896"/>
                  </a:lnTo>
                  <a:lnTo>
                    <a:pt x="2894615" y="1325530"/>
                  </a:lnTo>
                  <a:lnTo>
                    <a:pt x="2922981" y="1291152"/>
                  </a:lnTo>
                  <a:lnTo>
                    <a:pt x="2944399" y="1251696"/>
                  </a:lnTo>
                  <a:lnTo>
                    <a:pt x="2957936" y="1208096"/>
                  </a:lnTo>
                  <a:lnTo>
                    <a:pt x="2962655" y="1161288"/>
                  </a:lnTo>
                  <a:lnTo>
                    <a:pt x="2962655" y="232282"/>
                  </a:lnTo>
                  <a:lnTo>
                    <a:pt x="2957936" y="185474"/>
                  </a:lnTo>
                  <a:lnTo>
                    <a:pt x="2944399" y="141874"/>
                  </a:lnTo>
                  <a:lnTo>
                    <a:pt x="2922981" y="102418"/>
                  </a:lnTo>
                  <a:lnTo>
                    <a:pt x="2894615" y="68040"/>
                  </a:lnTo>
                  <a:lnTo>
                    <a:pt x="2860237" y="39674"/>
                  </a:lnTo>
                  <a:lnTo>
                    <a:pt x="2820781" y="18256"/>
                  </a:lnTo>
                  <a:lnTo>
                    <a:pt x="2777181" y="4719"/>
                  </a:lnTo>
                  <a:lnTo>
                    <a:pt x="2730373" y="0"/>
                  </a:lnTo>
                  <a:close/>
                </a:path>
              </a:pathLst>
            </a:custGeom>
            <a:solidFill>
              <a:srgbClr val="525389"/>
            </a:solidFill>
          </p:spPr>
          <p:txBody>
            <a:bodyPr lIns="0" tIns="0" rIns="0" bIns="0"/>
            <a:lstStyle/>
            <a:p>
              <a:pPr fontAlgn="auto">
                <a:defRPr/>
              </a:pPr>
              <a:endParaRPr sz="1350" noProof="1"/>
            </a:p>
          </p:txBody>
        </p:sp>
        <p:sp>
          <p:nvSpPr>
            <p:cNvPr id="9" name="object 9">
              <a:extLst>
                <a:ext uri="{FF2B5EF4-FFF2-40B4-BE49-F238E27FC236}">
                  <a16:creationId xmlns:a16="http://schemas.microsoft.com/office/drawing/2014/main" id="{E1BA194F-AC01-4FE4-93AF-F2A7ECF9A07A}"/>
                </a:ext>
              </a:extLst>
            </p:cNvPr>
            <p:cNvSpPr/>
            <p:nvPr/>
          </p:nvSpPr>
          <p:spPr>
            <a:xfrm>
              <a:off x="458256" y="2252632"/>
              <a:ext cx="2960798" cy="1391724"/>
            </a:xfrm>
            <a:custGeom>
              <a:avLst/>
              <a:gdLst/>
              <a:ahLst/>
              <a:cxnLst/>
              <a:rect l="l" t="t" r="r" b="b"/>
              <a:pathLst>
                <a:path w="2962910" h="1393825">
                  <a:moveTo>
                    <a:pt x="0" y="232282"/>
                  </a:moveTo>
                  <a:lnTo>
                    <a:pt x="4718" y="185474"/>
                  </a:lnTo>
                  <a:lnTo>
                    <a:pt x="18252" y="141874"/>
                  </a:lnTo>
                  <a:lnTo>
                    <a:pt x="39667" y="102418"/>
                  </a:lnTo>
                  <a:lnTo>
                    <a:pt x="68029" y="68040"/>
                  </a:lnTo>
                  <a:lnTo>
                    <a:pt x="102404" y="39674"/>
                  </a:lnTo>
                  <a:lnTo>
                    <a:pt x="141858" y="18256"/>
                  </a:lnTo>
                  <a:lnTo>
                    <a:pt x="185458" y="4719"/>
                  </a:lnTo>
                  <a:lnTo>
                    <a:pt x="232270" y="0"/>
                  </a:lnTo>
                  <a:lnTo>
                    <a:pt x="2730373" y="0"/>
                  </a:lnTo>
                  <a:lnTo>
                    <a:pt x="2777181" y="4719"/>
                  </a:lnTo>
                  <a:lnTo>
                    <a:pt x="2820781" y="18256"/>
                  </a:lnTo>
                  <a:lnTo>
                    <a:pt x="2860237" y="39674"/>
                  </a:lnTo>
                  <a:lnTo>
                    <a:pt x="2894615" y="68040"/>
                  </a:lnTo>
                  <a:lnTo>
                    <a:pt x="2922981" y="102418"/>
                  </a:lnTo>
                  <a:lnTo>
                    <a:pt x="2944399" y="141874"/>
                  </a:lnTo>
                  <a:lnTo>
                    <a:pt x="2957936" y="185474"/>
                  </a:lnTo>
                  <a:lnTo>
                    <a:pt x="2962655" y="232282"/>
                  </a:lnTo>
                  <a:lnTo>
                    <a:pt x="2962655" y="1161288"/>
                  </a:lnTo>
                  <a:lnTo>
                    <a:pt x="2957936" y="1208096"/>
                  </a:lnTo>
                  <a:lnTo>
                    <a:pt x="2944399" y="1251696"/>
                  </a:lnTo>
                  <a:lnTo>
                    <a:pt x="2922981" y="1291152"/>
                  </a:lnTo>
                  <a:lnTo>
                    <a:pt x="2894615" y="1325530"/>
                  </a:lnTo>
                  <a:lnTo>
                    <a:pt x="2860237" y="1353896"/>
                  </a:lnTo>
                  <a:lnTo>
                    <a:pt x="2820781" y="1375314"/>
                  </a:lnTo>
                  <a:lnTo>
                    <a:pt x="2777181" y="1388851"/>
                  </a:lnTo>
                  <a:lnTo>
                    <a:pt x="2730373" y="1393570"/>
                  </a:lnTo>
                  <a:lnTo>
                    <a:pt x="232270" y="1393570"/>
                  </a:lnTo>
                  <a:lnTo>
                    <a:pt x="185458" y="1388851"/>
                  </a:lnTo>
                  <a:lnTo>
                    <a:pt x="141858" y="1375314"/>
                  </a:lnTo>
                  <a:lnTo>
                    <a:pt x="102404" y="1353896"/>
                  </a:lnTo>
                  <a:lnTo>
                    <a:pt x="68029" y="1325530"/>
                  </a:lnTo>
                  <a:lnTo>
                    <a:pt x="39667" y="1291152"/>
                  </a:lnTo>
                  <a:lnTo>
                    <a:pt x="18252" y="1251696"/>
                  </a:lnTo>
                  <a:lnTo>
                    <a:pt x="4718" y="1208096"/>
                  </a:lnTo>
                  <a:lnTo>
                    <a:pt x="0" y="1161288"/>
                  </a:lnTo>
                  <a:lnTo>
                    <a:pt x="0" y="232282"/>
                  </a:lnTo>
                  <a:close/>
                </a:path>
              </a:pathLst>
            </a:custGeom>
            <a:ln w="19050">
              <a:solidFill>
                <a:srgbClr val="FFFFFF"/>
              </a:solidFill>
            </a:ln>
          </p:spPr>
          <p:txBody>
            <a:bodyPr lIns="0" tIns="0" rIns="0" bIns="0"/>
            <a:lstStyle/>
            <a:p>
              <a:pPr fontAlgn="auto">
                <a:defRPr/>
              </a:pPr>
              <a:endParaRPr sz="1350" noProof="1"/>
            </a:p>
          </p:txBody>
        </p:sp>
      </p:grpSp>
      <p:sp>
        <p:nvSpPr>
          <p:cNvPr id="10" name="object 10">
            <a:extLst>
              <a:ext uri="{FF2B5EF4-FFF2-40B4-BE49-F238E27FC236}">
                <a16:creationId xmlns:a16="http://schemas.microsoft.com/office/drawing/2014/main" id="{D668FCDF-5A42-476C-B4DF-1F69B8150D75}"/>
              </a:ext>
            </a:extLst>
          </p:cNvPr>
          <p:cNvSpPr txBox="1"/>
          <p:nvPr/>
        </p:nvSpPr>
        <p:spPr>
          <a:xfrm>
            <a:off x="1654175" y="1912938"/>
            <a:ext cx="1885950" cy="504825"/>
          </a:xfrm>
          <a:prstGeom prst="rect">
            <a:avLst/>
          </a:prstGeom>
        </p:spPr>
        <p:txBody>
          <a:bodyPr lIns="0" tIns="9048" rIns="0" bIns="0">
            <a:spAutoFit/>
          </a:bodyPr>
          <a:lstStyle/>
          <a:p>
            <a:pPr marL="12700" fontAlgn="auto">
              <a:spcBef>
                <a:spcPts val="95"/>
              </a:spcBef>
              <a:defRPr/>
            </a:pPr>
            <a:r>
              <a:rPr sz="3225" b="1" spc="-5" noProof="1">
                <a:solidFill>
                  <a:srgbClr val="FFFFFF"/>
                </a:solidFill>
                <a:latin typeface="Georgia" panose="02040502050405020303"/>
                <a:cs typeface="Georgia" panose="02040502050405020303"/>
              </a:rPr>
              <a:t>ISO</a:t>
            </a:r>
            <a:r>
              <a:rPr sz="3225" b="1" spc="-150" noProof="1">
                <a:solidFill>
                  <a:srgbClr val="FFFFFF"/>
                </a:solidFill>
                <a:latin typeface="Georgia" panose="02040502050405020303"/>
                <a:cs typeface="Georgia" panose="02040502050405020303"/>
              </a:rPr>
              <a:t> </a:t>
            </a:r>
            <a:r>
              <a:rPr sz="3225" noProof="1">
                <a:solidFill>
                  <a:srgbClr val="FFFFFF"/>
                </a:solidFill>
                <a:latin typeface="Georgia" panose="02040502050405020303"/>
                <a:cs typeface="Georgia" panose="02040502050405020303"/>
              </a:rPr>
              <a:t>9000</a:t>
            </a:r>
            <a:endParaRPr sz="3225" noProof="1">
              <a:latin typeface="Georgia" panose="02040502050405020303"/>
              <a:cs typeface="Georgia" panose="02040502050405020303"/>
            </a:endParaRPr>
          </a:p>
        </p:txBody>
      </p:sp>
      <p:grpSp>
        <p:nvGrpSpPr>
          <p:cNvPr id="27658" name="object 11">
            <a:extLst>
              <a:ext uri="{FF2B5EF4-FFF2-40B4-BE49-F238E27FC236}">
                <a16:creationId xmlns:a16="http://schemas.microsoft.com/office/drawing/2014/main" id="{91E43F2A-A306-440B-954B-B1DB15DA3BEF}"/>
              </a:ext>
            </a:extLst>
          </p:cNvPr>
          <p:cNvGrpSpPr>
            <a:grpSpLocks/>
          </p:cNvGrpSpPr>
          <p:nvPr/>
        </p:nvGrpSpPr>
        <p:grpSpPr bwMode="auto">
          <a:xfrm>
            <a:off x="3700463" y="2882900"/>
            <a:ext cx="3965575" cy="850900"/>
            <a:chOff x="3410330" y="3844671"/>
            <a:chExt cx="5286375" cy="1134110"/>
          </a:xfrm>
        </p:grpSpPr>
        <p:sp>
          <p:nvSpPr>
            <p:cNvPr id="12" name="object 12">
              <a:extLst>
                <a:ext uri="{FF2B5EF4-FFF2-40B4-BE49-F238E27FC236}">
                  <a16:creationId xmlns:a16="http://schemas.microsoft.com/office/drawing/2014/main" id="{B87E8362-595C-4422-B05B-02BA11C8B8C2}"/>
                </a:ext>
              </a:extLst>
            </p:cNvPr>
            <p:cNvSpPr/>
            <p:nvPr/>
          </p:nvSpPr>
          <p:spPr>
            <a:xfrm>
              <a:off x="3420911" y="3855251"/>
              <a:ext cx="5265213" cy="1112951"/>
            </a:xfrm>
            <a:custGeom>
              <a:avLst/>
              <a:gdLst/>
              <a:ahLst/>
              <a:cxnLst/>
              <a:rect l="l" t="t" r="r" b="b"/>
              <a:pathLst>
                <a:path w="5267325" h="1115060">
                  <a:moveTo>
                    <a:pt x="5081143" y="0"/>
                  </a:moveTo>
                  <a:lnTo>
                    <a:pt x="0" y="0"/>
                  </a:lnTo>
                  <a:lnTo>
                    <a:pt x="0" y="1114933"/>
                  </a:lnTo>
                  <a:lnTo>
                    <a:pt x="5081143" y="1114933"/>
                  </a:lnTo>
                  <a:lnTo>
                    <a:pt x="5130536" y="1108296"/>
                  </a:lnTo>
                  <a:lnTo>
                    <a:pt x="5174920" y="1089565"/>
                  </a:lnTo>
                  <a:lnTo>
                    <a:pt x="5212524" y="1060513"/>
                  </a:lnTo>
                  <a:lnTo>
                    <a:pt x="5241576" y="1022909"/>
                  </a:lnTo>
                  <a:lnTo>
                    <a:pt x="5260307" y="978525"/>
                  </a:lnTo>
                  <a:lnTo>
                    <a:pt x="5266944" y="929131"/>
                  </a:lnTo>
                  <a:lnTo>
                    <a:pt x="5266944" y="185800"/>
                  </a:lnTo>
                  <a:lnTo>
                    <a:pt x="5260307" y="136407"/>
                  </a:lnTo>
                  <a:lnTo>
                    <a:pt x="5241576" y="92023"/>
                  </a:lnTo>
                  <a:lnTo>
                    <a:pt x="5212524" y="54419"/>
                  </a:lnTo>
                  <a:lnTo>
                    <a:pt x="5174920" y="25367"/>
                  </a:lnTo>
                  <a:lnTo>
                    <a:pt x="5130536" y="6636"/>
                  </a:lnTo>
                  <a:lnTo>
                    <a:pt x="5081143" y="0"/>
                  </a:lnTo>
                  <a:close/>
                </a:path>
              </a:pathLst>
            </a:custGeom>
            <a:solidFill>
              <a:srgbClr val="D1D1DA">
                <a:alpha val="90194"/>
              </a:srgbClr>
            </a:solidFill>
          </p:spPr>
          <p:txBody>
            <a:bodyPr lIns="0" tIns="0" rIns="0" bIns="0"/>
            <a:lstStyle/>
            <a:p>
              <a:pPr fontAlgn="auto">
                <a:defRPr/>
              </a:pPr>
              <a:endParaRPr sz="1350" noProof="1"/>
            </a:p>
          </p:txBody>
        </p:sp>
        <p:sp>
          <p:nvSpPr>
            <p:cNvPr id="13" name="object 13">
              <a:extLst>
                <a:ext uri="{FF2B5EF4-FFF2-40B4-BE49-F238E27FC236}">
                  <a16:creationId xmlns:a16="http://schemas.microsoft.com/office/drawing/2014/main" id="{C3224DEC-B635-454B-94EB-2FAB47D4BBC1}"/>
                </a:ext>
              </a:extLst>
            </p:cNvPr>
            <p:cNvSpPr/>
            <p:nvPr/>
          </p:nvSpPr>
          <p:spPr>
            <a:xfrm>
              <a:off x="3420911" y="3855251"/>
              <a:ext cx="5265213" cy="1112951"/>
            </a:xfrm>
            <a:custGeom>
              <a:avLst/>
              <a:gdLst/>
              <a:ahLst/>
              <a:cxnLst/>
              <a:rect l="l" t="t" r="r" b="b"/>
              <a:pathLst>
                <a:path w="5267325" h="1115060">
                  <a:moveTo>
                    <a:pt x="5266944" y="185800"/>
                  </a:moveTo>
                  <a:lnTo>
                    <a:pt x="5266944" y="929131"/>
                  </a:lnTo>
                  <a:lnTo>
                    <a:pt x="5260307" y="978525"/>
                  </a:lnTo>
                  <a:lnTo>
                    <a:pt x="5241576" y="1022909"/>
                  </a:lnTo>
                  <a:lnTo>
                    <a:pt x="5212524" y="1060513"/>
                  </a:lnTo>
                  <a:lnTo>
                    <a:pt x="5174920" y="1089565"/>
                  </a:lnTo>
                  <a:lnTo>
                    <a:pt x="5130536" y="1108296"/>
                  </a:lnTo>
                  <a:lnTo>
                    <a:pt x="5081143" y="1114933"/>
                  </a:lnTo>
                  <a:lnTo>
                    <a:pt x="0" y="1114933"/>
                  </a:lnTo>
                  <a:lnTo>
                    <a:pt x="0" y="0"/>
                  </a:lnTo>
                  <a:lnTo>
                    <a:pt x="5081143" y="0"/>
                  </a:lnTo>
                  <a:lnTo>
                    <a:pt x="5130536" y="6636"/>
                  </a:lnTo>
                  <a:lnTo>
                    <a:pt x="5174920" y="25367"/>
                  </a:lnTo>
                  <a:lnTo>
                    <a:pt x="5212524" y="54419"/>
                  </a:lnTo>
                  <a:lnTo>
                    <a:pt x="5241576" y="92023"/>
                  </a:lnTo>
                  <a:lnTo>
                    <a:pt x="5260307" y="136407"/>
                  </a:lnTo>
                  <a:lnTo>
                    <a:pt x="5266944" y="185800"/>
                  </a:lnTo>
                  <a:close/>
                </a:path>
              </a:pathLst>
            </a:custGeom>
            <a:ln w="19050">
              <a:solidFill>
                <a:srgbClr val="D1D1DA"/>
              </a:solidFill>
            </a:ln>
          </p:spPr>
          <p:txBody>
            <a:bodyPr lIns="0" tIns="0" rIns="0" bIns="0"/>
            <a:lstStyle/>
            <a:p>
              <a:pPr fontAlgn="auto">
                <a:defRPr/>
              </a:pPr>
              <a:endParaRPr sz="1350" noProof="1"/>
            </a:p>
          </p:txBody>
        </p:sp>
      </p:grpSp>
      <p:sp>
        <p:nvSpPr>
          <p:cNvPr id="27661" name="object 14">
            <a:extLst>
              <a:ext uri="{FF2B5EF4-FFF2-40B4-BE49-F238E27FC236}">
                <a16:creationId xmlns:a16="http://schemas.microsoft.com/office/drawing/2014/main" id="{FD3E08C8-CC3C-4946-94EB-9DECE04D9212}"/>
              </a:ext>
            </a:extLst>
          </p:cNvPr>
          <p:cNvSpPr txBox="1">
            <a:spLocks noChangeArrowheads="1"/>
          </p:cNvSpPr>
          <p:nvPr/>
        </p:nvSpPr>
        <p:spPr bwMode="auto">
          <a:xfrm>
            <a:off x="3759200" y="2954338"/>
            <a:ext cx="3898900"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bIns="0">
            <a:spAutoFit/>
          </a:bodyPr>
          <a:lstStyle>
            <a:lvl1pPr marL="241300" indent="-228600">
              <a:tabLst>
                <a:tab pos="241300" algn="l"/>
              </a:tabLst>
              <a:defRPr>
                <a:solidFill>
                  <a:schemeClr val="tx1"/>
                </a:solidFill>
                <a:latin typeface="Calibri" panose="020F0502020204030204" pitchFamily="34" charset="0"/>
              </a:defRPr>
            </a:lvl1pPr>
            <a:lvl2pPr>
              <a:tabLst>
                <a:tab pos="241300" algn="l"/>
              </a:tabLst>
              <a:defRPr>
                <a:solidFill>
                  <a:schemeClr val="tx1"/>
                </a:solidFill>
                <a:latin typeface="Calibri" panose="020F0502020204030204" pitchFamily="34" charset="0"/>
              </a:defRPr>
            </a:lvl2pPr>
            <a:lvl3pPr>
              <a:tabLst>
                <a:tab pos="241300" algn="l"/>
              </a:tabLst>
              <a:defRPr>
                <a:solidFill>
                  <a:schemeClr val="tx1"/>
                </a:solidFill>
                <a:latin typeface="Calibri" panose="020F0502020204030204" pitchFamily="34" charset="0"/>
              </a:defRPr>
            </a:lvl3pPr>
            <a:lvl4pPr>
              <a:tabLst>
                <a:tab pos="241300" algn="l"/>
              </a:tabLst>
              <a:defRPr>
                <a:solidFill>
                  <a:schemeClr val="tx1"/>
                </a:solidFill>
                <a:latin typeface="Calibri" panose="020F0502020204030204" pitchFamily="34" charset="0"/>
              </a:defRPr>
            </a:lvl4pPr>
            <a:lvl5pPr>
              <a:tabLst>
                <a:tab pos="241300" algn="l"/>
              </a:tabLst>
              <a:defRPr>
                <a:solidFill>
                  <a:schemeClr val="tx1"/>
                </a:solidFill>
                <a:latin typeface="Calibri" panose="020F0502020204030204" pitchFamily="34" charset="0"/>
              </a:defRPr>
            </a:lvl5pPr>
            <a:lvl6pPr fontAlgn="base">
              <a:spcBef>
                <a:spcPct val="0"/>
              </a:spcBef>
              <a:spcAft>
                <a:spcPct val="0"/>
              </a:spcAft>
              <a:tabLst>
                <a:tab pos="241300" algn="l"/>
              </a:tabLst>
              <a:defRPr>
                <a:solidFill>
                  <a:schemeClr val="tx1"/>
                </a:solidFill>
                <a:latin typeface="Calibri" panose="020F0502020204030204" pitchFamily="34" charset="0"/>
              </a:defRPr>
            </a:lvl6pPr>
            <a:lvl7pPr fontAlgn="base">
              <a:spcBef>
                <a:spcPct val="0"/>
              </a:spcBef>
              <a:spcAft>
                <a:spcPct val="0"/>
              </a:spcAft>
              <a:tabLst>
                <a:tab pos="241300" algn="l"/>
              </a:tabLst>
              <a:defRPr>
                <a:solidFill>
                  <a:schemeClr val="tx1"/>
                </a:solidFill>
                <a:latin typeface="Calibri" panose="020F0502020204030204" pitchFamily="34" charset="0"/>
              </a:defRPr>
            </a:lvl7pPr>
            <a:lvl8pPr fontAlgn="base">
              <a:spcBef>
                <a:spcPct val="0"/>
              </a:spcBef>
              <a:spcAft>
                <a:spcPct val="0"/>
              </a:spcAft>
              <a:tabLst>
                <a:tab pos="241300" algn="l"/>
              </a:tabLst>
              <a:defRPr>
                <a:solidFill>
                  <a:schemeClr val="tx1"/>
                </a:solidFill>
                <a:latin typeface="Calibri" panose="020F0502020204030204" pitchFamily="34" charset="0"/>
              </a:defRPr>
            </a:lvl8pPr>
            <a:lvl9pPr fontAlgn="base">
              <a:spcBef>
                <a:spcPct val="0"/>
              </a:spcBef>
              <a:spcAft>
                <a:spcPct val="0"/>
              </a:spcAft>
              <a:tabLst>
                <a:tab pos="241300" algn="l"/>
              </a:tabLst>
              <a:defRPr>
                <a:solidFill>
                  <a:schemeClr val="tx1"/>
                </a:solidFill>
                <a:latin typeface="Calibri" panose="020F0502020204030204" pitchFamily="34" charset="0"/>
              </a:defRPr>
            </a:lvl9pPr>
          </a:lstStyle>
          <a:p>
            <a:pPr algn="just">
              <a:lnSpc>
                <a:spcPts val="2150"/>
              </a:lnSpc>
              <a:spcBef>
                <a:spcPts val="475"/>
              </a:spcBef>
              <a:buFontTx/>
              <a:buChar char="•"/>
            </a:pPr>
            <a:r>
              <a:rPr lang="en-US" altLang="en-US" sz="1500" noProof="1">
                <a:solidFill>
                  <a:srgbClr val="FF0000"/>
                </a:solidFill>
                <a:latin typeface="Georgia" panose="02040502050405020303" pitchFamily="18" charset="0"/>
              </a:rPr>
              <a:t>Model for quality assurance in </a:t>
            </a:r>
            <a:r>
              <a:rPr lang="en-US" altLang="en-US" sz="1500" u="sng" noProof="1">
                <a:solidFill>
                  <a:srgbClr val="FF0000"/>
                </a:solidFill>
                <a:latin typeface="Georgia" panose="02040502050405020303" pitchFamily="18" charset="0"/>
              </a:rPr>
              <a:t>design,  development, production, installation  and servicing.</a:t>
            </a:r>
            <a:endParaRPr lang="en-US" altLang="en-US" sz="1500" u="sng" noProof="1">
              <a:solidFill>
                <a:srgbClr val="FF0000"/>
              </a:solidFill>
              <a:latin typeface="Georgia" panose="02040502050405020303" pitchFamily="18" charset="0"/>
              <a:ea typeface="Georgia" panose="02040502050405020303" pitchFamily="18" charset="0"/>
              <a:cs typeface="Georgia" panose="02040502050405020303" pitchFamily="18" charset="0"/>
            </a:endParaRPr>
          </a:p>
        </p:txBody>
      </p:sp>
      <p:grpSp>
        <p:nvGrpSpPr>
          <p:cNvPr id="27662" name="object 15">
            <a:extLst>
              <a:ext uri="{FF2B5EF4-FFF2-40B4-BE49-F238E27FC236}">
                <a16:creationId xmlns:a16="http://schemas.microsoft.com/office/drawing/2014/main" id="{8F7CC8FC-B179-49E5-A0F8-AF3E1EA32404}"/>
              </a:ext>
            </a:extLst>
          </p:cNvPr>
          <p:cNvGrpSpPr>
            <a:grpSpLocks/>
          </p:cNvGrpSpPr>
          <p:nvPr/>
        </p:nvGrpSpPr>
        <p:grpSpPr bwMode="auto">
          <a:xfrm>
            <a:off x="1477963" y="2779713"/>
            <a:ext cx="2236787" cy="1058862"/>
            <a:chOff x="447675" y="3705352"/>
            <a:chExt cx="2981960" cy="1412875"/>
          </a:xfrm>
        </p:grpSpPr>
        <p:sp>
          <p:nvSpPr>
            <p:cNvPr id="16" name="object 16">
              <a:extLst>
                <a:ext uri="{FF2B5EF4-FFF2-40B4-BE49-F238E27FC236}">
                  <a16:creationId xmlns:a16="http://schemas.microsoft.com/office/drawing/2014/main" id="{EDB1E3D9-B382-4224-822E-C01675FA0B73}"/>
                </a:ext>
              </a:extLst>
            </p:cNvPr>
            <p:cNvSpPr/>
            <p:nvPr/>
          </p:nvSpPr>
          <p:spPr>
            <a:xfrm>
              <a:off x="458256" y="3713825"/>
              <a:ext cx="2960798" cy="1395929"/>
            </a:xfrm>
            <a:custGeom>
              <a:avLst/>
              <a:gdLst/>
              <a:ahLst/>
              <a:cxnLst/>
              <a:rect l="l" t="t" r="r" b="b"/>
              <a:pathLst>
                <a:path w="2962910" h="1393825">
                  <a:moveTo>
                    <a:pt x="2730373" y="0"/>
                  </a:moveTo>
                  <a:lnTo>
                    <a:pt x="232270" y="0"/>
                  </a:lnTo>
                  <a:lnTo>
                    <a:pt x="185458" y="4719"/>
                  </a:lnTo>
                  <a:lnTo>
                    <a:pt x="141858" y="18256"/>
                  </a:lnTo>
                  <a:lnTo>
                    <a:pt x="102404" y="39674"/>
                  </a:lnTo>
                  <a:lnTo>
                    <a:pt x="68029" y="68040"/>
                  </a:lnTo>
                  <a:lnTo>
                    <a:pt x="39667" y="102418"/>
                  </a:lnTo>
                  <a:lnTo>
                    <a:pt x="18252" y="141874"/>
                  </a:lnTo>
                  <a:lnTo>
                    <a:pt x="4718" y="185474"/>
                  </a:lnTo>
                  <a:lnTo>
                    <a:pt x="0" y="232283"/>
                  </a:lnTo>
                  <a:lnTo>
                    <a:pt x="0" y="1161288"/>
                  </a:lnTo>
                  <a:lnTo>
                    <a:pt x="4718" y="1208096"/>
                  </a:lnTo>
                  <a:lnTo>
                    <a:pt x="18252" y="1251696"/>
                  </a:lnTo>
                  <a:lnTo>
                    <a:pt x="39667" y="1291152"/>
                  </a:lnTo>
                  <a:lnTo>
                    <a:pt x="68029" y="1325530"/>
                  </a:lnTo>
                  <a:lnTo>
                    <a:pt x="102404" y="1353896"/>
                  </a:lnTo>
                  <a:lnTo>
                    <a:pt x="141858" y="1375314"/>
                  </a:lnTo>
                  <a:lnTo>
                    <a:pt x="185458" y="1388851"/>
                  </a:lnTo>
                  <a:lnTo>
                    <a:pt x="232270" y="1393571"/>
                  </a:lnTo>
                  <a:lnTo>
                    <a:pt x="2730373" y="1393571"/>
                  </a:lnTo>
                  <a:lnTo>
                    <a:pt x="2777181" y="1388851"/>
                  </a:lnTo>
                  <a:lnTo>
                    <a:pt x="2820781" y="1375314"/>
                  </a:lnTo>
                  <a:lnTo>
                    <a:pt x="2860237" y="1353896"/>
                  </a:lnTo>
                  <a:lnTo>
                    <a:pt x="2894615" y="1325530"/>
                  </a:lnTo>
                  <a:lnTo>
                    <a:pt x="2922981" y="1291152"/>
                  </a:lnTo>
                  <a:lnTo>
                    <a:pt x="2944399" y="1251696"/>
                  </a:lnTo>
                  <a:lnTo>
                    <a:pt x="2957936" y="1208096"/>
                  </a:lnTo>
                  <a:lnTo>
                    <a:pt x="2962655" y="1161288"/>
                  </a:lnTo>
                  <a:lnTo>
                    <a:pt x="2962655" y="232283"/>
                  </a:lnTo>
                  <a:lnTo>
                    <a:pt x="2957936" y="185474"/>
                  </a:lnTo>
                  <a:lnTo>
                    <a:pt x="2944399" y="141874"/>
                  </a:lnTo>
                  <a:lnTo>
                    <a:pt x="2922981" y="102418"/>
                  </a:lnTo>
                  <a:lnTo>
                    <a:pt x="2894615" y="68040"/>
                  </a:lnTo>
                  <a:lnTo>
                    <a:pt x="2860237" y="39674"/>
                  </a:lnTo>
                  <a:lnTo>
                    <a:pt x="2820781" y="18256"/>
                  </a:lnTo>
                  <a:lnTo>
                    <a:pt x="2777181" y="4719"/>
                  </a:lnTo>
                  <a:lnTo>
                    <a:pt x="2730373" y="0"/>
                  </a:lnTo>
                  <a:close/>
                </a:path>
              </a:pathLst>
            </a:custGeom>
            <a:solidFill>
              <a:srgbClr val="525389"/>
            </a:solidFill>
          </p:spPr>
          <p:txBody>
            <a:bodyPr lIns="0" tIns="0" rIns="0" bIns="0"/>
            <a:lstStyle/>
            <a:p>
              <a:pPr fontAlgn="auto">
                <a:defRPr/>
              </a:pPr>
              <a:endParaRPr sz="1350" noProof="1"/>
            </a:p>
          </p:txBody>
        </p:sp>
        <p:sp>
          <p:nvSpPr>
            <p:cNvPr id="17" name="object 17">
              <a:extLst>
                <a:ext uri="{FF2B5EF4-FFF2-40B4-BE49-F238E27FC236}">
                  <a16:creationId xmlns:a16="http://schemas.microsoft.com/office/drawing/2014/main" id="{E4224CC6-20DC-482B-BA01-3CE6F7FC0F54}"/>
                </a:ext>
              </a:extLst>
            </p:cNvPr>
            <p:cNvSpPr/>
            <p:nvPr/>
          </p:nvSpPr>
          <p:spPr>
            <a:xfrm>
              <a:off x="458256" y="3713825"/>
              <a:ext cx="2960798" cy="1395929"/>
            </a:xfrm>
            <a:custGeom>
              <a:avLst/>
              <a:gdLst/>
              <a:ahLst/>
              <a:cxnLst/>
              <a:rect l="l" t="t" r="r" b="b"/>
              <a:pathLst>
                <a:path w="2962910" h="1393825">
                  <a:moveTo>
                    <a:pt x="0" y="232283"/>
                  </a:moveTo>
                  <a:lnTo>
                    <a:pt x="4718" y="185474"/>
                  </a:lnTo>
                  <a:lnTo>
                    <a:pt x="18252" y="141874"/>
                  </a:lnTo>
                  <a:lnTo>
                    <a:pt x="39667" y="102418"/>
                  </a:lnTo>
                  <a:lnTo>
                    <a:pt x="68029" y="68040"/>
                  </a:lnTo>
                  <a:lnTo>
                    <a:pt x="102404" y="39674"/>
                  </a:lnTo>
                  <a:lnTo>
                    <a:pt x="141858" y="18256"/>
                  </a:lnTo>
                  <a:lnTo>
                    <a:pt x="185458" y="4719"/>
                  </a:lnTo>
                  <a:lnTo>
                    <a:pt x="232270" y="0"/>
                  </a:lnTo>
                  <a:lnTo>
                    <a:pt x="2730373" y="0"/>
                  </a:lnTo>
                  <a:lnTo>
                    <a:pt x="2777181" y="4719"/>
                  </a:lnTo>
                  <a:lnTo>
                    <a:pt x="2820781" y="18256"/>
                  </a:lnTo>
                  <a:lnTo>
                    <a:pt x="2860237" y="39674"/>
                  </a:lnTo>
                  <a:lnTo>
                    <a:pt x="2894615" y="68040"/>
                  </a:lnTo>
                  <a:lnTo>
                    <a:pt x="2922981" y="102418"/>
                  </a:lnTo>
                  <a:lnTo>
                    <a:pt x="2944399" y="141874"/>
                  </a:lnTo>
                  <a:lnTo>
                    <a:pt x="2957936" y="185474"/>
                  </a:lnTo>
                  <a:lnTo>
                    <a:pt x="2962655" y="232283"/>
                  </a:lnTo>
                  <a:lnTo>
                    <a:pt x="2962655" y="1161288"/>
                  </a:lnTo>
                  <a:lnTo>
                    <a:pt x="2957936" y="1208096"/>
                  </a:lnTo>
                  <a:lnTo>
                    <a:pt x="2944399" y="1251696"/>
                  </a:lnTo>
                  <a:lnTo>
                    <a:pt x="2922981" y="1291152"/>
                  </a:lnTo>
                  <a:lnTo>
                    <a:pt x="2894615" y="1325530"/>
                  </a:lnTo>
                  <a:lnTo>
                    <a:pt x="2860237" y="1353896"/>
                  </a:lnTo>
                  <a:lnTo>
                    <a:pt x="2820781" y="1375314"/>
                  </a:lnTo>
                  <a:lnTo>
                    <a:pt x="2777181" y="1388851"/>
                  </a:lnTo>
                  <a:lnTo>
                    <a:pt x="2730373" y="1393571"/>
                  </a:lnTo>
                  <a:lnTo>
                    <a:pt x="232270" y="1393571"/>
                  </a:lnTo>
                  <a:lnTo>
                    <a:pt x="185458" y="1388851"/>
                  </a:lnTo>
                  <a:lnTo>
                    <a:pt x="141858" y="1375314"/>
                  </a:lnTo>
                  <a:lnTo>
                    <a:pt x="102404" y="1353896"/>
                  </a:lnTo>
                  <a:lnTo>
                    <a:pt x="68029" y="1325530"/>
                  </a:lnTo>
                  <a:lnTo>
                    <a:pt x="39667" y="1291152"/>
                  </a:lnTo>
                  <a:lnTo>
                    <a:pt x="18252" y="1251696"/>
                  </a:lnTo>
                  <a:lnTo>
                    <a:pt x="4718" y="1208096"/>
                  </a:lnTo>
                  <a:lnTo>
                    <a:pt x="0" y="1161288"/>
                  </a:lnTo>
                  <a:lnTo>
                    <a:pt x="0" y="232283"/>
                  </a:lnTo>
                  <a:close/>
                </a:path>
              </a:pathLst>
            </a:custGeom>
            <a:ln w="19050">
              <a:solidFill>
                <a:srgbClr val="FFFFFF"/>
              </a:solidFill>
            </a:ln>
          </p:spPr>
          <p:txBody>
            <a:bodyPr lIns="0" tIns="0" rIns="0" bIns="0"/>
            <a:lstStyle/>
            <a:p>
              <a:pPr fontAlgn="auto">
                <a:defRPr/>
              </a:pPr>
              <a:endParaRPr sz="1350" noProof="1"/>
            </a:p>
          </p:txBody>
        </p:sp>
      </p:grpSp>
      <p:sp>
        <p:nvSpPr>
          <p:cNvPr id="18" name="object 18">
            <a:extLst>
              <a:ext uri="{FF2B5EF4-FFF2-40B4-BE49-F238E27FC236}">
                <a16:creationId xmlns:a16="http://schemas.microsoft.com/office/drawing/2014/main" id="{07DC0BE7-5BB7-4F7B-9E8A-63F43E1221C9}"/>
              </a:ext>
            </a:extLst>
          </p:cNvPr>
          <p:cNvSpPr txBox="1"/>
          <p:nvPr/>
        </p:nvSpPr>
        <p:spPr>
          <a:xfrm>
            <a:off x="1692275" y="3009900"/>
            <a:ext cx="1809750" cy="506413"/>
          </a:xfrm>
          <a:prstGeom prst="rect">
            <a:avLst/>
          </a:prstGeom>
        </p:spPr>
        <p:txBody>
          <a:bodyPr lIns="0" tIns="9048" rIns="0" bIns="0">
            <a:spAutoFit/>
          </a:bodyPr>
          <a:lstStyle/>
          <a:p>
            <a:pPr marL="12700" fontAlgn="auto">
              <a:spcBef>
                <a:spcPts val="95"/>
              </a:spcBef>
              <a:defRPr/>
            </a:pPr>
            <a:r>
              <a:rPr sz="3225" b="1" spc="-5" noProof="1">
                <a:solidFill>
                  <a:srgbClr val="FFFFFF"/>
                </a:solidFill>
                <a:latin typeface="Georgia" panose="02040502050405020303"/>
                <a:cs typeface="Georgia" panose="02040502050405020303"/>
              </a:rPr>
              <a:t>ISO</a:t>
            </a:r>
            <a:r>
              <a:rPr sz="3225" b="1" spc="-145" noProof="1">
                <a:solidFill>
                  <a:srgbClr val="FFFFFF"/>
                </a:solidFill>
                <a:latin typeface="Georgia" panose="02040502050405020303"/>
                <a:cs typeface="Georgia" panose="02040502050405020303"/>
              </a:rPr>
              <a:t> </a:t>
            </a:r>
            <a:r>
              <a:rPr sz="3225" spc="-5" noProof="1">
                <a:solidFill>
                  <a:srgbClr val="FFFFFF"/>
                </a:solidFill>
                <a:latin typeface="Georgia" panose="02040502050405020303"/>
                <a:cs typeface="Georgia" panose="02040502050405020303"/>
              </a:rPr>
              <a:t>9001</a:t>
            </a:r>
            <a:endParaRPr sz="3225" noProof="1">
              <a:latin typeface="Georgia" panose="02040502050405020303"/>
              <a:cs typeface="Georgia" panose="02040502050405020303"/>
            </a:endParaRPr>
          </a:p>
        </p:txBody>
      </p:sp>
      <p:grpSp>
        <p:nvGrpSpPr>
          <p:cNvPr id="27666" name="object 19">
            <a:extLst>
              <a:ext uri="{FF2B5EF4-FFF2-40B4-BE49-F238E27FC236}">
                <a16:creationId xmlns:a16="http://schemas.microsoft.com/office/drawing/2014/main" id="{2D420938-A92C-4200-AAC5-E5CED844B9E2}"/>
              </a:ext>
            </a:extLst>
          </p:cNvPr>
          <p:cNvGrpSpPr>
            <a:grpSpLocks/>
          </p:cNvGrpSpPr>
          <p:nvPr/>
        </p:nvGrpSpPr>
        <p:grpSpPr bwMode="auto">
          <a:xfrm>
            <a:off x="3700463" y="3981450"/>
            <a:ext cx="3965575" cy="850900"/>
            <a:chOff x="3410330" y="5307965"/>
            <a:chExt cx="5286375" cy="1134110"/>
          </a:xfrm>
        </p:grpSpPr>
        <p:sp>
          <p:nvSpPr>
            <p:cNvPr id="20" name="object 20">
              <a:extLst>
                <a:ext uri="{FF2B5EF4-FFF2-40B4-BE49-F238E27FC236}">
                  <a16:creationId xmlns:a16="http://schemas.microsoft.com/office/drawing/2014/main" id="{43DC8777-B16E-4883-9F73-5B0BB418BC5C}"/>
                </a:ext>
              </a:extLst>
            </p:cNvPr>
            <p:cNvSpPr/>
            <p:nvPr/>
          </p:nvSpPr>
          <p:spPr>
            <a:xfrm>
              <a:off x="3420911" y="5318545"/>
              <a:ext cx="5265213" cy="1112951"/>
            </a:xfrm>
            <a:custGeom>
              <a:avLst/>
              <a:gdLst/>
              <a:ahLst/>
              <a:cxnLst/>
              <a:rect l="l" t="t" r="r" b="b"/>
              <a:pathLst>
                <a:path w="5267325" h="1115060">
                  <a:moveTo>
                    <a:pt x="5081143" y="0"/>
                  </a:moveTo>
                  <a:lnTo>
                    <a:pt x="0" y="0"/>
                  </a:lnTo>
                  <a:lnTo>
                    <a:pt x="0" y="1114882"/>
                  </a:lnTo>
                  <a:lnTo>
                    <a:pt x="5081143" y="1114869"/>
                  </a:lnTo>
                  <a:lnTo>
                    <a:pt x="5130536" y="1108232"/>
                  </a:lnTo>
                  <a:lnTo>
                    <a:pt x="5174920" y="1089501"/>
                  </a:lnTo>
                  <a:lnTo>
                    <a:pt x="5212524" y="1060448"/>
                  </a:lnTo>
                  <a:lnTo>
                    <a:pt x="5241576" y="1022842"/>
                  </a:lnTo>
                  <a:lnTo>
                    <a:pt x="5260307" y="978454"/>
                  </a:lnTo>
                  <a:lnTo>
                    <a:pt x="5266944" y="929055"/>
                  </a:lnTo>
                  <a:lnTo>
                    <a:pt x="5266944" y="185801"/>
                  </a:lnTo>
                  <a:lnTo>
                    <a:pt x="5260307" y="136407"/>
                  </a:lnTo>
                  <a:lnTo>
                    <a:pt x="5241576" y="92023"/>
                  </a:lnTo>
                  <a:lnTo>
                    <a:pt x="5212524" y="54419"/>
                  </a:lnTo>
                  <a:lnTo>
                    <a:pt x="5174920" y="25367"/>
                  </a:lnTo>
                  <a:lnTo>
                    <a:pt x="5130536" y="6636"/>
                  </a:lnTo>
                  <a:lnTo>
                    <a:pt x="5081143" y="0"/>
                  </a:lnTo>
                  <a:close/>
                </a:path>
              </a:pathLst>
            </a:custGeom>
            <a:solidFill>
              <a:srgbClr val="D1D1DA">
                <a:alpha val="90194"/>
              </a:srgbClr>
            </a:solidFill>
          </p:spPr>
          <p:txBody>
            <a:bodyPr lIns="0" tIns="0" rIns="0" bIns="0"/>
            <a:lstStyle/>
            <a:p>
              <a:pPr fontAlgn="auto">
                <a:defRPr/>
              </a:pPr>
              <a:endParaRPr sz="1350" noProof="1"/>
            </a:p>
          </p:txBody>
        </p:sp>
        <p:sp>
          <p:nvSpPr>
            <p:cNvPr id="21" name="object 21">
              <a:extLst>
                <a:ext uri="{FF2B5EF4-FFF2-40B4-BE49-F238E27FC236}">
                  <a16:creationId xmlns:a16="http://schemas.microsoft.com/office/drawing/2014/main" id="{15B068B1-D747-4237-A353-E20DB695CCF7}"/>
                </a:ext>
              </a:extLst>
            </p:cNvPr>
            <p:cNvSpPr/>
            <p:nvPr/>
          </p:nvSpPr>
          <p:spPr>
            <a:xfrm>
              <a:off x="3420911" y="5318545"/>
              <a:ext cx="5265213" cy="1112951"/>
            </a:xfrm>
            <a:custGeom>
              <a:avLst/>
              <a:gdLst/>
              <a:ahLst/>
              <a:cxnLst/>
              <a:rect l="l" t="t" r="r" b="b"/>
              <a:pathLst>
                <a:path w="5267325" h="1115060">
                  <a:moveTo>
                    <a:pt x="5266944" y="185801"/>
                  </a:moveTo>
                  <a:lnTo>
                    <a:pt x="5266944" y="929055"/>
                  </a:lnTo>
                  <a:lnTo>
                    <a:pt x="5260307" y="978454"/>
                  </a:lnTo>
                  <a:lnTo>
                    <a:pt x="5241576" y="1022842"/>
                  </a:lnTo>
                  <a:lnTo>
                    <a:pt x="5212524" y="1060448"/>
                  </a:lnTo>
                  <a:lnTo>
                    <a:pt x="5174920" y="1089501"/>
                  </a:lnTo>
                  <a:lnTo>
                    <a:pt x="5130536" y="1108232"/>
                  </a:lnTo>
                  <a:lnTo>
                    <a:pt x="5081143" y="1114869"/>
                  </a:lnTo>
                  <a:lnTo>
                    <a:pt x="0" y="1114882"/>
                  </a:lnTo>
                  <a:lnTo>
                    <a:pt x="0" y="0"/>
                  </a:lnTo>
                  <a:lnTo>
                    <a:pt x="5081143" y="0"/>
                  </a:lnTo>
                  <a:lnTo>
                    <a:pt x="5130536" y="6636"/>
                  </a:lnTo>
                  <a:lnTo>
                    <a:pt x="5174920" y="25367"/>
                  </a:lnTo>
                  <a:lnTo>
                    <a:pt x="5212524" y="54419"/>
                  </a:lnTo>
                  <a:lnTo>
                    <a:pt x="5241576" y="92023"/>
                  </a:lnTo>
                  <a:lnTo>
                    <a:pt x="5260307" y="136407"/>
                  </a:lnTo>
                  <a:lnTo>
                    <a:pt x="5266944" y="185801"/>
                  </a:lnTo>
                  <a:close/>
                </a:path>
              </a:pathLst>
            </a:custGeom>
            <a:ln w="19050">
              <a:solidFill>
                <a:srgbClr val="D1D1DA"/>
              </a:solidFill>
            </a:ln>
          </p:spPr>
          <p:txBody>
            <a:bodyPr lIns="0" tIns="0" rIns="0" bIns="0"/>
            <a:lstStyle/>
            <a:p>
              <a:pPr fontAlgn="auto">
                <a:defRPr/>
              </a:pPr>
              <a:endParaRPr sz="1350" noProof="1"/>
            </a:p>
          </p:txBody>
        </p:sp>
      </p:grpSp>
      <p:sp>
        <p:nvSpPr>
          <p:cNvPr id="27669" name="object 22">
            <a:extLst>
              <a:ext uri="{FF2B5EF4-FFF2-40B4-BE49-F238E27FC236}">
                <a16:creationId xmlns:a16="http://schemas.microsoft.com/office/drawing/2014/main" id="{BD4ACC1F-C956-49FF-AF8D-07D16D45B747}"/>
              </a:ext>
            </a:extLst>
          </p:cNvPr>
          <p:cNvSpPr txBox="1">
            <a:spLocks noChangeArrowheads="1"/>
          </p:cNvSpPr>
          <p:nvPr/>
        </p:nvSpPr>
        <p:spPr bwMode="auto">
          <a:xfrm>
            <a:off x="3759200" y="4051300"/>
            <a:ext cx="3192463"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4767" rIns="0" bIns="0">
            <a:spAutoFit/>
          </a:bodyPr>
          <a:lstStyle>
            <a:lvl1pPr marL="241300" indent="-228600">
              <a:tabLst>
                <a:tab pos="241300" algn="l"/>
              </a:tabLst>
              <a:defRPr>
                <a:solidFill>
                  <a:schemeClr val="tx1"/>
                </a:solidFill>
                <a:latin typeface="Calibri" panose="020F0502020204030204" pitchFamily="34" charset="0"/>
              </a:defRPr>
            </a:lvl1pPr>
            <a:lvl2pPr>
              <a:tabLst>
                <a:tab pos="241300" algn="l"/>
              </a:tabLst>
              <a:defRPr>
                <a:solidFill>
                  <a:schemeClr val="tx1"/>
                </a:solidFill>
                <a:latin typeface="Calibri" panose="020F0502020204030204" pitchFamily="34" charset="0"/>
              </a:defRPr>
            </a:lvl2pPr>
            <a:lvl3pPr>
              <a:tabLst>
                <a:tab pos="241300" algn="l"/>
              </a:tabLst>
              <a:defRPr>
                <a:solidFill>
                  <a:schemeClr val="tx1"/>
                </a:solidFill>
                <a:latin typeface="Calibri" panose="020F0502020204030204" pitchFamily="34" charset="0"/>
              </a:defRPr>
            </a:lvl3pPr>
            <a:lvl4pPr>
              <a:tabLst>
                <a:tab pos="241300" algn="l"/>
              </a:tabLst>
              <a:defRPr>
                <a:solidFill>
                  <a:schemeClr val="tx1"/>
                </a:solidFill>
                <a:latin typeface="Calibri" panose="020F0502020204030204" pitchFamily="34" charset="0"/>
              </a:defRPr>
            </a:lvl4pPr>
            <a:lvl5pPr>
              <a:tabLst>
                <a:tab pos="241300" algn="l"/>
              </a:tabLst>
              <a:defRPr>
                <a:solidFill>
                  <a:schemeClr val="tx1"/>
                </a:solidFill>
                <a:latin typeface="Calibri" panose="020F0502020204030204" pitchFamily="34" charset="0"/>
              </a:defRPr>
            </a:lvl5pPr>
            <a:lvl6pPr fontAlgn="base">
              <a:spcBef>
                <a:spcPct val="0"/>
              </a:spcBef>
              <a:spcAft>
                <a:spcPct val="0"/>
              </a:spcAft>
              <a:tabLst>
                <a:tab pos="241300" algn="l"/>
              </a:tabLst>
              <a:defRPr>
                <a:solidFill>
                  <a:schemeClr val="tx1"/>
                </a:solidFill>
                <a:latin typeface="Calibri" panose="020F0502020204030204" pitchFamily="34" charset="0"/>
              </a:defRPr>
            </a:lvl6pPr>
            <a:lvl7pPr fontAlgn="base">
              <a:spcBef>
                <a:spcPct val="0"/>
              </a:spcBef>
              <a:spcAft>
                <a:spcPct val="0"/>
              </a:spcAft>
              <a:tabLst>
                <a:tab pos="241300" algn="l"/>
              </a:tabLst>
              <a:defRPr>
                <a:solidFill>
                  <a:schemeClr val="tx1"/>
                </a:solidFill>
                <a:latin typeface="Calibri" panose="020F0502020204030204" pitchFamily="34" charset="0"/>
              </a:defRPr>
            </a:lvl7pPr>
            <a:lvl8pPr fontAlgn="base">
              <a:spcBef>
                <a:spcPct val="0"/>
              </a:spcBef>
              <a:spcAft>
                <a:spcPct val="0"/>
              </a:spcAft>
              <a:tabLst>
                <a:tab pos="241300" algn="l"/>
              </a:tabLst>
              <a:defRPr>
                <a:solidFill>
                  <a:schemeClr val="tx1"/>
                </a:solidFill>
                <a:latin typeface="Calibri" panose="020F0502020204030204" pitchFamily="34" charset="0"/>
              </a:defRPr>
            </a:lvl8pPr>
            <a:lvl9pPr fontAlgn="base">
              <a:spcBef>
                <a:spcPct val="0"/>
              </a:spcBef>
              <a:spcAft>
                <a:spcPct val="0"/>
              </a:spcAft>
              <a:tabLst>
                <a:tab pos="241300" algn="l"/>
              </a:tabLst>
              <a:defRPr>
                <a:solidFill>
                  <a:schemeClr val="tx1"/>
                </a:solidFill>
                <a:latin typeface="Calibri" panose="020F0502020204030204" pitchFamily="34" charset="0"/>
              </a:defRPr>
            </a:lvl9pPr>
          </a:lstStyle>
          <a:p>
            <a:pPr>
              <a:lnSpc>
                <a:spcPct val="85000"/>
              </a:lnSpc>
              <a:spcBef>
                <a:spcPts val="475"/>
              </a:spcBef>
              <a:buFontTx/>
              <a:buChar char="•"/>
            </a:pPr>
            <a:r>
              <a:rPr lang="en-US" altLang="en-US" sz="1500" noProof="1">
                <a:solidFill>
                  <a:srgbClr val="FF0000"/>
                </a:solidFill>
                <a:latin typeface="Georgia" panose="02040502050405020303" pitchFamily="18" charset="0"/>
              </a:rPr>
              <a:t>Model for quality assurance in the </a:t>
            </a:r>
            <a:r>
              <a:rPr lang="en-US" altLang="en-US" sz="1500" u="sng" noProof="1">
                <a:solidFill>
                  <a:srgbClr val="FF0000"/>
                </a:solidFill>
                <a:latin typeface="Georgia" panose="02040502050405020303" pitchFamily="18" charset="0"/>
              </a:rPr>
              <a:t> production and installation of  manufacturing systems</a:t>
            </a:r>
            <a:endParaRPr lang="en-US" altLang="en-US" sz="1500" u="sng" noProof="1">
              <a:solidFill>
                <a:srgbClr val="FF0000"/>
              </a:solidFill>
              <a:latin typeface="Georgia" panose="02040502050405020303" pitchFamily="18" charset="0"/>
              <a:ea typeface="Georgia" panose="02040502050405020303" pitchFamily="18" charset="0"/>
              <a:cs typeface="Georgia" panose="02040502050405020303" pitchFamily="18" charset="0"/>
            </a:endParaRPr>
          </a:p>
        </p:txBody>
      </p:sp>
      <p:grpSp>
        <p:nvGrpSpPr>
          <p:cNvPr id="27670" name="object 23">
            <a:extLst>
              <a:ext uri="{FF2B5EF4-FFF2-40B4-BE49-F238E27FC236}">
                <a16:creationId xmlns:a16="http://schemas.microsoft.com/office/drawing/2014/main" id="{D0EC6444-16CD-4D26-BBDF-9DBA477D17CF}"/>
              </a:ext>
            </a:extLst>
          </p:cNvPr>
          <p:cNvGrpSpPr>
            <a:grpSpLocks/>
          </p:cNvGrpSpPr>
          <p:nvPr/>
        </p:nvGrpSpPr>
        <p:grpSpPr bwMode="auto">
          <a:xfrm>
            <a:off x="1477963" y="3876675"/>
            <a:ext cx="2236787" cy="1058863"/>
            <a:chOff x="447675" y="5168646"/>
            <a:chExt cx="2981960" cy="1412875"/>
          </a:xfrm>
        </p:grpSpPr>
        <p:sp>
          <p:nvSpPr>
            <p:cNvPr id="24" name="object 24">
              <a:extLst>
                <a:ext uri="{FF2B5EF4-FFF2-40B4-BE49-F238E27FC236}">
                  <a16:creationId xmlns:a16="http://schemas.microsoft.com/office/drawing/2014/main" id="{6743853D-05DD-4D49-9EA0-8A680683C669}"/>
                </a:ext>
              </a:extLst>
            </p:cNvPr>
            <p:cNvSpPr/>
            <p:nvPr/>
          </p:nvSpPr>
          <p:spPr>
            <a:xfrm>
              <a:off x="458256" y="5177119"/>
              <a:ext cx="2960798" cy="1395929"/>
            </a:xfrm>
            <a:custGeom>
              <a:avLst/>
              <a:gdLst/>
              <a:ahLst/>
              <a:cxnLst/>
              <a:rect l="l" t="t" r="r" b="b"/>
              <a:pathLst>
                <a:path w="2962910" h="1393825">
                  <a:moveTo>
                    <a:pt x="2730373" y="0"/>
                  </a:moveTo>
                  <a:lnTo>
                    <a:pt x="232270" y="0"/>
                  </a:lnTo>
                  <a:lnTo>
                    <a:pt x="185458" y="4719"/>
                  </a:lnTo>
                  <a:lnTo>
                    <a:pt x="141858" y="18256"/>
                  </a:lnTo>
                  <a:lnTo>
                    <a:pt x="102404" y="39674"/>
                  </a:lnTo>
                  <a:lnTo>
                    <a:pt x="68029" y="68040"/>
                  </a:lnTo>
                  <a:lnTo>
                    <a:pt x="39667" y="102418"/>
                  </a:lnTo>
                  <a:lnTo>
                    <a:pt x="18252" y="141874"/>
                  </a:lnTo>
                  <a:lnTo>
                    <a:pt x="4718" y="185474"/>
                  </a:lnTo>
                  <a:lnTo>
                    <a:pt x="0" y="232282"/>
                  </a:lnTo>
                  <a:lnTo>
                    <a:pt x="0" y="1161287"/>
                  </a:lnTo>
                  <a:lnTo>
                    <a:pt x="4718" y="1208095"/>
                  </a:lnTo>
                  <a:lnTo>
                    <a:pt x="18252" y="1251694"/>
                  </a:lnTo>
                  <a:lnTo>
                    <a:pt x="39667" y="1291148"/>
                  </a:lnTo>
                  <a:lnTo>
                    <a:pt x="68029" y="1325524"/>
                  </a:lnTo>
                  <a:lnTo>
                    <a:pt x="102404" y="1353887"/>
                  </a:lnTo>
                  <a:lnTo>
                    <a:pt x="141858" y="1375304"/>
                  </a:lnTo>
                  <a:lnTo>
                    <a:pt x="185458" y="1388839"/>
                  </a:lnTo>
                  <a:lnTo>
                    <a:pt x="232270" y="1393558"/>
                  </a:lnTo>
                  <a:lnTo>
                    <a:pt x="2730373" y="1393558"/>
                  </a:lnTo>
                  <a:lnTo>
                    <a:pt x="2777181" y="1388839"/>
                  </a:lnTo>
                  <a:lnTo>
                    <a:pt x="2820781" y="1375304"/>
                  </a:lnTo>
                  <a:lnTo>
                    <a:pt x="2860237" y="1353887"/>
                  </a:lnTo>
                  <a:lnTo>
                    <a:pt x="2894615" y="1325524"/>
                  </a:lnTo>
                  <a:lnTo>
                    <a:pt x="2922981" y="1291148"/>
                  </a:lnTo>
                  <a:lnTo>
                    <a:pt x="2944399" y="1251694"/>
                  </a:lnTo>
                  <a:lnTo>
                    <a:pt x="2957936" y="1208095"/>
                  </a:lnTo>
                  <a:lnTo>
                    <a:pt x="2962655" y="1161287"/>
                  </a:lnTo>
                  <a:lnTo>
                    <a:pt x="2962655" y="232282"/>
                  </a:lnTo>
                  <a:lnTo>
                    <a:pt x="2957936" y="185474"/>
                  </a:lnTo>
                  <a:lnTo>
                    <a:pt x="2944399" y="141874"/>
                  </a:lnTo>
                  <a:lnTo>
                    <a:pt x="2922981" y="102418"/>
                  </a:lnTo>
                  <a:lnTo>
                    <a:pt x="2894615" y="68040"/>
                  </a:lnTo>
                  <a:lnTo>
                    <a:pt x="2860237" y="39674"/>
                  </a:lnTo>
                  <a:lnTo>
                    <a:pt x="2820781" y="18256"/>
                  </a:lnTo>
                  <a:lnTo>
                    <a:pt x="2777181" y="4719"/>
                  </a:lnTo>
                  <a:lnTo>
                    <a:pt x="2730373" y="0"/>
                  </a:lnTo>
                  <a:close/>
                </a:path>
              </a:pathLst>
            </a:custGeom>
            <a:solidFill>
              <a:srgbClr val="525389"/>
            </a:solidFill>
          </p:spPr>
          <p:txBody>
            <a:bodyPr lIns="0" tIns="0" rIns="0" bIns="0"/>
            <a:lstStyle/>
            <a:p>
              <a:pPr fontAlgn="auto">
                <a:defRPr/>
              </a:pPr>
              <a:endParaRPr sz="1350" noProof="1"/>
            </a:p>
          </p:txBody>
        </p:sp>
        <p:sp>
          <p:nvSpPr>
            <p:cNvPr id="25" name="object 25">
              <a:extLst>
                <a:ext uri="{FF2B5EF4-FFF2-40B4-BE49-F238E27FC236}">
                  <a16:creationId xmlns:a16="http://schemas.microsoft.com/office/drawing/2014/main" id="{BE94AFF3-0FB0-4CC6-A2E0-018C1F89A605}"/>
                </a:ext>
              </a:extLst>
            </p:cNvPr>
            <p:cNvSpPr/>
            <p:nvPr/>
          </p:nvSpPr>
          <p:spPr>
            <a:xfrm>
              <a:off x="458256" y="5177119"/>
              <a:ext cx="2960798" cy="1395929"/>
            </a:xfrm>
            <a:custGeom>
              <a:avLst/>
              <a:gdLst/>
              <a:ahLst/>
              <a:cxnLst/>
              <a:rect l="l" t="t" r="r" b="b"/>
              <a:pathLst>
                <a:path w="2962910" h="1393825">
                  <a:moveTo>
                    <a:pt x="0" y="232282"/>
                  </a:moveTo>
                  <a:lnTo>
                    <a:pt x="4718" y="185474"/>
                  </a:lnTo>
                  <a:lnTo>
                    <a:pt x="18252" y="141874"/>
                  </a:lnTo>
                  <a:lnTo>
                    <a:pt x="39667" y="102418"/>
                  </a:lnTo>
                  <a:lnTo>
                    <a:pt x="68029" y="68040"/>
                  </a:lnTo>
                  <a:lnTo>
                    <a:pt x="102404" y="39674"/>
                  </a:lnTo>
                  <a:lnTo>
                    <a:pt x="141858" y="18256"/>
                  </a:lnTo>
                  <a:lnTo>
                    <a:pt x="185458" y="4719"/>
                  </a:lnTo>
                  <a:lnTo>
                    <a:pt x="232270" y="0"/>
                  </a:lnTo>
                  <a:lnTo>
                    <a:pt x="2730373" y="0"/>
                  </a:lnTo>
                  <a:lnTo>
                    <a:pt x="2777181" y="4719"/>
                  </a:lnTo>
                  <a:lnTo>
                    <a:pt x="2820781" y="18256"/>
                  </a:lnTo>
                  <a:lnTo>
                    <a:pt x="2860237" y="39674"/>
                  </a:lnTo>
                  <a:lnTo>
                    <a:pt x="2894615" y="68040"/>
                  </a:lnTo>
                  <a:lnTo>
                    <a:pt x="2922981" y="102418"/>
                  </a:lnTo>
                  <a:lnTo>
                    <a:pt x="2944399" y="141874"/>
                  </a:lnTo>
                  <a:lnTo>
                    <a:pt x="2957936" y="185474"/>
                  </a:lnTo>
                  <a:lnTo>
                    <a:pt x="2962655" y="232282"/>
                  </a:lnTo>
                  <a:lnTo>
                    <a:pt x="2962655" y="1161287"/>
                  </a:lnTo>
                  <a:lnTo>
                    <a:pt x="2957936" y="1208095"/>
                  </a:lnTo>
                  <a:lnTo>
                    <a:pt x="2944399" y="1251694"/>
                  </a:lnTo>
                  <a:lnTo>
                    <a:pt x="2922981" y="1291148"/>
                  </a:lnTo>
                  <a:lnTo>
                    <a:pt x="2894615" y="1325524"/>
                  </a:lnTo>
                  <a:lnTo>
                    <a:pt x="2860237" y="1353887"/>
                  </a:lnTo>
                  <a:lnTo>
                    <a:pt x="2820781" y="1375304"/>
                  </a:lnTo>
                  <a:lnTo>
                    <a:pt x="2777181" y="1388839"/>
                  </a:lnTo>
                  <a:lnTo>
                    <a:pt x="2730373" y="1393558"/>
                  </a:lnTo>
                  <a:lnTo>
                    <a:pt x="232270" y="1393558"/>
                  </a:lnTo>
                  <a:lnTo>
                    <a:pt x="185458" y="1388839"/>
                  </a:lnTo>
                  <a:lnTo>
                    <a:pt x="141858" y="1375304"/>
                  </a:lnTo>
                  <a:lnTo>
                    <a:pt x="102404" y="1353887"/>
                  </a:lnTo>
                  <a:lnTo>
                    <a:pt x="68029" y="1325524"/>
                  </a:lnTo>
                  <a:lnTo>
                    <a:pt x="39667" y="1291148"/>
                  </a:lnTo>
                  <a:lnTo>
                    <a:pt x="18252" y="1251694"/>
                  </a:lnTo>
                  <a:lnTo>
                    <a:pt x="4718" y="1208095"/>
                  </a:lnTo>
                  <a:lnTo>
                    <a:pt x="0" y="1161287"/>
                  </a:lnTo>
                  <a:lnTo>
                    <a:pt x="0" y="232282"/>
                  </a:lnTo>
                  <a:close/>
                </a:path>
              </a:pathLst>
            </a:custGeom>
            <a:ln w="19050">
              <a:solidFill>
                <a:srgbClr val="FFFFFF"/>
              </a:solidFill>
            </a:ln>
          </p:spPr>
          <p:txBody>
            <a:bodyPr lIns="0" tIns="0" rIns="0" bIns="0"/>
            <a:lstStyle/>
            <a:p>
              <a:pPr fontAlgn="auto">
                <a:defRPr/>
              </a:pPr>
              <a:endParaRPr sz="1350" noProof="1"/>
            </a:p>
          </p:txBody>
        </p:sp>
      </p:grpSp>
      <p:sp>
        <p:nvSpPr>
          <p:cNvPr id="26" name="object 26">
            <a:extLst>
              <a:ext uri="{FF2B5EF4-FFF2-40B4-BE49-F238E27FC236}">
                <a16:creationId xmlns:a16="http://schemas.microsoft.com/office/drawing/2014/main" id="{E58F5F62-ECA9-429C-A3BF-95C2576FC86C}"/>
              </a:ext>
            </a:extLst>
          </p:cNvPr>
          <p:cNvSpPr txBox="1"/>
          <p:nvPr/>
        </p:nvSpPr>
        <p:spPr>
          <a:xfrm>
            <a:off x="1665288" y="4108450"/>
            <a:ext cx="1863725" cy="504825"/>
          </a:xfrm>
          <a:prstGeom prst="rect">
            <a:avLst/>
          </a:prstGeom>
        </p:spPr>
        <p:txBody>
          <a:bodyPr lIns="0" tIns="9048" rIns="0" bIns="0">
            <a:spAutoFit/>
          </a:bodyPr>
          <a:lstStyle/>
          <a:p>
            <a:pPr marL="12700" fontAlgn="auto">
              <a:spcBef>
                <a:spcPts val="95"/>
              </a:spcBef>
              <a:defRPr/>
            </a:pPr>
            <a:r>
              <a:rPr sz="3225" b="1" spc="-5" noProof="1">
                <a:solidFill>
                  <a:srgbClr val="FFFFFF"/>
                </a:solidFill>
                <a:latin typeface="Georgia" panose="02040502050405020303"/>
                <a:cs typeface="Georgia" panose="02040502050405020303"/>
              </a:rPr>
              <a:t>ISO</a:t>
            </a:r>
            <a:r>
              <a:rPr sz="3225" b="1" spc="-135" noProof="1">
                <a:solidFill>
                  <a:srgbClr val="FFFFFF"/>
                </a:solidFill>
                <a:latin typeface="Georgia" panose="02040502050405020303"/>
                <a:cs typeface="Georgia" panose="02040502050405020303"/>
              </a:rPr>
              <a:t> </a:t>
            </a:r>
            <a:r>
              <a:rPr sz="3225" spc="-5" noProof="1">
                <a:solidFill>
                  <a:srgbClr val="FFFFFF"/>
                </a:solidFill>
                <a:latin typeface="Georgia" panose="02040502050405020303"/>
                <a:cs typeface="Georgia" panose="02040502050405020303"/>
              </a:rPr>
              <a:t>9002</a:t>
            </a:r>
            <a:endParaRPr sz="3225" noProof="1">
              <a:latin typeface="Georgia" panose="02040502050405020303"/>
              <a:cs typeface="Georgia" panose="02040502050405020303"/>
            </a:endParaRPr>
          </a:p>
        </p:txBody>
      </p:sp>
      <p:sp>
        <p:nvSpPr>
          <p:cNvPr id="27674" name="Slide Number Placeholder 2">
            <a:extLst>
              <a:ext uri="{FF2B5EF4-FFF2-40B4-BE49-F238E27FC236}">
                <a16:creationId xmlns:a16="http://schemas.microsoft.com/office/drawing/2014/main" id="{8B7490A7-83D7-40D0-A451-43919532D036}"/>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3C3589-A771-4453-B62E-3E1C5A0C70DF}" type="slidenum">
              <a:rPr lang="en-US" altLang="zh-CN"/>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3" name="object 2">
            <a:extLst>
              <a:ext uri="{FF2B5EF4-FFF2-40B4-BE49-F238E27FC236}">
                <a16:creationId xmlns:a16="http://schemas.microsoft.com/office/drawing/2014/main" id="{DBAD3A0E-F1E5-499B-97F5-00F5662BA2C6}"/>
              </a:ext>
            </a:extLst>
          </p:cNvPr>
          <p:cNvGrpSpPr>
            <a:grpSpLocks/>
          </p:cNvGrpSpPr>
          <p:nvPr/>
        </p:nvGrpSpPr>
        <p:grpSpPr bwMode="auto">
          <a:xfrm>
            <a:off x="3713163" y="742950"/>
            <a:ext cx="3965575" cy="1160463"/>
            <a:chOff x="3334130" y="1172210"/>
            <a:chExt cx="5286375" cy="1547495"/>
          </a:xfrm>
        </p:grpSpPr>
        <p:sp>
          <p:nvSpPr>
            <p:cNvPr id="3" name="object 3">
              <a:extLst>
                <a:ext uri="{FF2B5EF4-FFF2-40B4-BE49-F238E27FC236}">
                  <a16:creationId xmlns:a16="http://schemas.microsoft.com/office/drawing/2014/main" id="{F1FA6199-686E-43F3-ACB6-AD0D38452C08}"/>
                </a:ext>
              </a:extLst>
            </p:cNvPr>
            <p:cNvSpPr/>
            <p:nvPr/>
          </p:nvSpPr>
          <p:spPr>
            <a:xfrm>
              <a:off x="3344711" y="1180678"/>
              <a:ext cx="5265213" cy="1530559"/>
            </a:xfrm>
            <a:custGeom>
              <a:avLst/>
              <a:gdLst/>
              <a:ahLst/>
              <a:cxnLst/>
              <a:rect l="l" t="t" r="r" b="b"/>
              <a:pathLst>
                <a:path w="5267325" h="1528445">
                  <a:moveTo>
                    <a:pt x="5012182" y="0"/>
                  </a:moveTo>
                  <a:lnTo>
                    <a:pt x="0" y="0"/>
                  </a:lnTo>
                  <a:lnTo>
                    <a:pt x="0" y="1528190"/>
                  </a:lnTo>
                  <a:lnTo>
                    <a:pt x="5012182" y="1528190"/>
                  </a:lnTo>
                  <a:lnTo>
                    <a:pt x="5057979" y="1524087"/>
                  </a:lnTo>
                  <a:lnTo>
                    <a:pt x="5101082" y="1512255"/>
                  </a:lnTo>
                  <a:lnTo>
                    <a:pt x="5140771" y="1493416"/>
                  </a:lnTo>
                  <a:lnTo>
                    <a:pt x="5176328" y="1468290"/>
                  </a:lnTo>
                  <a:lnTo>
                    <a:pt x="5207032" y="1437596"/>
                  </a:lnTo>
                  <a:lnTo>
                    <a:pt x="5232164" y="1402056"/>
                  </a:lnTo>
                  <a:lnTo>
                    <a:pt x="5251007" y="1362389"/>
                  </a:lnTo>
                  <a:lnTo>
                    <a:pt x="5262839" y="1319315"/>
                  </a:lnTo>
                  <a:lnTo>
                    <a:pt x="5266944" y="1273555"/>
                  </a:lnTo>
                  <a:lnTo>
                    <a:pt x="5266944" y="254635"/>
                  </a:lnTo>
                  <a:lnTo>
                    <a:pt x="5262839" y="208875"/>
                  </a:lnTo>
                  <a:lnTo>
                    <a:pt x="5251007" y="165801"/>
                  </a:lnTo>
                  <a:lnTo>
                    <a:pt x="5232164" y="126134"/>
                  </a:lnTo>
                  <a:lnTo>
                    <a:pt x="5207032" y="90594"/>
                  </a:lnTo>
                  <a:lnTo>
                    <a:pt x="5176328" y="59900"/>
                  </a:lnTo>
                  <a:lnTo>
                    <a:pt x="5140771" y="34774"/>
                  </a:lnTo>
                  <a:lnTo>
                    <a:pt x="5101082" y="15935"/>
                  </a:lnTo>
                  <a:lnTo>
                    <a:pt x="5057979" y="4103"/>
                  </a:lnTo>
                  <a:lnTo>
                    <a:pt x="5012182" y="0"/>
                  </a:lnTo>
                  <a:close/>
                </a:path>
              </a:pathLst>
            </a:custGeom>
            <a:solidFill>
              <a:srgbClr val="D1D1DA">
                <a:alpha val="90194"/>
              </a:srgbClr>
            </a:solidFill>
          </p:spPr>
          <p:txBody>
            <a:bodyPr lIns="0" tIns="0" rIns="0" bIns="0"/>
            <a:lstStyle/>
            <a:p>
              <a:pPr fontAlgn="auto">
                <a:defRPr/>
              </a:pPr>
              <a:endParaRPr sz="1350" noProof="1"/>
            </a:p>
          </p:txBody>
        </p:sp>
        <p:sp>
          <p:nvSpPr>
            <p:cNvPr id="4" name="object 4">
              <a:extLst>
                <a:ext uri="{FF2B5EF4-FFF2-40B4-BE49-F238E27FC236}">
                  <a16:creationId xmlns:a16="http://schemas.microsoft.com/office/drawing/2014/main" id="{7E62F7BF-8782-40FE-841A-F7FFD252792D}"/>
                </a:ext>
              </a:extLst>
            </p:cNvPr>
            <p:cNvSpPr/>
            <p:nvPr/>
          </p:nvSpPr>
          <p:spPr>
            <a:xfrm>
              <a:off x="3344711" y="1180678"/>
              <a:ext cx="5265213" cy="1530559"/>
            </a:xfrm>
            <a:custGeom>
              <a:avLst/>
              <a:gdLst/>
              <a:ahLst/>
              <a:cxnLst/>
              <a:rect l="l" t="t" r="r" b="b"/>
              <a:pathLst>
                <a:path w="5267325" h="1528445">
                  <a:moveTo>
                    <a:pt x="5266944" y="254635"/>
                  </a:moveTo>
                  <a:lnTo>
                    <a:pt x="5266944" y="1273555"/>
                  </a:lnTo>
                  <a:lnTo>
                    <a:pt x="5262839" y="1319315"/>
                  </a:lnTo>
                  <a:lnTo>
                    <a:pt x="5251007" y="1362389"/>
                  </a:lnTo>
                  <a:lnTo>
                    <a:pt x="5232164" y="1402056"/>
                  </a:lnTo>
                  <a:lnTo>
                    <a:pt x="5207032" y="1437596"/>
                  </a:lnTo>
                  <a:lnTo>
                    <a:pt x="5176328" y="1468290"/>
                  </a:lnTo>
                  <a:lnTo>
                    <a:pt x="5140771" y="1493416"/>
                  </a:lnTo>
                  <a:lnTo>
                    <a:pt x="5101082" y="1512255"/>
                  </a:lnTo>
                  <a:lnTo>
                    <a:pt x="5057979" y="1524087"/>
                  </a:lnTo>
                  <a:lnTo>
                    <a:pt x="5012182" y="1528190"/>
                  </a:lnTo>
                  <a:lnTo>
                    <a:pt x="0" y="1528190"/>
                  </a:lnTo>
                  <a:lnTo>
                    <a:pt x="0" y="0"/>
                  </a:lnTo>
                  <a:lnTo>
                    <a:pt x="5012182" y="0"/>
                  </a:lnTo>
                  <a:lnTo>
                    <a:pt x="5057979" y="4103"/>
                  </a:lnTo>
                  <a:lnTo>
                    <a:pt x="5101082" y="15935"/>
                  </a:lnTo>
                  <a:lnTo>
                    <a:pt x="5140771" y="34774"/>
                  </a:lnTo>
                  <a:lnTo>
                    <a:pt x="5176328" y="59900"/>
                  </a:lnTo>
                  <a:lnTo>
                    <a:pt x="5207032" y="90594"/>
                  </a:lnTo>
                  <a:lnTo>
                    <a:pt x="5232164" y="126134"/>
                  </a:lnTo>
                  <a:lnTo>
                    <a:pt x="5251007" y="165801"/>
                  </a:lnTo>
                  <a:lnTo>
                    <a:pt x="5262839" y="208875"/>
                  </a:lnTo>
                  <a:lnTo>
                    <a:pt x="5266944" y="254635"/>
                  </a:lnTo>
                  <a:close/>
                </a:path>
              </a:pathLst>
            </a:custGeom>
            <a:ln w="19050">
              <a:solidFill>
                <a:srgbClr val="D1D1DA"/>
              </a:solidFill>
            </a:ln>
          </p:spPr>
          <p:txBody>
            <a:bodyPr lIns="0" tIns="0" rIns="0" bIns="0"/>
            <a:lstStyle/>
            <a:p>
              <a:pPr fontAlgn="auto">
                <a:defRPr/>
              </a:pPr>
              <a:endParaRPr sz="1350" noProof="1"/>
            </a:p>
          </p:txBody>
        </p:sp>
      </p:grpSp>
      <p:sp>
        <p:nvSpPr>
          <p:cNvPr id="28676" name="object 5">
            <a:extLst>
              <a:ext uri="{FF2B5EF4-FFF2-40B4-BE49-F238E27FC236}">
                <a16:creationId xmlns:a16="http://schemas.microsoft.com/office/drawing/2014/main" id="{60D397F8-E42A-4385-841C-BB5F64F5352C}"/>
              </a:ext>
            </a:extLst>
          </p:cNvPr>
          <p:cNvSpPr txBox="1">
            <a:spLocks noChangeArrowheads="1"/>
          </p:cNvSpPr>
          <p:nvPr/>
        </p:nvSpPr>
        <p:spPr bwMode="auto">
          <a:xfrm>
            <a:off x="3886200" y="862013"/>
            <a:ext cx="2863850"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11" rIns="0" bIns="0">
            <a:spAutoFit/>
          </a:bodyPr>
          <a:lstStyle>
            <a:lvl1pPr marL="241300" indent="-228600">
              <a:tabLst>
                <a:tab pos="241300" algn="l"/>
              </a:tabLst>
              <a:defRPr>
                <a:solidFill>
                  <a:schemeClr val="tx1"/>
                </a:solidFill>
                <a:latin typeface="Calibri" panose="020F0502020204030204" pitchFamily="34" charset="0"/>
              </a:defRPr>
            </a:lvl1pPr>
            <a:lvl2pPr>
              <a:tabLst>
                <a:tab pos="241300" algn="l"/>
              </a:tabLst>
              <a:defRPr>
                <a:solidFill>
                  <a:schemeClr val="tx1"/>
                </a:solidFill>
                <a:latin typeface="Calibri" panose="020F0502020204030204" pitchFamily="34" charset="0"/>
              </a:defRPr>
            </a:lvl2pPr>
            <a:lvl3pPr>
              <a:tabLst>
                <a:tab pos="241300" algn="l"/>
              </a:tabLst>
              <a:defRPr>
                <a:solidFill>
                  <a:schemeClr val="tx1"/>
                </a:solidFill>
                <a:latin typeface="Calibri" panose="020F0502020204030204" pitchFamily="34" charset="0"/>
              </a:defRPr>
            </a:lvl3pPr>
            <a:lvl4pPr>
              <a:tabLst>
                <a:tab pos="241300" algn="l"/>
              </a:tabLst>
              <a:defRPr>
                <a:solidFill>
                  <a:schemeClr val="tx1"/>
                </a:solidFill>
                <a:latin typeface="Calibri" panose="020F0502020204030204" pitchFamily="34" charset="0"/>
              </a:defRPr>
            </a:lvl4pPr>
            <a:lvl5pPr>
              <a:tabLst>
                <a:tab pos="241300" algn="l"/>
              </a:tabLst>
              <a:defRPr>
                <a:solidFill>
                  <a:schemeClr val="tx1"/>
                </a:solidFill>
                <a:latin typeface="Calibri" panose="020F0502020204030204" pitchFamily="34" charset="0"/>
              </a:defRPr>
            </a:lvl5pPr>
            <a:lvl6pPr fontAlgn="base">
              <a:spcBef>
                <a:spcPct val="0"/>
              </a:spcBef>
              <a:spcAft>
                <a:spcPct val="0"/>
              </a:spcAft>
              <a:tabLst>
                <a:tab pos="241300" algn="l"/>
              </a:tabLst>
              <a:defRPr>
                <a:solidFill>
                  <a:schemeClr val="tx1"/>
                </a:solidFill>
                <a:latin typeface="Calibri" panose="020F0502020204030204" pitchFamily="34" charset="0"/>
              </a:defRPr>
            </a:lvl6pPr>
            <a:lvl7pPr fontAlgn="base">
              <a:spcBef>
                <a:spcPct val="0"/>
              </a:spcBef>
              <a:spcAft>
                <a:spcPct val="0"/>
              </a:spcAft>
              <a:tabLst>
                <a:tab pos="241300" algn="l"/>
              </a:tabLst>
              <a:defRPr>
                <a:solidFill>
                  <a:schemeClr val="tx1"/>
                </a:solidFill>
                <a:latin typeface="Calibri" panose="020F0502020204030204" pitchFamily="34" charset="0"/>
              </a:defRPr>
            </a:lvl7pPr>
            <a:lvl8pPr fontAlgn="base">
              <a:spcBef>
                <a:spcPct val="0"/>
              </a:spcBef>
              <a:spcAft>
                <a:spcPct val="0"/>
              </a:spcAft>
              <a:tabLst>
                <a:tab pos="241300" algn="l"/>
              </a:tabLst>
              <a:defRPr>
                <a:solidFill>
                  <a:schemeClr val="tx1"/>
                </a:solidFill>
                <a:latin typeface="Calibri" panose="020F0502020204030204" pitchFamily="34" charset="0"/>
              </a:defRPr>
            </a:lvl8pPr>
            <a:lvl9pPr fontAlgn="base">
              <a:spcBef>
                <a:spcPct val="0"/>
              </a:spcBef>
              <a:spcAft>
                <a:spcPct val="0"/>
              </a:spcAft>
              <a:tabLst>
                <a:tab pos="241300" algn="l"/>
              </a:tabLst>
              <a:defRPr>
                <a:solidFill>
                  <a:schemeClr val="tx1"/>
                </a:solidFill>
                <a:latin typeface="Calibri" panose="020F0502020204030204" pitchFamily="34" charset="0"/>
              </a:defRPr>
            </a:lvl9pPr>
          </a:lstStyle>
          <a:p>
            <a:pPr>
              <a:lnSpc>
                <a:spcPts val="2563"/>
              </a:lnSpc>
              <a:spcBef>
                <a:spcPts val="550"/>
              </a:spcBef>
              <a:buFontTx/>
              <a:buChar char="•"/>
            </a:pPr>
            <a:r>
              <a:rPr lang="en-US" altLang="en-US" noProof="1">
                <a:solidFill>
                  <a:srgbClr val="FF0000"/>
                </a:solidFill>
                <a:latin typeface="Georgia" panose="02040502050405020303" pitchFamily="18" charset="0"/>
              </a:rPr>
              <a:t>Quality assurance in final </a:t>
            </a:r>
            <a:r>
              <a:rPr lang="en-US" altLang="en-US" u="sng" noProof="1">
                <a:solidFill>
                  <a:srgbClr val="FF0000"/>
                </a:solidFill>
                <a:latin typeface="Georgia" panose="02040502050405020303" pitchFamily="18" charset="0"/>
              </a:rPr>
              <a:t> inspection and testing.</a:t>
            </a:r>
            <a:endParaRPr lang="en-US" altLang="en-US" noProof="1">
              <a:solidFill>
                <a:srgbClr val="FF0000"/>
              </a:solidFill>
              <a:latin typeface="Georgia" panose="02040502050405020303" pitchFamily="18" charset="0"/>
              <a:ea typeface="Georgia" panose="02040502050405020303" pitchFamily="18" charset="0"/>
              <a:cs typeface="Georgia" panose="02040502050405020303" pitchFamily="18" charset="0"/>
            </a:endParaRPr>
          </a:p>
        </p:txBody>
      </p:sp>
      <p:grpSp>
        <p:nvGrpSpPr>
          <p:cNvPr id="28677" name="object 6">
            <a:extLst>
              <a:ext uri="{FF2B5EF4-FFF2-40B4-BE49-F238E27FC236}">
                <a16:creationId xmlns:a16="http://schemas.microsoft.com/office/drawing/2014/main" id="{072572CA-C8F1-4A04-A25E-C5CD0320FFEE}"/>
              </a:ext>
            </a:extLst>
          </p:cNvPr>
          <p:cNvGrpSpPr>
            <a:grpSpLocks/>
          </p:cNvGrpSpPr>
          <p:nvPr/>
        </p:nvGrpSpPr>
        <p:grpSpPr bwMode="auto">
          <a:xfrm>
            <a:off x="1420813" y="735013"/>
            <a:ext cx="2236787" cy="1447800"/>
            <a:chOff x="371475" y="981075"/>
            <a:chExt cx="2981960" cy="1929764"/>
          </a:xfrm>
        </p:grpSpPr>
        <p:sp>
          <p:nvSpPr>
            <p:cNvPr id="7" name="object 7">
              <a:extLst>
                <a:ext uri="{FF2B5EF4-FFF2-40B4-BE49-F238E27FC236}">
                  <a16:creationId xmlns:a16="http://schemas.microsoft.com/office/drawing/2014/main" id="{2A9B331D-A601-4C82-A12B-C4E0441DFA93}"/>
                </a:ext>
              </a:extLst>
            </p:cNvPr>
            <p:cNvSpPr/>
            <p:nvPr/>
          </p:nvSpPr>
          <p:spPr>
            <a:xfrm>
              <a:off x="382056" y="991654"/>
              <a:ext cx="2960798" cy="1908604"/>
            </a:xfrm>
            <a:custGeom>
              <a:avLst/>
              <a:gdLst/>
              <a:ahLst/>
              <a:cxnLst/>
              <a:rect l="l" t="t" r="r" b="b"/>
              <a:pathLst>
                <a:path w="2962910" h="1910714">
                  <a:moveTo>
                    <a:pt x="2644267" y="0"/>
                  </a:moveTo>
                  <a:lnTo>
                    <a:pt x="318401" y="0"/>
                  </a:lnTo>
                  <a:lnTo>
                    <a:pt x="271351" y="3453"/>
                  </a:lnTo>
                  <a:lnTo>
                    <a:pt x="226444" y="13486"/>
                  </a:lnTo>
                  <a:lnTo>
                    <a:pt x="184173" y="29603"/>
                  </a:lnTo>
                  <a:lnTo>
                    <a:pt x="145030" y="51312"/>
                  </a:lnTo>
                  <a:lnTo>
                    <a:pt x="109508" y="78120"/>
                  </a:lnTo>
                  <a:lnTo>
                    <a:pt x="78099" y="109532"/>
                  </a:lnTo>
                  <a:lnTo>
                    <a:pt x="51297" y="145055"/>
                  </a:lnTo>
                  <a:lnTo>
                    <a:pt x="29593" y="184195"/>
                  </a:lnTo>
                  <a:lnTo>
                    <a:pt x="13481" y="226460"/>
                  </a:lnTo>
                  <a:lnTo>
                    <a:pt x="3452" y="271356"/>
                  </a:lnTo>
                  <a:lnTo>
                    <a:pt x="0" y="318388"/>
                  </a:lnTo>
                  <a:lnTo>
                    <a:pt x="0" y="1592072"/>
                  </a:lnTo>
                  <a:lnTo>
                    <a:pt x="3452" y="1639104"/>
                  </a:lnTo>
                  <a:lnTo>
                    <a:pt x="13481" y="1684000"/>
                  </a:lnTo>
                  <a:lnTo>
                    <a:pt x="29593" y="1726265"/>
                  </a:lnTo>
                  <a:lnTo>
                    <a:pt x="51297" y="1765405"/>
                  </a:lnTo>
                  <a:lnTo>
                    <a:pt x="78099" y="1800928"/>
                  </a:lnTo>
                  <a:lnTo>
                    <a:pt x="109508" y="1832340"/>
                  </a:lnTo>
                  <a:lnTo>
                    <a:pt x="145030" y="1859148"/>
                  </a:lnTo>
                  <a:lnTo>
                    <a:pt x="184173" y="1880857"/>
                  </a:lnTo>
                  <a:lnTo>
                    <a:pt x="226444" y="1896974"/>
                  </a:lnTo>
                  <a:lnTo>
                    <a:pt x="271351" y="1907007"/>
                  </a:lnTo>
                  <a:lnTo>
                    <a:pt x="318401" y="1910461"/>
                  </a:lnTo>
                  <a:lnTo>
                    <a:pt x="2644267" y="1910461"/>
                  </a:lnTo>
                  <a:lnTo>
                    <a:pt x="2691328" y="1907007"/>
                  </a:lnTo>
                  <a:lnTo>
                    <a:pt x="2736241" y="1896974"/>
                  </a:lnTo>
                  <a:lnTo>
                    <a:pt x="2778514" y="1880857"/>
                  </a:lnTo>
                  <a:lnTo>
                    <a:pt x="2817656" y="1859148"/>
                  </a:lnTo>
                  <a:lnTo>
                    <a:pt x="2853175" y="1832340"/>
                  </a:lnTo>
                  <a:lnTo>
                    <a:pt x="2884578" y="1800928"/>
                  </a:lnTo>
                  <a:lnTo>
                    <a:pt x="2911375" y="1765405"/>
                  </a:lnTo>
                  <a:lnTo>
                    <a:pt x="2933072" y="1726265"/>
                  </a:lnTo>
                  <a:lnTo>
                    <a:pt x="2949180" y="1684000"/>
                  </a:lnTo>
                  <a:lnTo>
                    <a:pt x="2959205" y="1639104"/>
                  </a:lnTo>
                  <a:lnTo>
                    <a:pt x="2962655" y="1592072"/>
                  </a:lnTo>
                  <a:lnTo>
                    <a:pt x="2962655" y="318388"/>
                  </a:lnTo>
                  <a:lnTo>
                    <a:pt x="2959205" y="271356"/>
                  </a:lnTo>
                  <a:lnTo>
                    <a:pt x="2949180" y="226460"/>
                  </a:lnTo>
                  <a:lnTo>
                    <a:pt x="2933072" y="184195"/>
                  </a:lnTo>
                  <a:lnTo>
                    <a:pt x="2911375" y="145055"/>
                  </a:lnTo>
                  <a:lnTo>
                    <a:pt x="2884578" y="109532"/>
                  </a:lnTo>
                  <a:lnTo>
                    <a:pt x="2853175" y="78120"/>
                  </a:lnTo>
                  <a:lnTo>
                    <a:pt x="2817656" y="51312"/>
                  </a:lnTo>
                  <a:lnTo>
                    <a:pt x="2778514" y="29603"/>
                  </a:lnTo>
                  <a:lnTo>
                    <a:pt x="2736241" y="13486"/>
                  </a:lnTo>
                  <a:lnTo>
                    <a:pt x="2691328" y="3453"/>
                  </a:lnTo>
                  <a:lnTo>
                    <a:pt x="2644267" y="0"/>
                  </a:lnTo>
                  <a:close/>
                </a:path>
              </a:pathLst>
            </a:custGeom>
            <a:solidFill>
              <a:srgbClr val="525389"/>
            </a:solidFill>
          </p:spPr>
          <p:txBody>
            <a:bodyPr lIns="0" tIns="0" rIns="0" bIns="0"/>
            <a:lstStyle/>
            <a:p>
              <a:pPr fontAlgn="auto">
                <a:defRPr/>
              </a:pPr>
              <a:endParaRPr sz="1350" noProof="1"/>
            </a:p>
          </p:txBody>
        </p:sp>
        <p:sp>
          <p:nvSpPr>
            <p:cNvPr id="8" name="object 8">
              <a:extLst>
                <a:ext uri="{FF2B5EF4-FFF2-40B4-BE49-F238E27FC236}">
                  <a16:creationId xmlns:a16="http://schemas.microsoft.com/office/drawing/2014/main" id="{E1D80B4C-F26E-46BF-A3F2-D4CB9CD6C762}"/>
                </a:ext>
              </a:extLst>
            </p:cNvPr>
            <p:cNvSpPr/>
            <p:nvPr/>
          </p:nvSpPr>
          <p:spPr>
            <a:xfrm>
              <a:off x="382056" y="991654"/>
              <a:ext cx="2960798" cy="1908604"/>
            </a:xfrm>
            <a:custGeom>
              <a:avLst/>
              <a:gdLst/>
              <a:ahLst/>
              <a:cxnLst/>
              <a:rect l="l" t="t" r="r" b="b"/>
              <a:pathLst>
                <a:path w="2962910" h="1910714">
                  <a:moveTo>
                    <a:pt x="0" y="318388"/>
                  </a:moveTo>
                  <a:lnTo>
                    <a:pt x="3452" y="271356"/>
                  </a:lnTo>
                  <a:lnTo>
                    <a:pt x="13481" y="226460"/>
                  </a:lnTo>
                  <a:lnTo>
                    <a:pt x="29593" y="184195"/>
                  </a:lnTo>
                  <a:lnTo>
                    <a:pt x="51297" y="145055"/>
                  </a:lnTo>
                  <a:lnTo>
                    <a:pt x="78099" y="109532"/>
                  </a:lnTo>
                  <a:lnTo>
                    <a:pt x="109508" y="78120"/>
                  </a:lnTo>
                  <a:lnTo>
                    <a:pt x="145030" y="51312"/>
                  </a:lnTo>
                  <a:lnTo>
                    <a:pt x="184173" y="29603"/>
                  </a:lnTo>
                  <a:lnTo>
                    <a:pt x="226444" y="13486"/>
                  </a:lnTo>
                  <a:lnTo>
                    <a:pt x="271351" y="3453"/>
                  </a:lnTo>
                  <a:lnTo>
                    <a:pt x="318401" y="0"/>
                  </a:lnTo>
                  <a:lnTo>
                    <a:pt x="2644267" y="0"/>
                  </a:lnTo>
                  <a:lnTo>
                    <a:pt x="2691328" y="3453"/>
                  </a:lnTo>
                  <a:lnTo>
                    <a:pt x="2736241" y="13486"/>
                  </a:lnTo>
                  <a:lnTo>
                    <a:pt x="2778514" y="29603"/>
                  </a:lnTo>
                  <a:lnTo>
                    <a:pt x="2817656" y="51312"/>
                  </a:lnTo>
                  <a:lnTo>
                    <a:pt x="2853175" y="78120"/>
                  </a:lnTo>
                  <a:lnTo>
                    <a:pt x="2884578" y="109532"/>
                  </a:lnTo>
                  <a:lnTo>
                    <a:pt x="2911375" y="145055"/>
                  </a:lnTo>
                  <a:lnTo>
                    <a:pt x="2933072" y="184195"/>
                  </a:lnTo>
                  <a:lnTo>
                    <a:pt x="2949180" y="226460"/>
                  </a:lnTo>
                  <a:lnTo>
                    <a:pt x="2959205" y="271356"/>
                  </a:lnTo>
                  <a:lnTo>
                    <a:pt x="2962655" y="318388"/>
                  </a:lnTo>
                  <a:lnTo>
                    <a:pt x="2962655" y="1592072"/>
                  </a:lnTo>
                  <a:lnTo>
                    <a:pt x="2959205" y="1639104"/>
                  </a:lnTo>
                  <a:lnTo>
                    <a:pt x="2949180" y="1684000"/>
                  </a:lnTo>
                  <a:lnTo>
                    <a:pt x="2933072" y="1726265"/>
                  </a:lnTo>
                  <a:lnTo>
                    <a:pt x="2911375" y="1765405"/>
                  </a:lnTo>
                  <a:lnTo>
                    <a:pt x="2884578" y="1800928"/>
                  </a:lnTo>
                  <a:lnTo>
                    <a:pt x="2853175" y="1832340"/>
                  </a:lnTo>
                  <a:lnTo>
                    <a:pt x="2817656" y="1859148"/>
                  </a:lnTo>
                  <a:lnTo>
                    <a:pt x="2778514" y="1880857"/>
                  </a:lnTo>
                  <a:lnTo>
                    <a:pt x="2736241" y="1896974"/>
                  </a:lnTo>
                  <a:lnTo>
                    <a:pt x="2691328" y="1907007"/>
                  </a:lnTo>
                  <a:lnTo>
                    <a:pt x="2644267" y="1910461"/>
                  </a:lnTo>
                  <a:lnTo>
                    <a:pt x="318401" y="1910461"/>
                  </a:lnTo>
                  <a:lnTo>
                    <a:pt x="271351" y="1907007"/>
                  </a:lnTo>
                  <a:lnTo>
                    <a:pt x="226444" y="1896974"/>
                  </a:lnTo>
                  <a:lnTo>
                    <a:pt x="184173" y="1880857"/>
                  </a:lnTo>
                  <a:lnTo>
                    <a:pt x="145030" y="1859148"/>
                  </a:lnTo>
                  <a:lnTo>
                    <a:pt x="109508" y="1832340"/>
                  </a:lnTo>
                  <a:lnTo>
                    <a:pt x="78099" y="1800928"/>
                  </a:lnTo>
                  <a:lnTo>
                    <a:pt x="51297" y="1765405"/>
                  </a:lnTo>
                  <a:lnTo>
                    <a:pt x="29593" y="1726265"/>
                  </a:lnTo>
                  <a:lnTo>
                    <a:pt x="13481" y="1684000"/>
                  </a:lnTo>
                  <a:lnTo>
                    <a:pt x="3452" y="1639104"/>
                  </a:lnTo>
                  <a:lnTo>
                    <a:pt x="0" y="1592072"/>
                  </a:lnTo>
                  <a:lnTo>
                    <a:pt x="0" y="318388"/>
                  </a:lnTo>
                  <a:close/>
                </a:path>
              </a:pathLst>
            </a:custGeom>
            <a:ln w="19050">
              <a:solidFill>
                <a:srgbClr val="FFFFFF"/>
              </a:solidFill>
            </a:ln>
          </p:spPr>
          <p:txBody>
            <a:bodyPr lIns="0" tIns="0" rIns="0" bIns="0"/>
            <a:lstStyle/>
            <a:p>
              <a:pPr fontAlgn="auto">
                <a:defRPr/>
              </a:pPr>
              <a:endParaRPr sz="1350" noProof="1"/>
            </a:p>
          </p:txBody>
        </p:sp>
      </p:grpSp>
      <p:sp>
        <p:nvSpPr>
          <p:cNvPr id="28680" name="object 9">
            <a:extLst>
              <a:ext uri="{FF2B5EF4-FFF2-40B4-BE49-F238E27FC236}">
                <a16:creationId xmlns:a16="http://schemas.microsoft.com/office/drawing/2014/main" id="{F3B010DB-A0F7-417C-BC69-55EF1774A6D2}"/>
              </a:ext>
            </a:extLst>
          </p:cNvPr>
          <p:cNvSpPr>
            <a:spLocks noGrp="1" noChangeArrowheads="1"/>
          </p:cNvSpPr>
          <p:nvPr>
            <p:ph type="title"/>
          </p:nvPr>
        </p:nvSpPr>
        <p:spPr>
          <a:xfrm>
            <a:off x="1893888" y="388938"/>
            <a:ext cx="1611312" cy="1625600"/>
          </a:xfrm>
        </p:spPr>
        <p:txBody>
          <a:bodyPr lIns="0" tIns="9525" rIns="0" bIns="0">
            <a:spAutoFit/>
          </a:bodyPr>
          <a:lstStyle/>
          <a:p>
            <a:pPr marL="169863" eaLnBrk="1" hangingPunct="1">
              <a:lnSpc>
                <a:spcPts val="6325"/>
              </a:lnSpc>
              <a:spcBef>
                <a:spcPts val="100"/>
              </a:spcBef>
            </a:pPr>
            <a:r>
              <a:rPr lang="en-US" altLang="en-US" sz="2000" b="1">
                <a:solidFill>
                  <a:srgbClr val="FFFFFF"/>
                </a:solidFill>
                <a:latin typeface="Georgia" panose="02040502050405020303" pitchFamily="18" charset="0"/>
              </a:rPr>
              <a:t>ISO</a:t>
            </a:r>
            <a:br>
              <a:rPr lang="en-US" altLang="en-US" sz="2000">
                <a:latin typeface="Georgia" panose="02040502050405020303" pitchFamily="18" charset="0"/>
              </a:rPr>
            </a:br>
            <a:r>
              <a:rPr lang="en-US" altLang="en-US" sz="2000">
                <a:solidFill>
                  <a:srgbClr val="FFFFFF"/>
                </a:solidFill>
                <a:latin typeface="Georgia" panose="02040502050405020303" pitchFamily="18" charset="0"/>
              </a:rPr>
              <a:t>9003</a:t>
            </a:r>
            <a:endParaRPr lang="en-US" altLang="en-US" sz="2000">
              <a:latin typeface="Georgia" panose="02040502050405020303" pitchFamily="18" charset="0"/>
            </a:endParaRPr>
          </a:p>
        </p:txBody>
      </p:sp>
      <p:grpSp>
        <p:nvGrpSpPr>
          <p:cNvPr id="28681" name="object 10">
            <a:extLst>
              <a:ext uri="{FF2B5EF4-FFF2-40B4-BE49-F238E27FC236}">
                <a16:creationId xmlns:a16="http://schemas.microsoft.com/office/drawing/2014/main" id="{4EF8E481-D091-45DF-9718-5E761BCF4B39}"/>
              </a:ext>
            </a:extLst>
          </p:cNvPr>
          <p:cNvGrpSpPr>
            <a:grpSpLocks/>
          </p:cNvGrpSpPr>
          <p:nvPr/>
        </p:nvGrpSpPr>
        <p:grpSpPr bwMode="auto">
          <a:xfrm>
            <a:off x="3643313" y="2382838"/>
            <a:ext cx="3965575" cy="1162050"/>
            <a:chOff x="3334130" y="3178048"/>
            <a:chExt cx="5286375" cy="1547495"/>
          </a:xfrm>
        </p:grpSpPr>
        <p:sp>
          <p:nvSpPr>
            <p:cNvPr id="11" name="object 11">
              <a:extLst>
                <a:ext uri="{FF2B5EF4-FFF2-40B4-BE49-F238E27FC236}">
                  <a16:creationId xmlns:a16="http://schemas.microsoft.com/office/drawing/2014/main" id="{EB46EE20-5439-4173-B28E-3D7F453FCC84}"/>
                </a:ext>
              </a:extLst>
            </p:cNvPr>
            <p:cNvSpPr/>
            <p:nvPr/>
          </p:nvSpPr>
          <p:spPr>
            <a:xfrm>
              <a:off x="3344711" y="3188618"/>
              <a:ext cx="5265213" cy="1526354"/>
            </a:xfrm>
            <a:custGeom>
              <a:avLst/>
              <a:gdLst/>
              <a:ahLst/>
              <a:cxnLst/>
              <a:rect l="l" t="t" r="r" b="b"/>
              <a:pathLst>
                <a:path w="5267325" h="1528445">
                  <a:moveTo>
                    <a:pt x="5012182" y="0"/>
                  </a:moveTo>
                  <a:lnTo>
                    <a:pt x="0" y="0"/>
                  </a:lnTo>
                  <a:lnTo>
                    <a:pt x="0" y="1528318"/>
                  </a:lnTo>
                  <a:lnTo>
                    <a:pt x="5012182" y="1528318"/>
                  </a:lnTo>
                  <a:lnTo>
                    <a:pt x="5057979" y="1524213"/>
                  </a:lnTo>
                  <a:lnTo>
                    <a:pt x="5101082" y="1512381"/>
                  </a:lnTo>
                  <a:lnTo>
                    <a:pt x="5140771" y="1493538"/>
                  </a:lnTo>
                  <a:lnTo>
                    <a:pt x="5176328" y="1468406"/>
                  </a:lnTo>
                  <a:lnTo>
                    <a:pt x="5207032" y="1437702"/>
                  </a:lnTo>
                  <a:lnTo>
                    <a:pt x="5232164" y="1402145"/>
                  </a:lnTo>
                  <a:lnTo>
                    <a:pt x="5251007" y="1362456"/>
                  </a:lnTo>
                  <a:lnTo>
                    <a:pt x="5262839" y="1319353"/>
                  </a:lnTo>
                  <a:lnTo>
                    <a:pt x="5266944" y="1273556"/>
                  </a:lnTo>
                  <a:lnTo>
                    <a:pt x="5266944" y="254762"/>
                  </a:lnTo>
                  <a:lnTo>
                    <a:pt x="5262839" y="208964"/>
                  </a:lnTo>
                  <a:lnTo>
                    <a:pt x="5251007" y="165861"/>
                  </a:lnTo>
                  <a:lnTo>
                    <a:pt x="5232164" y="126172"/>
                  </a:lnTo>
                  <a:lnTo>
                    <a:pt x="5207032" y="90615"/>
                  </a:lnTo>
                  <a:lnTo>
                    <a:pt x="5176328" y="59911"/>
                  </a:lnTo>
                  <a:lnTo>
                    <a:pt x="5140771" y="34779"/>
                  </a:lnTo>
                  <a:lnTo>
                    <a:pt x="5101082" y="15936"/>
                  </a:lnTo>
                  <a:lnTo>
                    <a:pt x="5057979" y="4104"/>
                  </a:lnTo>
                  <a:lnTo>
                    <a:pt x="5012182" y="0"/>
                  </a:lnTo>
                  <a:close/>
                </a:path>
              </a:pathLst>
            </a:custGeom>
            <a:solidFill>
              <a:srgbClr val="D1D1DA">
                <a:alpha val="90194"/>
              </a:srgbClr>
            </a:solidFill>
          </p:spPr>
          <p:txBody>
            <a:bodyPr lIns="0" tIns="0" rIns="0" bIns="0"/>
            <a:lstStyle/>
            <a:p>
              <a:pPr fontAlgn="auto">
                <a:defRPr/>
              </a:pPr>
              <a:endParaRPr sz="1350" noProof="1"/>
            </a:p>
          </p:txBody>
        </p:sp>
        <p:sp>
          <p:nvSpPr>
            <p:cNvPr id="12" name="object 12">
              <a:extLst>
                <a:ext uri="{FF2B5EF4-FFF2-40B4-BE49-F238E27FC236}">
                  <a16:creationId xmlns:a16="http://schemas.microsoft.com/office/drawing/2014/main" id="{28388305-66B2-449D-8E6C-29D2E4378242}"/>
                </a:ext>
              </a:extLst>
            </p:cNvPr>
            <p:cNvSpPr/>
            <p:nvPr/>
          </p:nvSpPr>
          <p:spPr>
            <a:xfrm>
              <a:off x="3344711" y="3188618"/>
              <a:ext cx="5265213" cy="1526354"/>
            </a:xfrm>
            <a:custGeom>
              <a:avLst/>
              <a:gdLst/>
              <a:ahLst/>
              <a:cxnLst/>
              <a:rect l="l" t="t" r="r" b="b"/>
              <a:pathLst>
                <a:path w="5267325" h="1528445">
                  <a:moveTo>
                    <a:pt x="5266944" y="254762"/>
                  </a:moveTo>
                  <a:lnTo>
                    <a:pt x="5266944" y="1273556"/>
                  </a:lnTo>
                  <a:lnTo>
                    <a:pt x="5262839" y="1319353"/>
                  </a:lnTo>
                  <a:lnTo>
                    <a:pt x="5251007" y="1362456"/>
                  </a:lnTo>
                  <a:lnTo>
                    <a:pt x="5232164" y="1402145"/>
                  </a:lnTo>
                  <a:lnTo>
                    <a:pt x="5207032" y="1437702"/>
                  </a:lnTo>
                  <a:lnTo>
                    <a:pt x="5176328" y="1468406"/>
                  </a:lnTo>
                  <a:lnTo>
                    <a:pt x="5140771" y="1493538"/>
                  </a:lnTo>
                  <a:lnTo>
                    <a:pt x="5101082" y="1512381"/>
                  </a:lnTo>
                  <a:lnTo>
                    <a:pt x="5057979" y="1524213"/>
                  </a:lnTo>
                  <a:lnTo>
                    <a:pt x="5012182" y="1528318"/>
                  </a:lnTo>
                  <a:lnTo>
                    <a:pt x="0" y="1528318"/>
                  </a:lnTo>
                  <a:lnTo>
                    <a:pt x="0" y="0"/>
                  </a:lnTo>
                  <a:lnTo>
                    <a:pt x="5012182" y="0"/>
                  </a:lnTo>
                  <a:lnTo>
                    <a:pt x="5057979" y="4104"/>
                  </a:lnTo>
                  <a:lnTo>
                    <a:pt x="5101082" y="15936"/>
                  </a:lnTo>
                  <a:lnTo>
                    <a:pt x="5140771" y="34779"/>
                  </a:lnTo>
                  <a:lnTo>
                    <a:pt x="5176328" y="59911"/>
                  </a:lnTo>
                  <a:lnTo>
                    <a:pt x="5207032" y="90615"/>
                  </a:lnTo>
                  <a:lnTo>
                    <a:pt x="5232164" y="126172"/>
                  </a:lnTo>
                  <a:lnTo>
                    <a:pt x="5251007" y="165861"/>
                  </a:lnTo>
                  <a:lnTo>
                    <a:pt x="5262839" y="208964"/>
                  </a:lnTo>
                  <a:lnTo>
                    <a:pt x="5266944" y="254762"/>
                  </a:lnTo>
                  <a:close/>
                </a:path>
              </a:pathLst>
            </a:custGeom>
            <a:ln w="19050">
              <a:solidFill>
                <a:srgbClr val="D1D1DA"/>
              </a:solidFill>
            </a:ln>
          </p:spPr>
          <p:txBody>
            <a:bodyPr lIns="0" tIns="0" rIns="0" bIns="0"/>
            <a:lstStyle/>
            <a:p>
              <a:pPr fontAlgn="auto">
                <a:defRPr/>
              </a:pPr>
              <a:endParaRPr sz="1350" noProof="1"/>
            </a:p>
          </p:txBody>
        </p:sp>
      </p:grpSp>
      <p:sp>
        <p:nvSpPr>
          <p:cNvPr id="28684" name="object 13">
            <a:extLst>
              <a:ext uri="{FF2B5EF4-FFF2-40B4-BE49-F238E27FC236}">
                <a16:creationId xmlns:a16="http://schemas.microsoft.com/office/drawing/2014/main" id="{0716E112-B4D9-4C2E-A6DD-E6E8D77292E8}"/>
              </a:ext>
            </a:extLst>
          </p:cNvPr>
          <p:cNvSpPr txBox="1">
            <a:spLocks noChangeArrowheads="1"/>
          </p:cNvSpPr>
          <p:nvPr/>
        </p:nvSpPr>
        <p:spPr bwMode="auto">
          <a:xfrm>
            <a:off x="3582988" y="2295525"/>
            <a:ext cx="371316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2387" rIns="0" bIns="0">
            <a:spAutoFit/>
          </a:bodyPr>
          <a:lstStyle>
            <a:lvl1pPr marL="241300" indent="-228600">
              <a:tabLst>
                <a:tab pos="241300" algn="l"/>
              </a:tabLst>
              <a:defRPr>
                <a:solidFill>
                  <a:schemeClr val="tx1"/>
                </a:solidFill>
                <a:latin typeface="Calibri" panose="020F0502020204030204" pitchFamily="34" charset="0"/>
              </a:defRPr>
            </a:lvl1pPr>
            <a:lvl2pPr>
              <a:tabLst>
                <a:tab pos="241300" algn="l"/>
              </a:tabLst>
              <a:defRPr>
                <a:solidFill>
                  <a:schemeClr val="tx1"/>
                </a:solidFill>
                <a:latin typeface="Calibri" panose="020F0502020204030204" pitchFamily="34" charset="0"/>
              </a:defRPr>
            </a:lvl2pPr>
            <a:lvl3pPr>
              <a:tabLst>
                <a:tab pos="241300" algn="l"/>
              </a:tabLst>
              <a:defRPr>
                <a:solidFill>
                  <a:schemeClr val="tx1"/>
                </a:solidFill>
                <a:latin typeface="Calibri" panose="020F0502020204030204" pitchFamily="34" charset="0"/>
              </a:defRPr>
            </a:lvl3pPr>
            <a:lvl4pPr>
              <a:tabLst>
                <a:tab pos="241300" algn="l"/>
              </a:tabLst>
              <a:defRPr>
                <a:solidFill>
                  <a:schemeClr val="tx1"/>
                </a:solidFill>
                <a:latin typeface="Calibri" panose="020F0502020204030204" pitchFamily="34" charset="0"/>
              </a:defRPr>
            </a:lvl4pPr>
            <a:lvl5pPr>
              <a:tabLst>
                <a:tab pos="241300" algn="l"/>
              </a:tabLst>
              <a:defRPr>
                <a:solidFill>
                  <a:schemeClr val="tx1"/>
                </a:solidFill>
                <a:latin typeface="Calibri" panose="020F0502020204030204" pitchFamily="34" charset="0"/>
              </a:defRPr>
            </a:lvl5pPr>
            <a:lvl6pPr fontAlgn="base">
              <a:spcBef>
                <a:spcPct val="0"/>
              </a:spcBef>
              <a:spcAft>
                <a:spcPct val="0"/>
              </a:spcAft>
              <a:tabLst>
                <a:tab pos="241300" algn="l"/>
              </a:tabLst>
              <a:defRPr>
                <a:solidFill>
                  <a:schemeClr val="tx1"/>
                </a:solidFill>
                <a:latin typeface="Calibri" panose="020F0502020204030204" pitchFamily="34" charset="0"/>
              </a:defRPr>
            </a:lvl6pPr>
            <a:lvl7pPr fontAlgn="base">
              <a:spcBef>
                <a:spcPct val="0"/>
              </a:spcBef>
              <a:spcAft>
                <a:spcPct val="0"/>
              </a:spcAft>
              <a:tabLst>
                <a:tab pos="241300" algn="l"/>
              </a:tabLst>
              <a:defRPr>
                <a:solidFill>
                  <a:schemeClr val="tx1"/>
                </a:solidFill>
                <a:latin typeface="Calibri" panose="020F0502020204030204" pitchFamily="34" charset="0"/>
              </a:defRPr>
            </a:lvl7pPr>
            <a:lvl8pPr fontAlgn="base">
              <a:spcBef>
                <a:spcPct val="0"/>
              </a:spcBef>
              <a:spcAft>
                <a:spcPct val="0"/>
              </a:spcAft>
              <a:tabLst>
                <a:tab pos="241300" algn="l"/>
              </a:tabLst>
              <a:defRPr>
                <a:solidFill>
                  <a:schemeClr val="tx1"/>
                </a:solidFill>
                <a:latin typeface="Calibri" panose="020F0502020204030204" pitchFamily="34" charset="0"/>
              </a:defRPr>
            </a:lvl8pPr>
            <a:lvl9pPr fontAlgn="base">
              <a:spcBef>
                <a:spcPct val="0"/>
              </a:spcBef>
              <a:spcAft>
                <a:spcPct val="0"/>
              </a:spcAft>
              <a:tabLst>
                <a:tab pos="241300" algn="l"/>
              </a:tabLst>
              <a:defRPr>
                <a:solidFill>
                  <a:schemeClr val="tx1"/>
                </a:solidFill>
                <a:latin typeface="Calibri" panose="020F0502020204030204" pitchFamily="34" charset="0"/>
              </a:defRPr>
            </a:lvl9pPr>
          </a:lstStyle>
          <a:p>
            <a:pPr algn="just">
              <a:lnSpc>
                <a:spcPts val="2563"/>
              </a:lnSpc>
              <a:spcBef>
                <a:spcPts val="550"/>
              </a:spcBef>
              <a:buFontTx/>
              <a:buChar char="•"/>
            </a:pPr>
            <a:r>
              <a:rPr lang="en-US" altLang="en-US" noProof="1">
                <a:solidFill>
                  <a:srgbClr val="FF0000"/>
                </a:solidFill>
                <a:latin typeface="Georgia" panose="02040502050405020303" pitchFamily="18" charset="0"/>
              </a:rPr>
              <a:t>Guidelines for the applications of  standards in </a:t>
            </a:r>
            <a:r>
              <a:rPr lang="en-US" altLang="en-US" u="sng" noProof="1">
                <a:solidFill>
                  <a:srgbClr val="FF0000"/>
                </a:solidFill>
                <a:latin typeface="Georgia" panose="02040502050405020303" pitchFamily="18" charset="0"/>
              </a:rPr>
              <a:t>quality management  and quality systems</a:t>
            </a:r>
            <a:r>
              <a:rPr lang="en-US" altLang="en-US" noProof="1">
                <a:solidFill>
                  <a:srgbClr val="FF0000"/>
                </a:solidFill>
                <a:latin typeface="Georgia" panose="02040502050405020303" pitchFamily="18" charset="0"/>
              </a:rPr>
              <a:t>.</a:t>
            </a:r>
            <a:endParaRPr lang="en-US" altLang="en-US" noProof="1">
              <a:solidFill>
                <a:srgbClr val="FF0000"/>
              </a:solidFill>
              <a:latin typeface="Georgia" panose="02040502050405020303" pitchFamily="18" charset="0"/>
              <a:ea typeface="Georgia" panose="02040502050405020303" pitchFamily="18" charset="0"/>
              <a:cs typeface="Georgia" panose="02040502050405020303" pitchFamily="18" charset="0"/>
            </a:endParaRPr>
          </a:p>
        </p:txBody>
      </p:sp>
      <p:grpSp>
        <p:nvGrpSpPr>
          <p:cNvPr id="28685" name="object 14">
            <a:extLst>
              <a:ext uri="{FF2B5EF4-FFF2-40B4-BE49-F238E27FC236}">
                <a16:creationId xmlns:a16="http://schemas.microsoft.com/office/drawing/2014/main" id="{8582579F-1483-42D8-BC8F-04B96FDF9DFA}"/>
              </a:ext>
            </a:extLst>
          </p:cNvPr>
          <p:cNvGrpSpPr>
            <a:grpSpLocks/>
          </p:cNvGrpSpPr>
          <p:nvPr/>
        </p:nvGrpSpPr>
        <p:grpSpPr bwMode="auto">
          <a:xfrm>
            <a:off x="1420813" y="2239963"/>
            <a:ext cx="2160587" cy="1447800"/>
            <a:chOff x="371475" y="2987039"/>
            <a:chExt cx="2981960" cy="1929764"/>
          </a:xfrm>
        </p:grpSpPr>
        <p:sp>
          <p:nvSpPr>
            <p:cNvPr id="15" name="object 15">
              <a:extLst>
                <a:ext uri="{FF2B5EF4-FFF2-40B4-BE49-F238E27FC236}">
                  <a16:creationId xmlns:a16="http://schemas.microsoft.com/office/drawing/2014/main" id="{BB5D0CA7-37A1-4A54-9ACC-B03F06881819}"/>
                </a:ext>
              </a:extLst>
            </p:cNvPr>
            <p:cNvSpPr/>
            <p:nvPr/>
          </p:nvSpPr>
          <p:spPr>
            <a:xfrm>
              <a:off x="382429" y="2997618"/>
              <a:ext cx="2960051" cy="1908604"/>
            </a:xfrm>
            <a:custGeom>
              <a:avLst/>
              <a:gdLst/>
              <a:ahLst/>
              <a:cxnLst/>
              <a:rect l="l" t="t" r="r" b="b"/>
              <a:pathLst>
                <a:path w="2962910" h="1910714">
                  <a:moveTo>
                    <a:pt x="2644267" y="0"/>
                  </a:moveTo>
                  <a:lnTo>
                    <a:pt x="318401" y="0"/>
                  </a:lnTo>
                  <a:lnTo>
                    <a:pt x="271351" y="3450"/>
                  </a:lnTo>
                  <a:lnTo>
                    <a:pt x="226444" y="13475"/>
                  </a:lnTo>
                  <a:lnTo>
                    <a:pt x="184173" y="29583"/>
                  </a:lnTo>
                  <a:lnTo>
                    <a:pt x="145030" y="51280"/>
                  </a:lnTo>
                  <a:lnTo>
                    <a:pt x="109508" y="78077"/>
                  </a:lnTo>
                  <a:lnTo>
                    <a:pt x="78099" y="109480"/>
                  </a:lnTo>
                  <a:lnTo>
                    <a:pt x="51297" y="144999"/>
                  </a:lnTo>
                  <a:lnTo>
                    <a:pt x="29593" y="184141"/>
                  </a:lnTo>
                  <a:lnTo>
                    <a:pt x="13481" y="226414"/>
                  </a:lnTo>
                  <a:lnTo>
                    <a:pt x="3452" y="271327"/>
                  </a:lnTo>
                  <a:lnTo>
                    <a:pt x="0" y="318388"/>
                  </a:lnTo>
                  <a:lnTo>
                    <a:pt x="0" y="1591945"/>
                  </a:lnTo>
                  <a:lnTo>
                    <a:pt x="3452" y="1639006"/>
                  </a:lnTo>
                  <a:lnTo>
                    <a:pt x="13481" y="1683919"/>
                  </a:lnTo>
                  <a:lnTo>
                    <a:pt x="29593" y="1726192"/>
                  </a:lnTo>
                  <a:lnTo>
                    <a:pt x="51297" y="1765334"/>
                  </a:lnTo>
                  <a:lnTo>
                    <a:pt x="78099" y="1800853"/>
                  </a:lnTo>
                  <a:lnTo>
                    <a:pt x="109508" y="1832256"/>
                  </a:lnTo>
                  <a:lnTo>
                    <a:pt x="145030" y="1859053"/>
                  </a:lnTo>
                  <a:lnTo>
                    <a:pt x="184173" y="1880750"/>
                  </a:lnTo>
                  <a:lnTo>
                    <a:pt x="226444" y="1896858"/>
                  </a:lnTo>
                  <a:lnTo>
                    <a:pt x="271351" y="1906883"/>
                  </a:lnTo>
                  <a:lnTo>
                    <a:pt x="318401" y="1910334"/>
                  </a:lnTo>
                  <a:lnTo>
                    <a:pt x="2644267" y="1910334"/>
                  </a:lnTo>
                  <a:lnTo>
                    <a:pt x="2691328" y="1906883"/>
                  </a:lnTo>
                  <a:lnTo>
                    <a:pt x="2736241" y="1896858"/>
                  </a:lnTo>
                  <a:lnTo>
                    <a:pt x="2778514" y="1880750"/>
                  </a:lnTo>
                  <a:lnTo>
                    <a:pt x="2817656" y="1859053"/>
                  </a:lnTo>
                  <a:lnTo>
                    <a:pt x="2853175" y="1832256"/>
                  </a:lnTo>
                  <a:lnTo>
                    <a:pt x="2884578" y="1800853"/>
                  </a:lnTo>
                  <a:lnTo>
                    <a:pt x="2911375" y="1765334"/>
                  </a:lnTo>
                  <a:lnTo>
                    <a:pt x="2933072" y="1726192"/>
                  </a:lnTo>
                  <a:lnTo>
                    <a:pt x="2949180" y="1683919"/>
                  </a:lnTo>
                  <a:lnTo>
                    <a:pt x="2959205" y="1639006"/>
                  </a:lnTo>
                  <a:lnTo>
                    <a:pt x="2962655" y="1591945"/>
                  </a:lnTo>
                  <a:lnTo>
                    <a:pt x="2962655" y="318388"/>
                  </a:lnTo>
                  <a:lnTo>
                    <a:pt x="2959205" y="271327"/>
                  </a:lnTo>
                  <a:lnTo>
                    <a:pt x="2949180" y="226414"/>
                  </a:lnTo>
                  <a:lnTo>
                    <a:pt x="2933072" y="184141"/>
                  </a:lnTo>
                  <a:lnTo>
                    <a:pt x="2911375" y="144999"/>
                  </a:lnTo>
                  <a:lnTo>
                    <a:pt x="2884578" y="109480"/>
                  </a:lnTo>
                  <a:lnTo>
                    <a:pt x="2853175" y="78077"/>
                  </a:lnTo>
                  <a:lnTo>
                    <a:pt x="2817656" y="51280"/>
                  </a:lnTo>
                  <a:lnTo>
                    <a:pt x="2778514" y="29583"/>
                  </a:lnTo>
                  <a:lnTo>
                    <a:pt x="2736241" y="13475"/>
                  </a:lnTo>
                  <a:lnTo>
                    <a:pt x="2691328" y="3450"/>
                  </a:lnTo>
                  <a:lnTo>
                    <a:pt x="2644267" y="0"/>
                  </a:lnTo>
                  <a:close/>
                </a:path>
              </a:pathLst>
            </a:custGeom>
            <a:solidFill>
              <a:srgbClr val="525389"/>
            </a:solidFill>
          </p:spPr>
          <p:txBody>
            <a:bodyPr lIns="0" tIns="0" rIns="0" bIns="0"/>
            <a:lstStyle/>
            <a:p>
              <a:pPr fontAlgn="auto">
                <a:defRPr/>
              </a:pPr>
              <a:endParaRPr sz="1350" noProof="1"/>
            </a:p>
          </p:txBody>
        </p:sp>
        <p:sp>
          <p:nvSpPr>
            <p:cNvPr id="16" name="object 16">
              <a:extLst>
                <a:ext uri="{FF2B5EF4-FFF2-40B4-BE49-F238E27FC236}">
                  <a16:creationId xmlns:a16="http://schemas.microsoft.com/office/drawing/2014/main" id="{D7E548E5-9C1F-455F-8CE8-2934A72FFC7F}"/>
                </a:ext>
              </a:extLst>
            </p:cNvPr>
            <p:cNvSpPr/>
            <p:nvPr/>
          </p:nvSpPr>
          <p:spPr>
            <a:xfrm>
              <a:off x="382429" y="2997618"/>
              <a:ext cx="2960051" cy="1908604"/>
            </a:xfrm>
            <a:custGeom>
              <a:avLst/>
              <a:gdLst/>
              <a:ahLst/>
              <a:cxnLst/>
              <a:rect l="l" t="t" r="r" b="b"/>
              <a:pathLst>
                <a:path w="2962910" h="1910714">
                  <a:moveTo>
                    <a:pt x="0" y="318388"/>
                  </a:moveTo>
                  <a:lnTo>
                    <a:pt x="3452" y="271327"/>
                  </a:lnTo>
                  <a:lnTo>
                    <a:pt x="13481" y="226414"/>
                  </a:lnTo>
                  <a:lnTo>
                    <a:pt x="29593" y="184141"/>
                  </a:lnTo>
                  <a:lnTo>
                    <a:pt x="51297" y="144999"/>
                  </a:lnTo>
                  <a:lnTo>
                    <a:pt x="78099" y="109480"/>
                  </a:lnTo>
                  <a:lnTo>
                    <a:pt x="109508" y="78077"/>
                  </a:lnTo>
                  <a:lnTo>
                    <a:pt x="145030" y="51280"/>
                  </a:lnTo>
                  <a:lnTo>
                    <a:pt x="184173" y="29583"/>
                  </a:lnTo>
                  <a:lnTo>
                    <a:pt x="226444" y="13475"/>
                  </a:lnTo>
                  <a:lnTo>
                    <a:pt x="271351" y="3450"/>
                  </a:lnTo>
                  <a:lnTo>
                    <a:pt x="318401" y="0"/>
                  </a:lnTo>
                  <a:lnTo>
                    <a:pt x="2644267" y="0"/>
                  </a:lnTo>
                  <a:lnTo>
                    <a:pt x="2691328" y="3450"/>
                  </a:lnTo>
                  <a:lnTo>
                    <a:pt x="2736241" y="13475"/>
                  </a:lnTo>
                  <a:lnTo>
                    <a:pt x="2778514" y="29583"/>
                  </a:lnTo>
                  <a:lnTo>
                    <a:pt x="2817656" y="51280"/>
                  </a:lnTo>
                  <a:lnTo>
                    <a:pt x="2853175" y="78077"/>
                  </a:lnTo>
                  <a:lnTo>
                    <a:pt x="2884578" y="109480"/>
                  </a:lnTo>
                  <a:lnTo>
                    <a:pt x="2911375" y="144999"/>
                  </a:lnTo>
                  <a:lnTo>
                    <a:pt x="2933072" y="184141"/>
                  </a:lnTo>
                  <a:lnTo>
                    <a:pt x="2949180" y="226414"/>
                  </a:lnTo>
                  <a:lnTo>
                    <a:pt x="2959205" y="271327"/>
                  </a:lnTo>
                  <a:lnTo>
                    <a:pt x="2962655" y="318388"/>
                  </a:lnTo>
                  <a:lnTo>
                    <a:pt x="2962655" y="1591945"/>
                  </a:lnTo>
                  <a:lnTo>
                    <a:pt x="2959205" y="1639006"/>
                  </a:lnTo>
                  <a:lnTo>
                    <a:pt x="2949180" y="1683919"/>
                  </a:lnTo>
                  <a:lnTo>
                    <a:pt x="2933072" y="1726192"/>
                  </a:lnTo>
                  <a:lnTo>
                    <a:pt x="2911375" y="1765334"/>
                  </a:lnTo>
                  <a:lnTo>
                    <a:pt x="2884578" y="1800853"/>
                  </a:lnTo>
                  <a:lnTo>
                    <a:pt x="2853175" y="1832256"/>
                  </a:lnTo>
                  <a:lnTo>
                    <a:pt x="2817656" y="1859053"/>
                  </a:lnTo>
                  <a:lnTo>
                    <a:pt x="2778514" y="1880750"/>
                  </a:lnTo>
                  <a:lnTo>
                    <a:pt x="2736241" y="1896858"/>
                  </a:lnTo>
                  <a:lnTo>
                    <a:pt x="2691328" y="1906883"/>
                  </a:lnTo>
                  <a:lnTo>
                    <a:pt x="2644267" y="1910334"/>
                  </a:lnTo>
                  <a:lnTo>
                    <a:pt x="318401" y="1910334"/>
                  </a:lnTo>
                  <a:lnTo>
                    <a:pt x="271351" y="1906883"/>
                  </a:lnTo>
                  <a:lnTo>
                    <a:pt x="226444" y="1896858"/>
                  </a:lnTo>
                  <a:lnTo>
                    <a:pt x="184173" y="1880750"/>
                  </a:lnTo>
                  <a:lnTo>
                    <a:pt x="145030" y="1859053"/>
                  </a:lnTo>
                  <a:lnTo>
                    <a:pt x="109508" y="1832256"/>
                  </a:lnTo>
                  <a:lnTo>
                    <a:pt x="78099" y="1800853"/>
                  </a:lnTo>
                  <a:lnTo>
                    <a:pt x="51297" y="1765334"/>
                  </a:lnTo>
                  <a:lnTo>
                    <a:pt x="29593" y="1726192"/>
                  </a:lnTo>
                  <a:lnTo>
                    <a:pt x="13481" y="1683919"/>
                  </a:lnTo>
                  <a:lnTo>
                    <a:pt x="3452" y="1639006"/>
                  </a:lnTo>
                  <a:lnTo>
                    <a:pt x="0" y="1591945"/>
                  </a:lnTo>
                  <a:lnTo>
                    <a:pt x="0" y="318388"/>
                  </a:lnTo>
                  <a:close/>
                </a:path>
              </a:pathLst>
            </a:custGeom>
            <a:ln w="19050">
              <a:solidFill>
                <a:srgbClr val="FFFFFF"/>
              </a:solidFill>
            </a:ln>
          </p:spPr>
          <p:txBody>
            <a:bodyPr lIns="0" tIns="0" rIns="0" bIns="0"/>
            <a:lstStyle/>
            <a:p>
              <a:pPr fontAlgn="auto">
                <a:defRPr/>
              </a:pPr>
              <a:endParaRPr sz="1350" noProof="1"/>
            </a:p>
          </p:txBody>
        </p:sp>
      </p:grpSp>
      <p:sp>
        <p:nvSpPr>
          <p:cNvPr id="17" name="object 17">
            <a:extLst>
              <a:ext uri="{FF2B5EF4-FFF2-40B4-BE49-F238E27FC236}">
                <a16:creationId xmlns:a16="http://schemas.microsoft.com/office/drawing/2014/main" id="{2F5E0735-63D6-44C5-B30B-D4D0AA5146CF}"/>
              </a:ext>
            </a:extLst>
          </p:cNvPr>
          <p:cNvSpPr txBox="1"/>
          <p:nvPr/>
        </p:nvSpPr>
        <p:spPr>
          <a:xfrm>
            <a:off x="1870075" y="2147888"/>
            <a:ext cx="1300163" cy="1631950"/>
          </a:xfrm>
          <a:prstGeom prst="rect">
            <a:avLst/>
          </a:prstGeom>
        </p:spPr>
        <p:txBody>
          <a:bodyPr lIns="0" tIns="9525" rIns="0" bIns="0">
            <a:spAutoFit/>
          </a:bodyPr>
          <a:lstStyle/>
          <a:p>
            <a:pPr marL="173990" fontAlgn="auto">
              <a:lnSpc>
                <a:spcPts val="6330"/>
              </a:lnSpc>
              <a:spcBef>
                <a:spcPts val="100"/>
              </a:spcBef>
              <a:defRPr/>
            </a:pPr>
            <a:r>
              <a:rPr sz="2400" b="1" noProof="1">
                <a:solidFill>
                  <a:srgbClr val="FFFFFF"/>
                </a:solidFill>
                <a:latin typeface="Georgia" panose="02040502050405020303"/>
                <a:cs typeface="Georgia" panose="02040502050405020303"/>
              </a:rPr>
              <a:t>ISO</a:t>
            </a:r>
            <a:endParaRPr sz="2400" noProof="1">
              <a:latin typeface="Georgia" panose="02040502050405020303"/>
              <a:cs typeface="Georgia" panose="02040502050405020303"/>
            </a:endParaRPr>
          </a:p>
          <a:p>
            <a:pPr marL="12700" fontAlgn="auto">
              <a:lnSpc>
                <a:spcPts val="6330"/>
              </a:lnSpc>
              <a:defRPr/>
            </a:pPr>
            <a:r>
              <a:rPr sz="2400" noProof="1">
                <a:solidFill>
                  <a:srgbClr val="FFFFFF"/>
                </a:solidFill>
                <a:latin typeface="Georgia" panose="02040502050405020303"/>
                <a:cs typeface="Georgia" panose="02040502050405020303"/>
              </a:rPr>
              <a:t>9004</a:t>
            </a:r>
            <a:endParaRPr sz="2400" noProof="1">
              <a:latin typeface="Georgia" panose="02040502050405020303"/>
              <a:cs typeface="Georgia" panose="02040502050405020303"/>
            </a:endParaRPr>
          </a:p>
        </p:txBody>
      </p:sp>
      <p:sp>
        <p:nvSpPr>
          <p:cNvPr id="28689" name="Rectangle 1">
            <a:extLst>
              <a:ext uri="{FF2B5EF4-FFF2-40B4-BE49-F238E27FC236}">
                <a16:creationId xmlns:a16="http://schemas.microsoft.com/office/drawing/2014/main" id="{0AA5FA49-BF7B-4F9F-A8F2-E74B2A41AF2F}"/>
              </a:ext>
            </a:extLst>
          </p:cNvPr>
          <p:cNvSpPr>
            <a:spLocks noChangeArrowheads="1"/>
          </p:cNvSpPr>
          <p:nvPr/>
        </p:nvSpPr>
        <p:spPr bwMode="auto">
          <a:xfrm>
            <a:off x="4457700" y="46291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28690" name="Slide Number Placeholder 5">
            <a:extLst>
              <a:ext uri="{FF2B5EF4-FFF2-40B4-BE49-F238E27FC236}">
                <a16:creationId xmlns:a16="http://schemas.microsoft.com/office/drawing/2014/main" id="{6805565E-BE85-4C44-B82F-CF35E12F0F8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1878BF6-A434-40D0-AA13-80029535B6B5}" type="slidenum">
              <a:rPr lang="en-US" altLang="zh-CN"/>
              <a:pPr/>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6">
            <a:extLst>
              <a:ext uri="{FF2B5EF4-FFF2-40B4-BE49-F238E27FC236}">
                <a16:creationId xmlns:a16="http://schemas.microsoft.com/office/drawing/2014/main" id="{EB2B607D-BBEC-49B6-ACFD-29F4E3AE6EAC}"/>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59A8881-B538-4C2B-8B70-DB8C4806AB1A}" type="slidenum">
              <a:rPr lang="en-US" altLang="en-US" sz="1000">
                <a:latin typeface="Times New Roman" panose="02020603050405020304" pitchFamily="18" charset="0"/>
              </a:rPr>
              <a:pPr/>
              <a:t>25</a:t>
            </a:fld>
            <a:endParaRPr lang="en-US" altLang="en-US" sz="1000">
              <a:latin typeface="Times New Roman" panose="02020603050405020304" pitchFamily="18" charset="0"/>
            </a:endParaRPr>
          </a:p>
        </p:txBody>
      </p:sp>
      <p:sp>
        <p:nvSpPr>
          <p:cNvPr id="29698" name="Rectangle 2">
            <a:extLst>
              <a:ext uri="{FF2B5EF4-FFF2-40B4-BE49-F238E27FC236}">
                <a16:creationId xmlns:a16="http://schemas.microsoft.com/office/drawing/2014/main" id="{49474792-940B-4786-AAEC-7BC49CAEF094}"/>
              </a:ext>
            </a:extLst>
          </p:cNvPr>
          <p:cNvSpPr>
            <a:spLocks noGrp="1" noChangeArrowheads="1"/>
          </p:cNvSpPr>
          <p:nvPr>
            <p:ph type="title"/>
          </p:nvPr>
        </p:nvSpPr>
        <p:spPr>
          <a:xfrm>
            <a:off x="1143000" y="0"/>
            <a:ext cx="6858000" cy="685800"/>
          </a:xfrm>
        </p:spPr>
        <p:txBody>
          <a:bodyPr lIns="68580" tIns="34290" rIns="68580" bIns="34290" anchor="ctr"/>
          <a:lstStyle/>
          <a:p>
            <a:pPr eaLnBrk="1" hangingPunct="1"/>
            <a:r>
              <a:rPr lang="en-US" altLang="en-US" sz="2700" b="1" u="sng"/>
              <a:t>ISO - 9001 Elements</a:t>
            </a:r>
          </a:p>
        </p:txBody>
      </p:sp>
      <p:sp>
        <p:nvSpPr>
          <p:cNvPr id="4100" name="Rectangle 3">
            <a:extLst>
              <a:ext uri="{FF2B5EF4-FFF2-40B4-BE49-F238E27FC236}">
                <a16:creationId xmlns:a16="http://schemas.microsoft.com/office/drawing/2014/main" id="{82CD91C3-A79E-48E7-ACE2-C968ED66F362}"/>
              </a:ext>
            </a:extLst>
          </p:cNvPr>
          <p:cNvSpPr>
            <a:spLocks noGrp="1"/>
          </p:cNvSpPr>
          <p:nvPr>
            <p:ph sz="half" idx="4294967295"/>
          </p:nvPr>
        </p:nvSpPr>
        <p:spPr>
          <a:xfrm>
            <a:off x="1657350" y="628650"/>
            <a:ext cx="2857500" cy="4171950"/>
          </a:xfrm>
        </p:spPr>
        <p:txBody>
          <a:bodyPr lIns="68580" tIns="34290" rIns="68580" bIns="34290"/>
          <a:lstStyle/>
          <a:p>
            <a:pPr indent="-182880" eaLnBrk="1" fontAlgn="auto" hangingPunct="1">
              <a:lnSpc>
                <a:spcPct val="90000"/>
              </a:lnSpc>
              <a:buClrTx/>
              <a:buFontTx/>
              <a:buChar char="§"/>
              <a:defRPr/>
            </a:pPr>
            <a:r>
              <a:rPr lang="en-US" altLang="en-US" sz="1200" b="1" u="sng" noProof="1">
                <a:latin typeface="Times" pitchFamily="18" charset="0"/>
              </a:rPr>
              <a:t>Quality System Requirements</a:t>
            </a:r>
            <a:endParaRPr lang="en-US" altLang="en-US" sz="1050" noProof="1">
              <a:latin typeface="Times" pitchFamily="18" charset="0"/>
            </a:endParaRPr>
          </a:p>
          <a:p>
            <a:pPr indent="-182880" eaLnBrk="1" fontAlgn="auto" hangingPunct="1">
              <a:lnSpc>
                <a:spcPct val="90000"/>
              </a:lnSpc>
              <a:buClrTx/>
              <a:buFontTx/>
              <a:buChar char="§"/>
              <a:defRPr/>
            </a:pPr>
            <a:r>
              <a:rPr lang="en-US" altLang="en-US" sz="1050" noProof="1">
                <a:latin typeface="Times" pitchFamily="18" charset="0"/>
              </a:rPr>
              <a:t>Management Responsibility</a:t>
            </a:r>
          </a:p>
          <a:p>
            <a:pPr indent="-182880" eaLnBrk="1" fontAlgn="auto" hangingPunct="1">
              <a:lnSpc>
                <a:spcPct val="90000"/>
              </a:lnSpc>
              <a:buClrTx/>
              <a:buFontTx/>
              <a:buChar char="§"/>
              <a:defRPr/>
            </a:pPr>
            <a:r>
              <a:rPr lang="en-US" altLang="en-US" sz="1050" noProof="1">
                <a:latin typeface="Times" pitchFamily="18" charset="0"/>
              </a:rPr>
              <a:t>Quality system</a:t>
            </a:r>
          </a:p>
          <a:p>
            <a:pPr indent="-182880" eaLnBrk="1" fontAlgn="auto" hangingPunct="1">
              <a:lnSpc>
                <a:spcPct val="90000"/>
              </a:lnSpc>
              <a:buClrTx/>
              <a:buFontTx/>
              <a:buChar char="§"/>
              <a:defRPr/>
            </a:pPr>
            <a:r>
              <a:rPr lang="en-US" altLang="en-US" sz="1050" noProof="1">
                <a:latin typeface="Times" pitchFamily="18" charset="0"/>
              </a:rPr>
              <a:t>Contract review</a:t>
            </a:r>
          </a:p>
          <a:p>
            <a:pPr indent="-182880" eaLnBrk="1" fontAlgn="auto" hangingPunct="1">
              <a:lnSpc>
                <a:spcPct val="90000"/>
              </a:lnSpc>
              <a:buClrTx/>
              <a:buFontTx/>
              <a:buChar char="§"/>
              <a:defRPr/>
            </a:pPr>
            <a:r>
              <a:rPr lang="en-US" altLang="en-US" sz="1050" noProof="1">
                <a:latin typeface="Times" pitchFamily="18" charset="0"/>
              </a:rPr>
              <a:t>Design Control</a:t>
            </a:r>
          </a:p>
          <a:p>
            <a:pPr indent="-182880" eaLnBrk="1" fontAlgn="auto" hangingPunct="1">
              <a:lnSpc>
                <a:spcPct val="90000"/>
              </a:lnSpc>
              <a:buClrTx/>
              <a:buFontTx/>
              <a:buChar char="§"/>
              <a:defRPr/>
            </a:pPr>
            <a:r>
              <a:rPr lang="en-US" altLang="en-US" sz="1050" noProof="1">
                <a:latin typeface="Times" pitchFamily="18" charset="0"/>
              </a:rPr>
              <a:t>Document control</a:t>
            </a:r>
          </a:p>
          <a:p>
            <a:pPr indent="-182880" eaLnBrk="1" fontAlgn="auto" hangingPunct="1">
              <a:lnSpc>
                <a:spcPct val="90000"/>
              </a:lnSpc>
              <a:buClrTx/>
              <a:buFontTx/>
              <a:buChar char="§"/>
              <a:defRPr/>
            </a:pPr>
            <a:r>
              <a:rPr lang="en-US" altLang="en-US" sz="1050" noProof="1">
                <a:latin typeface="Times" pitchFamily="18" charset="0"/>
              </a:rPr>
              <a:t>Purchasing</a:t>
            </a:r>
          </a:p>
          <a:p>
            <a:pPr indent="-182880" eaLnBrk="1" fontAlgn="auto" hangingPunct="1">
              <a:lnSpc>
                <a:spcPct val="90000"/>
              </a:lnSpc>
              <a:buClrTx/>
              <a:buFontTx/>
              <a:buChar char="§"/>
              <a:defRPr/>
            </a:pPr>
            <a:r>
              <a:rPr lang="en-US" altLang="en-US" sz="1050" noProof="1">
                <a:latin typeface="Times" pitchFamily="18" charset="0"/>
              </a:rPr>
              <a:t>Purchaser supplied product</a:t>
            </a:r>
          </a:p>
          <a:p>
            <a:pPr indent="-182880" eaLnBrk="1" fontAlgn="auto" hangingPunct="1">
              <a:lnSpc>
                <a:spcPct val="90000"/>
              </a:lnSpc>
              <a:buClrTx/>
              <a:buFontTx/>
              <a:buChar char="§"/>
              <a:defRPr/>
            </a:pPr>
            <a:r>
              <a:rPr lang="en-US" altLang="en-US" sz="1050" noProof="1">
                <a:latin typeface="Times" pitchFamily="18" charset="0"/>
              </a:rPr>
              <a:t>Product identification and traceability</a:t>
            </a:r>
          </a:p>
          <a:p>
            <a:pPr indent="-182880" eaLnBrk="1" fontAlgn="auto" hangingPunct="1">
              <a:lnSpc>
                <a:spcPct val="90000"/>
              </a:lnSpc>
              <a:buClrTx/>
              <a:buFontTx/>
              <a:buChar char="§"/>
              <a:defRPr/>
            </a:pPr>
            <a:r>
              <a:rPr lang="en-US" altLang="en-US" sz="1050" noProof="1">
                <a:latin typeface="Times" pitchFamily="18" charset="0"/>
              </a:rPr>
              <a:t>Process control</a:t>
            </a:r>
          </a:p>
          <a:p>
            <a:pPr indent="-182880" eaLnBrk="1" fontAlgn="auto" hangingPunct="1">
              <a:lnSpc>
                <a:spcPct val="90000"/>
              </a:lnSpc>
              <a:buClrTx/>
              <a:buFontTx/>
              <a:buChar char="§"/>
              <a:defRPr/>
            </a:pPr>
            <a:r>
              <a:rPr lang="en-US" altLang="en-US" sz="1050" noProof="1">
                <a:latin typeface="Times" pitchFamily="18" charset="0"/>
              </a:rPr>
              <a:t>Inspection and testing</a:t>
            </a:r>
          </a:p>
          <a:p>
            <a:pPr indent="-182880" eaLnBrk="1" fontAlgn="auto" hangingPunct="1">
              <a:lnSpc>
                <a:spcPct val="90000"/>
              </a:lnSpc>
              <a:buClrTx/>
              <a:buFontTx/>
              <a:buChar char="§"/>
              <a:defRPr/>
            </a:pPr>
            <a:r>
              <a:rPr lang="en-US" altLang="en-US" sz="1050" noProof="1">
                <a:latin typeface="Times" pitchFamily="18" charset="0"/>
              </a:rPr>
              <a:t>Inspection, measuring and test equipment</a:t>
            </a:r>
          </a:p>
          <a:p>
            <a:pPr indent="-182880" eaLnBrk="1" fontAlgn="auto" hangingPunct="1">
              <a:lnSpc>
                <a:spcPct val="90000"/>
              </a:lnSpc>
              <a:buClrTx/>
              <a:buFontTx/>
              <a:buChar char="§"/>
              <a:defRPr/>
            </a:pPr>
            <a:r>
              <a:rPr lang="en-US" altLang="en-US" sz="1050" noProof="1">
                <a:latin typeface="Times" pitchFamily="18" charset="0"/>
              </a:rPr>
              <a:t>Inspection and test status</a:t>
            </a:r>
          </a:p>
          <a:p>
            <a:pPr indent="-182880" eaLnBrk="1" fontAlgn="auto" hangingPunct="1">
              <a:lnSpc>
                <a:spcPct val="90000"/>
              </a:lnSpc>
              <a:buClrTx/>
              <a:buFontTx/>
              <a:buChar char="§"/>
              <a:defRPr/>
            </a:pPr>
            <a:r>
              <a:rPr lang="en-US" altLang="en-US" sz="1050" noProof="1">
                <a:latin typeface="Times" pitchFamily="18" charset="0"/>
              </a:rPr>
              <a:t>Control of non-conforming product</a:t>
            </a:r>
          </a:p>
          <a:p>
            <a:pPr indent="-182880" eaLnBrk="1" fontAlgn="auto" hangingPunct="1">
              <a:lnSpc>
                <a:spcPct val="90000"/>
              </a:lnSpc>
              <a:buClrTx/>
              <a:buFontTx/>
              <a:buChar char="§"/>
              <a:defRPr/>
            </a:pPr>
            <a:r>
              <a:rPr lang="en-US" altLang="en-US" sz="1050" noProof="1">
                <a:latin typeface="Times" pitchFamily="18" charset="0"/>
              </a:rPr>
              <a:t>Corrective action</a:t>
            </a:r>
          </a:p>
          <a:p>
            <a:pPr indent="-182880" eaLnBrk="1" fontAlgn="auto" hangingPunct="1">
              <a:lnSpc>
                <a:spcPct val="90000"/>
              </a:lnSpc>
              <a:buClrTx/>
              <a:buFontTx/>
              <a:buChar char="§"/>
              <a:defRPr/>
            </a:pPr>
            <a:r>
              <a:rPr lang="en-US" altLang="en-US" sz="1050" noProof="1">
                <a:latin typeface="Times" pitchFamily="18" charset="0"/>
              </a:rPr>
              <a:t>Handling, storage, preservation, packaging and shipping</a:t>
            </a:r>
          </a:p>
          <a:p>
            <a:pPr indent="-182880" eaLnBrk="1" fontAlgn="auto" hangingPunct="1">
              <a:lnSpc>
                <a:spcPct val="90000"/>
              </a:lnSpc>
              <a:buClrTx/>
              <a:buFontTx/>
              <a:buChar char="§"/>
              <a:defRPr/>
            </a:pPr>
            <a:r>
              <a:rPr lang="en-US" altLang="en-US" sz="1050" noProof="1">
                <a:latin typeface="Times" pitchFamily="18" charset="0"/>
              </a:rPr>
              <a:t>Quality records</a:t>
            </a:r>
          </a:p>
          <a:p>
            <a:pPr indent="-182880" eaLnBrk="1" fontAlgn="auto" hangingPunct="1">
              <a:lnSpc>
                <a:spcPct val="90000"/>
              </a:lnSpc>
              <a:buClrTx/>
              <a:buFontTx/>
              <a:buChar char="§"/>
              <a:defRPr/>
            </a:pPr>
            <a:r>
              <a:rPr lang="en-US" altLang="en-US" sz="1050" noProof="1">
                <a:latin typeface="Times" pitchFamily="18" charset="0"/>
              </a:rPr>
              <a:t>Internal quality audits</a:t>
            </a:r>
          </a:p>
          <a:p>
            <a:pPr indent="-182880" eaLnBrk="1" fontAlgn="auto" hangingPunct="1">
              <a:lnSpc>
                <a:spcPct val="90000"/>
              </a:lnSpc>
              <a:buClrTx/>
              <a:buFontTx/>
              <a:buChar char="§"/>
              <a:defRPr/>
            </a:pPr>
            <a:r>
              <a:rPr lang="en-US" altLang="en-US" sz="1050" noProof="1">
                <a:latin typeface="Times" pitchFamily="18" charset="0"/>
              </a:rPr>
              <a:t>Training</a:t>
            </a:r>
          </a:p>
          <a:p>
            <a:pPr indent="-182880" eaLnBrk="1" fontAlgn="auto" hangingPunct="1">
              <a:lnSpc>
                <a:spcPct val="90000"/>
              </a:lnSpc>
              <a:buClrTx/>
              <a:buFontTx/>
              <a:buChar char="§"/>
              <a:defRPr/>
            </a:pPr>
            <a:r>
              <a:rPr lang="en-US" altLang="en-US" sz="1050" noProof="1">
                <a:latin typeface="Times" pitchFamily="18" charset="0"/>
              </a:rPr>
              <a:t>Servicing</a:t>
            </a:r>
          </a:p>
          <a:p>
            <a:pPr indent="-182880" eaLnBrk="1" fontAlgn="auto" hangingPunct="1">
              <a:lnSpc>
                <a:spcPct val="90000"/>
              </a:lnSpc>
              <a:buClrTx/>
              <a:buFontTx/>
              <a:buChar char="§"/>
              <a:defRPr/>
            </a:pPr>
            <a:r>
              <a:rPr lang="en-US" altLang="en-US" sz="1050" noProof="1">
                <a:latin typeface="Times" pitchFamily="18" charset="0"/>
              </a:rPr>
              <a:t>Statistical techniques</a:t>
            </a:r>
          </a:p>
        </p:txBody>
      </p:sp>
      <p:sp>
        <p:nvSpPr>
          <p:cNvPr id="4101" name="Rectangle 4">
            <a:extLst>
              <a:ext uri="{FF2B5EF4-FFF2-40B4-BE49-F238E27FC236}">
                <a16:creationId xmlns:a16="http://schemas.microsoft.com/office/drawing/2014/main" id="{003E7285-C27B-4E06-886C-E6716396AD9B}"/>
              </a:ext>
            </a:extLst>
          </p:cNvPr>
          <p:cNvSpPr>
            <a:spLocks noGrp="1"/>
          </p:cNvSpPr>
          <p:nvPr>
            <p:ph sz="half" idx="4294967295"/>
          </p:nvPr>
        </p:nvSpPr>
        <p:spPr>
          <a:xfrm>
            <a:off x="4629150" y="628650"/>
            <a:ext cx="2857500" cy="4171950"/>
          </a:xfrm>
        </p:spPr>
        <p:txBody>
          <a:bodyPr lIns="68580" tIns="34290" rIns="68580" bIns="34290"/>
          <a:lstStyle/>
          <a:p>
            <a:pPr indent="-182880" eaLnBrk="1" fontAlgn="auto" hangingPunct="1">
              <a:lnSpc>
                <a:spcPct val="90000"/>
              </a:lnSpc>
              <a:buClrTx/>
              <a:buFontTx/>
              <a:buChar char="§"/>
              <a:defRPr/>
            </a:pPr>
            <a:r>
              <a:rPr lang="en-US" altLang="en-US" sz="1200" b="1" u="sng" noProof="1"/>
              <a:t>Software Quality Responsibilities</a:t>
            </a:r>
          </a:p>
          <a:p>
            <a:pPr indent="-182880" eaLnBrk="1" fontAlgn="auto" hangingPunct="1">
              <a:lnSpc>
                <a:spcPct val="90000"/>
              </a:lnSpc>
              <a:buClrTx/>
              <a:buFontTx/>
              <a:buChar char="§"/>
              <a:defRPr/>
            </a:pPr>
            <a:r>
              <a:rPr lang="en-US" altLang="en-US" sz="1050" noProof="1">
                <a:latin typeface="Times" pitchFamily="18" charset="0"/>
              </a:rPr>
              <a:t>Management Responsibility</a:t>
            </a:r>
          </a:p>
          <a:p>
            <a:pPr indent="-182880" eaLnBrk="1" fontAlgn="auto" hangingPunct="1">
              <a:lnSpc>
                <a:spcPct val="90000"/>
              </a:lnSpc>
              <a:buClrTx/>
              <a:buFontTx/>
              <a:buChar char="§"/>
              <a:defRPr/>
            </a:pPr>
            <a:r>
              <a:rPr lang="en-US" altLang="en-US" sz="1050" noProof="1">
                <a:latin typeface="Times" pitchFamily="18" charset="0"/>
              </a:rPr>
              <a:t>Quality system</a:t>
            </a:r>
          </a:p>
          <a:p>
            <a:pPr indent="-182880" eaLnBrk="1" fontAlgn="auto" hangingPunct="1">
              <a:lnSpc>
                <a:spcPct val="90000"/>
              </a:lnSpc>
              <a:buClrTx/>
              <a:buFontTx/>
              <a:buChar char="§"/>
              <a:defRPr/>
            </a:pPr>
            <a:r>
              <a:rPr lang="en-US" altLang="en-US" sz="1050" noProof="1">
                <a:latin typeface="Times" pitchFamily="18" charset="0"/>
              </a:rPr>
              <a:t>Contract review</a:t>
            </a:r>
          </a:p>
          <a:p>
            <a:pPr indent="-182880" eaLnBrk="1" fontAlgn="auto" hangingPunct="1">
              <a:lnSpc>
                <a:spcPct val="90000"/>
              </a:lnSpc>
              <a:buClrTx/>
              <a:buFontTx/>
              <a:buChar char="§"/>
              <a:defRPr/>
            </a:pPr>
            <a:r>
              <a:rPr lang="en-US" altLang="en-US" sz="1050" noProof="1">
                <a:latin typeface="Times" pitchFamily="18" charset="0"/>
              </a:rPr>
              <a:t>Design Control</a:t>
            </a:r>
          </a:p>
          <a:p>
            <a:pPr indent="-182880" eaLnBrk="1" fontAlgn="auto" hangingPunct="1">
              <a:lnSpc>
                <a:spcPct val="90000"/>
              </a:lnSpc>
              <a:buClrTx/>
              <a:buFontTx/>
              <a:buChar char="§"/>
              <a:defRPr/>
            </a:pPr>
            <a:r>
              <a:rPr lang="en-US" altLang="en-US" sz="1050" noProof="1">
                <a:latin typeface="Times" pitchFamily="18" charset="0"/>
              </a:rPr>
              <a:t>Document control</a:t>
            </a:r>
          </a:p>
          <a:p>
            <a:pPr indent="-182880" eaLnBrk="1" fontAlgn="auto" hangingPunct="1">
              <a:lnSpc>
                <a:spcPct val="90000"/>
              </a:lnSpc>
              <a:buClrTx/>
              <a:buFontTx/>
              <a:buChar char="§"/>
              <a:defRPr/>
            </a:pPr>
            <a:r>
              <a:rPr lang="en-US" altLang="en-US" sz="1050" noProof="1">
                <a:latin typeface="Times" pitchFamily="18" charset="0"/>
              </a:rPr>
              <a:t>Purchasing</a:t>
            </a:r>
          </a:p>
          <a:p>
            <a:pPr indent="-182880" eaLnBrk="1" fontAlgn="auto" hangingPunct="1">
              <a:lnSpc>
                <a:spcPct val="90000"/>
              </a:lnSpc>
              <a:buClrTx/>
              <a:buFontTx/>
              <a:buChar char="§"/>
              <a:defRPr/>
            </a:pPr>
            <a:r>
              <a:rPr lang="en-US" altLang="en-US" sz="1050" noProof="1">
                <a:latin typeface="Times" pitchFamily="18" charset="0"/>
              </a:rPr>
              <a:t>-</a:t>
            </a:r>
          </a:p>
          <a:p>
            <a:pPr indent="-182880" eaLnBrk="1" fontAlgn="auto" hangingPunct="1">
              <a:lnSpc>
                <a:spcPct val="90000"/>
              </a:lnSpc>
              <a:buClrTx/>
              <a:buFontTx/>
              <a:buChar char="§"/>
              <a:defRPr/>
            </a:pPr>
            <a:r>
              <a:rPr lang="en-US" altLang="en-US" sz="1050" noProof="1">
                <a:latin typeface="Times" pitchFamily="18" charset="0"/>
              </a:rPr>
              <a:t>Product identification and traceability</a:t>
            </a:r>
          </a:p>
          <a:p>
            <a:pPr indent="-182880" eaLnBrk="1" fontAlgn="auto" hangingPunct="1">
              <a:lnSpc>
                <a:spcPct val="90000"/>
              </a:lnSpc>
              <a:buClrTx/>
              <a:buFontTx/>
              <a:buChar char="§"/>
              <a:defRPr/>
            </a:pPr>
            <a:r>
              <a:rPr lang="en-US" altLang="en-US" sz="1050" noProof="1">
                <a:latin typeface="Times" pitchFamily="18" charset="0"/>
              </a:rPr>
              <a:t>Process control</a:t>
            </a:r>
          </a:p>
          <a:p>
            <a:pPr indent="-182880" eaLnBrk="1" fontAlgn="auto" hangingPunct="1">
              <a:lnSpc>
                <a:spcPct val="90000"/>
              </a:lnSpc>
              <a:buClrTx/>
              <a:buFontTx/>
              <a:buChar char="§"/>
              <a:defRPr/>
            </a:pPr>
            <a:r>
              <a:rPr lang="en-US" altLang="en-US" sz="1050" noProof="1">
                <a:latin typeface="Times" pitchFamily="18" charset="0"/>
              </a:rPr>
              <a:t>Inspection and testing</a:t>
            </a:r>
          </a:p>
          <a:p>
            <a:pPr indent="-182880" eaLnBrk="1" fontAlgn="auto" hangingPunct="1">
              <a:lnSpc>
                <a:spcPct val="90000"/>
              </a:lnSpc>
              <a:buClrTx/>
              <a:buFontTx/>
              <a:buChar char="§"/>
              <a:defRPr/>
            </a:pPr>
            <a:r>
              <a:rPr lang="en-US" altLang="en-US" sz="1050" noProof="1">
                <a:latin typeface="Times" pitchFamily="18" charset="0"/>
              </a:rPr>
              <a:t>-</a:t>
            </a:r>
          </a:p>
          <a:p>
            <a:pPr indent="-182880" eaLnBrk="1" fontAlgn="auto" hangingPunct="1">
              <a:lnSpc>
                <a:spcPct val="90000"/>
              </a:lnSpc>
              <a:buClrTx/>
              <a:buFontTx/>
              <a:buChar char="§"/>
              <a:defRPr/>
            </a:pPr>
            <a:r>
              <a:rPr lang="en-US" altLang="en-US" sz="1050" noProof="1">
                <a:latin typeface="Times" pitchFamily="18" charset="0"/>
              </a:rPr>
              <a:t>Inspection and test status</a:t>
            </a:r>
          </a:p>
          <a:p>
            <a:pPr indent="-182880" eaLnBrk="1" fontAlgn="auto" hangingPunct="1">
              <a:lnSpc>
                <a:spcPct val="90000"/>
              </a:lnSpc>
              <a:buClrTx/>
              <a:buFontTx/>
              <a:buChar char="§"/>
              <a:defRPr/>
            </a:pPr>
            <a:r>
              <a:rPr lang="en-US" altLang="en-US" sz="1050" noProof="1">
                <a:latin typeface="Times" pitchFamily="18" charset="0"/>
              </a:rPr>
              <a:t>-</a:t>
            </a:r>
          </a:p>
          <a:p>
            <a:pPr indent="-182880" eaLnBrk="1" fontAlgn="auto" hangingPunct="1">
              <a:lnSpc>
                <a:spcPct val="90000"/>
              </a:lnSpc>
              <a:buClrTx/>
              <a:buFontTx/>
              <a:buChar char="§"/>
              <a:defRPr/>
            </a:pPr>
            <a:r>
              <a:rPr lang="en-US" altLang="en-US" sz="1050" noProof="1">
                <a:latin typeface="Times" pitchFamily="18" charset="0"/>
              </a:rPr>
              <a:t>Corrective action</a:t>
            </a:r>
          </a:p>
          <a:p>
            <a:pPr indent="-182880" eaLnBrk="1" fontAlgn="auto" hangingPunct="1">
              <a:lnSpc>
                <a:spcPct val="90000"/>
              </a:lnSpc>
              <a:buClrTx/>
              <a:buFontTx/>
              <a:buChar char="§"/>
              <a:defRPr/>
            </a:pPr>
            <a:r>
              <a:rPr lang="en-US" altLang="en-US" sz="1050" noProof="1">
                <a:latin typeface="Times" pitchFamily="18" charset="0"/>
              </a:rPr>
              <a:t>-</a:t>
            </a:r>
          </a:p>
          <a:p>
            <a:pPr indent="-182880" eaLnBrk="1" fontAlgn="auto" hangingPunct="1">
              <a:lnSpc>
                <a:spcPct val="90000"/>
              </a:lnSpc>
              <a:buClrTx/>
              <a:buFontTx/>
              <a:buChar char="§"/>
              <a:defRPr/>
            </a:pPr>
            <a:endParaRPr lang="en-US" altLang="en-US" sz="1050" noProof="1">
              <a:latin typeface="Times" pitchFamily="18" charset="0"/>
            </a:endParaRPr>
          </a:p>
          <a:p>
            <a:pPr indent="-182880" eaLnBrk="1" fontAlgn="auto" hangingPunct="1">
              <a:lnSpc>
                <a:spcPct val="90000"/>
              </a:lnSpc>
              <a:buClrTx/>
              <a:buFontTx/>
              <a:buChar char="§"/>
              <a:defRPr/>
            </a:pPr>
            <a:r>
              <a:rPr lang="en-US" altLang="en-US" sz="1050" noProof="1">
                <a:latin typeface="Times" pitchFamily="18" charset="0"/>
              </a:rPr>
              <a:t>Quality records</a:t>
            </a:r>
          </a:p>
          <a:p>
            <a:pPr indent="-182880" eaLnBrk="1" fontAlgn="auto" hangingPunct="1">
              <a:lnSpc>
                <a:spcPct val="90000"/>
              </a:lnSpc>
              <a:buClrTx/>
              <a:buFontTx/>
              <a:buChar char="§"/>
              <a:defRPr/>
            </a:pPr>
            <a:r>
              <a:rPr lang="en-US" altLang="en-US" sz="1050" noProof="1">
                <a:latin typeface="Times" pitchFamily="18" charset="0"/>
              </a:rPr>
              <a:t>Internal quality audits</a:t>
            </a:r>
          </a:p>
          <a:p>
            <a:pPr indent="-182880" eaLnBrk="1" fontAlgn="auto" hangingPunct="1">
              <a:lnSpc>
                <a:spcPct val="90000"/>
              </a:lnSpc>
              <a:buClrTx/>
              <a:buFontTx/>
              <a:buChar char="§"/>
              <a:defRPr/>
            </a:pPr>
            <a:r>
              <a:rPr lang="en-US" altLang="en-US" sz="1050" noProof="1">
                <a:latin typeface="Times" pitchFamily="18" charset="0"/>
              </a:rPr>
              <a:t>Training</a:t>
            </a:r>
          </a:p>
          <a:p>
            <a:pPr indent="-182880" eaLnBrk="1" fontAlgn="auto" hangingPunct="1">
              <a:lnSpc>
                <a:spcPct val="90000"/>
              </a:lnSpc>
              <a:buClrTx/>
              <a:buFontTx/>
              <a:buChar char="§"/>
              <a:defRPr/>
            </a:pPr>
            <a:r>
              <a:rPr lang="en-US" altLang="en-US" sz="1050" noProof="1">
                <a:latin typeface="Times" pitchFamily="18" charset="0"/>
              </a:rPr>
              <a:t>-</a:t>
            </a:r>
          </a:p>
          <a:p>
            <a:pPr indent="-182880" eaLnBrk="1" fontAlgn="auto" hangingPunct="1">
              <a:lnSpc>
                <a:spcPct val="90000"/>
              </a:lnSpc>
              <a:buClrTx/>
              <a:buFontTx/>
              <a:buChar char="§"/>
              <a:defRPr/>
            </a:pPr>
            <a:r>
              <a:rPr lang="en-US" altLang="en-US" sz="1050" noProof="1">
                <a:latin typeface="Times" pitchFamily="18" charset="0"/>
              </a:rPr>
              <a:t>Statistical techniques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F743297-6FF9-413B-9A8C-6422499568CD}"/>
              </a:ext>
            </a:extLst>
          </p:cNvPr>
          <p:cNvSpPr txBox="1">
            <a:spLocks noGrp="1"/>
          </p:cNvSpPr>
          <p:nvPr>
            <p:ph type="title"/>
          </p:nvPr>
        </p:nvSpPr>
        <p:spPr>
          <a:xfrm>
            <a:off x="4030663" y="287338"/>
            <a:ext cx="2873375" cy="623887"/>
          </a:xfrm>
        </p:spPr>
        <p:txBody>
          <a:bodyPr lIns="0" tIns="9048" rIns="0" bIns="0" rtlCol="0">
            <a:spAutoFit/>
          </a:bodyPr>
          <a:lstStyle/>
          <a:p>
            <a:pPr marL="12700" eaLnBrk="1" fontAlgn="auto" hangingPunct="1">
              <a:spcBef>
                <a:spcPts val="95"/>
              </a:spcBef>
              <a:defRPr/>
            </a:pPr>
            <a:r>
              <a:rPr spc="-5" noProof="1"/>
              <a:t>Advantages</a:t>
            </a:r>
          </a:p>
        </p:txBody>
      </p:sp>
      <p:sp>
        <p:nvSpPr>
          <p:cNvPr id="30722" name="object 3">
            <a:extLst>
              <a:ext uri="{FF2B5EF4-FFF2-40B4-BE49-F238E27FC236}">
                <a16:creationId xmlns:a16="http://schemas.microsoft.com/office/drawing/2014/main" id="{D0230CAA-7137-4085-B4AB-348136963E52}"/>
              </a:ext>
            </a:extLst>
          </p:cNvPr>
          <p:cNvSpPr>
            <a:spLocks noGrp="1" noChangeArrowheads="1"/>
          </p:cNvSpPr>
          <p:nvPr>
            <p:ph idx="1"/>
          </p:nvPr>
        </p:nvSpPr>
        <p:spPr>
          <a:xfrm>
            <a:off x="990600" y="911225"/>
            <a:ext cx="6581775" cy="3544888"/>
          </a:xfrm>
        </p:spPr>
        <p:txBody>
          <a:bodyPr lIns="0" tIns="9048" rIns="0" bIns="0">
            <a:spAutoFit/>
          </a:bodyPr>
          <a:lstStyle/>
          <a:p>
            <a:pPr marL="330200" indent="-317500" eaLnBrk="1" hangingPunct="1">
              <a:lnSpc>
                <a:spcPts val="3350"/>
              </a:lnSpc>
              <a:spcBef>
                <a:spcPts val="100"/>
              </a:spcBef>
              <a:buClr>
                <a:srgbClr val="9F4DA2"/>
              </a:buClr>
              <a:buSzPct val="96000"/>
              <a:buFont typeface="Wingdings" panose="05000000000000000000" pitchFamily="2" charset="2"/>
              <a:buChar char=""/>
              <a:tabLst>
                <a:tab pos="330200" algn="l"/>
              </a:tabLst>
            </a:pPr>
            <a:r>
              <a:rPr lang="en-US" altLang="en-US" sz="1600"/>
              <a:t>Quality is maintained,</a:t>
            </a:r>
          </a:p>
          <a:p>
            <a:pPr marL="330200" indent="-317500" eaLnBrk="1" hangingPunct="1">
              <a:lnSpc>
                <a:spcPts val="3025"/>
              </a:lnSpc>
              <a:spcBef>
                <a:spcPts val="363"/>
              </a:spcBef>
              <a:buClr>
                <a:srgbClr val="9F4DA2"/>
              </a:buClr>
              <a:buSzPct val="96000"/>
              <a:buFont typeface="Wingdings" panose="05000000000000000000" pitchFamily="2" charset="2"/>
              <a:buChar char=""/>
              <a:tabLst>
                <a:tab pos="330200" algn="l"/>
              </a:tabLst>
            </a:pPr>
            <a:r>
              <a:rPr lang="en-US" altLang="en-US" sz="1600"/>
              <a:t>ISO registration also has a  significant bearing  on market credibility as well.</a:t>
            </a:r>
          </a:p>
          <a:p>
            <a:pPr marL="330200" indent="-317500" eaLnBrk="1" hangingPunct="1">
              <a:lnSpc>
                <a:spcPts val="3263"/>
              </a:lnSpc>
              <a:buClr>
                <a:srgbClr val="9F4DA2"/>
              </a:buClr>
              <a:buSzPct val="96000"/>
              <a:buFont typeface="Wingdings" panose="05000000000000000000" pitchFamily="2" charset="2"/>
              <a:buChar char=""/>
              <a:tabLst>
                <a:tab pos="330200" algn="l"/>
              </a:tabLst>
            </a:pPr>
            <a:r>
              <a:rPr lang="en-US" altLang="en-US" sz="1600"/>
              <a:t>Opportunity to compete with larger companies,</a:t>
            </a:r>
          </a:p>
          <a:p>
            <a:pPr marL="330200" indent="-317500" eaLnBrk="1" hangingPunct="1">
              <a:lnSpc>
                <a:spcPts val="3325"/>
              </a:lnSpc>
              <a:buClr>
                <a:srgbClr val="9F4DA2"/>
              </a:buClr>
              <a:buSzPct val="96000"/>
              <a:buFont typeface="Wingdings" panose="05000000000000000000" pitchFamily="2" charset="2"/>
              <a:buChar char=""/>
              <a:tabLst>
                <a:tab pos="330200" algn="l"/>
              </a:tabLst>
            </a:pPr>
            <a:r>
              <a:rPr lang="en-US" altLang="en-US" sz="1600"/>
              <a:t>More time spent on customer focus,</a:t>
            </a:r>
          </a:p>
          <a:p>
            <a:pPr marL="330200" indent="-317500" eaLnBrk="1" hangingPunct="1">
              <a:lnSpc>
                <a:spcPts val="3025"/>
              </a:lnSpc>
              <a:spcBef>
                <a:spcPts val="375"/>
              </a:spcBef>
              <a:buClr>
                <a:srgbClr val="9F4DA2"/>
              </a:buClr>
              <a:buSzPct val="96000"/>
              <a:buFont typeface="Wingdings" panose="05000000000000000000" pitchFamily="2" charset="2"/>
              <a:buChar char=""/>
              <a:tabLst>
                <a:tab pos="330200" algn="l"/>
              </a:tabLst>
            </a:pPr>
            <a:r>
              <a:rPr lang="en-US" altLang="en-US" sz="1600"/>
              <a:t>Confirmation tha</a:t>
            </a:r>
            <a:r>
              <a:rPr lang="en-US" altLang="zh-CN" sz="1600"/>
              <a:t>t </a:t>
            </a:r>
            <a:r>
              <a:rPr lang="en-US" altLang="en-US" sz="1600"/>
              <a:t>your company is committed  to qualit</a:t>
            </a:r>
            <a:r>
              <a:rPr lang="en-US" altLang="zh-CN" sz="1600"/>
              <a:t>y</a:t>
            </a:r>
            <a:endParaRPr lang="en-US" altLang="en-US" sz="1600"/>
          </a:p>
          <a:p>
            <a:pPr marL="330200" indent="-317500" eaLnBrk="1" hangingPunct="1">
              <a:lnSpc>
                <a:spcPts val="3025"/>
              </a:lnSpc>
              <a:spcBef>
                <a:spcPts val="300"/>
              </a:spcBef>
              <a:buClr>
                <a:srgbClr val="9F4DA2"/>
              </a:buClr>
              <a:buSzPct val="96000"/>
              <a:buFont typeface="Wingdings" panose="05000000000000000000" pitchFamily="2" charset="2"/>
              <a:buChar char=""/>
              <a:tabLst>
                <a:tab pos="330200" algn="l"/>
              </a:tabLst>
            </a:pPr>
            <a:r>
              <a:rPr lang="en-US" altLang="en-US" sz="1600"/>
              <a:t>May facilitate trade and increased market  opportunities</a:t>
            </a:r>
          </a:p>
          <a:p>
            <a:pPr marL="330200" indent="-317500" eaLnBrk="1" hangingPunct="1">
              <a:lnSpc>
                <a:spcPts val="3025"/>
              </a:lnSpc>
              <a:spcBef>
                <a:spcPts val="300"/>
              </a:spcBef>
              <a:buClr>
                <a:srgbClr val="9F4DA2"/>
              </a:buClr>
              <a:buSzPct val="96000"/>
              <a:buFont typeface="Wingdings" panose="05000000000000000000" pitchFamily="2" charset="2"/>
              <a:buChar char=""/>
              <a:tabLst>
                <a:tab pos="330200" algn="l"/>
              </a:tabLst>
            </a:pPr>
            <a:r>
              <a:rPr lang="en-US" altLang="zh-CN" sz="1600"/>
              <a:t>Increase  customer confidence and  satisfaction</a:t>
            </a:r>
            <a:endParaRPr lang="en-US" altLang="en-US" sz="1600"/>
          </a:p>
          <a:p>
            <a:pPr marL="330200" indent="-317500" eaLnBrk="1" hangingPunct="1">
              <a:lnSpc>
                <a:spcPts val="3350"/>
              </a:lnSpc>
              <a:spcBef>
                <a:spcPts val="100"/>
              </a:spcBef>
              <a:buClr>
                <a:srgbClr val="9F4DA2"/>
              </a:buClr>
              <a:buSzPct val="96000"/>
              <a:buFont typeface="Wingdings" panose="05000000000000000000" pitchFamily="2" charset="2"/>
              <a:buChar char=""/>
              <a:tabLst>
                <a:tab pos="330200" algn="l"/>
              </a:tabLst>
            </a:pPr>
            <a:endParaRPr lang="en-US" altLang="en-US" sz="1600"/>
          </a:p>
        </p:txBody>
      </p:sp>
      <p:sp>
        <p:nvSpPr>
          <p:cNvPr id="30723" name="Slide Number Placeholder 3">
            <a:extLst>
              <a:ext uri="{FF2B5EF4-FFF2-40B4-BE49-F238E27FC236}">
                <a16:creationId xmlns:a16="http://schemas.microsoft.com/office/drawing/2014/main" id="{16BD8706-BB99-42FD-AD44-A4B6D46ACC7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9D7B61D-BE47-4B0C-B07E-71BD28796627}" type="slidenum">
              <a:rPr lang="en-US" altLang="zh-CN"/>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F4D1-6CD9-47D5-97E4-5BA15CD2B539}"/>
              </a:ext>
            </a:extLst>
          </p:cNvPr>
          <p:cNvSpPr>
            <a:spLocks noGrp="1"/>
          </p:cNvSpPr>
          <p:nvPr>
            <p:ph type="title"/>
          </p:nvPr>
        </p:nvSpPr>
        <p:spPr>
          <a:xfrm>
            <a:off x="1906191" y="661987"/>
            <a:ext cx="5334000" cy="1524000"/>
          </a:xfrm>
        </p:spPr>
        <p:txBody>
          <a:bodyPr>
            <a:noAutofit/>
          </a:bodyPr>
          <a:lstStyle/>
          <a:p>
            <a:pPr eaLnBrk="1" fontAlgn="auto" hangingPunct="1">
              <a:defRPr/>
            </a:pP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br>
              <a:rPr lang="en-US" sz="3600" b="1" spc="-5" noProof="1">
                <a:latin typeface="Times New Roman" panose="02020603050405020304"/>
                <a:cs typeface="Times New Roman" panose="02020603050405020304"/>
                <a:sym typeface="+mn-ea"/>
              </a:rPr>
            </a:br>
            <a:r>
              <a:rPr lang="en-US" sz="3200" b="1" spc="-5" noProof="1">
                <a:latin typeface="Times New Roman" panose="02020603050405020304"/>
                <a:cs typeface="Times New Roman" panose="02020603050405020304"/>
                <a:sym typeface="+mn-ea"/>
              </a:rPr>
              <a:t>What Is</a:t>
            </a:r>
            <a:r>
              <a:rPr lang="en-US" sz="3200" b="1" spc="-15" noProof="1">
                <a:latin typeface="Times New Roman" panose="02020603050405020304"/>
                <a:cs typeface="Times New Roman" panose="02020603050405020304"/>
                <a:sym typeface="+mn-ea"/>
              </a:rPr>
              <a:t> </a:t>
            </a:r>
            <a:r>
              <a:rPr lang="en-US" sz="3200" b="1" spc="-10" noProof="1">
                <a:latin typeface="Times New Roman" panose="02020603050405020304"/>
                <a:cs typeface="Times New Roman" panose="02020603050405020304"/>
                <a:sym typeface="+mn-ea"/>
              </a:rPr>
              <a:t>Total Quality Management?</a:t>
            </a:r>
            <a:br>
              <a:rPr lang="en-US" sz="3200" dirty="0">
                <a:latin typeface="Times New Roman" panose="02020603050405020304"/>
                <a:cs typeface="Times New Roman" panose="02020603050405020304"/>
              </a:rPr>
            </a:br>
            <a:endParaRPr lang="en-US" sz="3200" noProof="1"/>
          </a:p>
        </p:txBody>
      </p:sp>
      <p:sp>
        <p:nvSpPr>
          <p:cNvPr id="3" name="Content Placeholder 2">
            <a:extLst>
              <a:ext uri="{FF2B5EF4-FFF2-40B4-BE49-F238E27FC236}">
                <a16:creationId xmlns:a16="http://schemas.microsoft.com/office/drawing/2014/main" id="{CCA56BF7-A5C3-4245-8081-BB675CD898DC}"/>
              </a:ext>
            </a:extLst>
          </p:cNvPr>
          <p:cNvSpPr>
            <a:spLocks noGrp="1"/>
          </p:cNvSpPr>
          <p:nvPr>
            <p:ph idx="1"/>
          </p:nvPr>
        </p:nvSpPr>
        <p:spPr>
          <a:xfrm>
            <a:off x="4572000" y="914400"/>
            <a:ext cx="4114800" cy="2876550"/>
          </a:xfrm>
        </p:spPr>
        <p:txBody>
          <a:bodyPr/>
          <a:lstStyle/>
          <a:p>
            <a:pPr marL="45720" indent="0" eaLnBrk="1" fontAlgn="auto" hangingPunct="1">
              <a:buFont typeface="Wingdings" panose="05000000000000000000" pitchFamily="2" charset="2"/>
              <a:buNone/>
              <a:defRPr/>
            </a:pPr>
            <a:endParaRPr lang="en-IN" noProof="1"/>
          </a:p>
          <a:p>
            <a:pPr indent="-182880" eaLnBrk="1" fontAlgn="auto" hangingPunct="1">
              <a:defRPr/>
            </a:pPr>
            <a:endParaRPr lang="en-IN" noProof="1"/>
          </a:p>
        </p:txBody>
      </p:sp>
      <p:sp>
        <p:nvSpPr>
          <p:cNvPr id="31747" name="Text Box 7">
            <a:extLst>
              <a:ext uri="{FF2B5EF4-FFF2-40B4-BE49-F238E27FC236}">
                <a16:creationId xmlns:a16="http://schemas.microsoft.com/office/drawing/2014/main" id="{4DA66CFB-35CB-46C9-A7A8-9FE5CEC36B96}"/>
              </a:ext>
            </a:extLst>
          </p:cNvPr>
          <p:cNvSpPr txBox="1">
            <a:spLocks noChangeArrowheads="1"/>
          </p:cNvSpPr>
          <p:nvPr/>
        </p:nvSpPr>
        <p:spPr bwMode="auto">
          <a:xfrm>
            <a:off x="4572000" y="1216025"/>
            <a:ext cx="39624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TQM is that the integration of all functions and processes within a corporation so as to realize continuous improvement of the standard of products and services. The goal is customer satisfaction. </a:t>
            </a:r>
          </a:p>
        </p:txBody>
      </p:sp>
      <p:sp>
        <p:nvSpPr>
          <p:cNvPr id="31748" name="Slide Number Placeholder 4">
            <a:extLst>
              <a:ext uri="{FF2B5EF4-FFF2-40B4-BE49-F238E27FC236}">
                <a16:creationId xmlns:a16="http://schemas.microsoft.com/office/drawing/2014/main" id="{688AD81F-4855-4291-8CEC-30F5084BDC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583F7E1-590B-4564-A4AD-F64BB0158739}" type="slidenum">
              <a:rPr lang="en-US" altLang="zh-CN"/>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D108-35C3-483F-8F04-E8748B53F080}"/>
              </a:ext>
            </a:extLst>
          </p:cNvPr>
          <p:cNvSpPr>
            <a:spLocks noGrp="1"/>
          </p:cNvSpPr>
          <p:nvPr>
            <p:ph type="title"/>
          </p:nvPr>
        </p:nvSpPr>
        <p:spPr>
          <a:xfrm>
            <a:off x="4398963" y="285750"/>
            <a:ext cx="3830637" cy="609600"/>
          </a:xfrm>
        </p:spPr>
        <p:txBody>
          <a:bodyPr>
            <a:normAutofit fontScale="90000"/>
          </a:bodyPr>
          <a:lstStyle/>
          <a:p>
            <a:pPr eaLnBrk="1" fontAlgn="auto" hangingPunct="1">
              <a:defRPr/>
            </a:pPr>
            <a:r>
              <a:rPr lang="en-US" altLang="en-IN" noProof="1"/>
              <a:t>Term of TQM</a:t>
            </a:r>
          </a:p>
        </p:txBody>
      </p:sp>
      <p:cxnSp>
        <p:nvCxnSpPr>
          <p:cNvPr id="6" name="Straight Connector 5">
            <a:extLst>
              <a:ext uri="{FF2B5EF4-FFF2-40B4-BE49-F238E27FC236}">
                <a16:creationId xmlns:a16="http://schemas.microsoft.com/office/drawing/2014/main" id="{BB80EFEF-3400-4EE7-9816-23248AA73F95}"/>
              </a:ext>
            </a:extLst>
          </p:cNvPr>
          <p:cNvCxnSpPr/>
          <p:nvPr/>
        </p:nvCxnSpPr>
        <p:spPr>
          <a:xfrm flipV="1">
            <a:off x="3654425" y="3716338"/>
            <a:ext cx="1984375" cy="0"/>
          </a:xfrm>
          <a:prstGeom prst="line">
            <a:avLst/>
          </a:prstGeom>
        </p:spPr>
        <p:style>
          <a:lnRef idx="1">
            <a:schemeClr val="accent1"/>
          </a:lnRef>
          <a:fillRef idx="0">
            <a:schemeClr val="accent1"/>
          </a:fillRef>
          <a:effectRef idx="0">
            <a:schemeClr val="accent1"/>
          </a:effectRef>
          <a:fontRef idx="minor">
            <a:schemeClr val="tx1"/>
          </a:fontRef>
        </p:style>
      </p:cxnSp>
      <p:sp>
        <p:nvSpPr>
          <p:cNvPr id="32771" name="TextBox 6">
            <a:extLst>
              <a:ext uri="{FF2B5EF4-FFF2-40B4-BE49-F238E27FC236}">
                <a16:creationId xmlns:a16="http://schemas.microsoft.com/office/drawing/2014/main" id="{8352B678-BFA8-4664-B3BC-65451B17C633}"/>
              </a:ext>
            </a:extLst>
          </p:cNvPr>
          <p:cNvSpPr txBox="1">
            <a:spLocks noChangeArrowheads="1"/>
          </p:cNvSpPr>
          <p:nvPr/>
        </p:nvSpPr>
        <p:spPr bwMode="auto">
          <a:xfrm>
            <a:off x="4038600" y="3257550"/>
            <a:ext cx="106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a:t>Buy Cars</a:t>
            </a:r>
          </a:p>
        </p:txBody>
      </p:sp>
      <p:pic>
        <p:nvPicPr>
          <p:cNvPr id="32772" name="Picture 2">
            <a:extLst>
              <a:ext uri="{FF2B5EF4-FFF2-40B4-BE49-F238E27FC236}">
                <a16:creationId xmlns:a16="http://schemas.microsoft.com/office/drawing/2014/main" id="{40017E5C-86FD-4AC9-9EEC-BB26C01F8E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86163" y="1158875"/>
            <a:ext cx="5059362" cy="2655888"/>
          </a:xfrm>
        </p:spPr>
      </p:pic>
      <p:sp>
        <p:nvSpPr>
          <p:cNvPr id="32773" name="Slide Number Placeholder 2">
            <a:extLst>
              <a:ext uri="{FF2B5EF4-FFF2-40B4-BE49-F238E27FC236}">
                <a16:creationId xmlns:a16="http://schemas.microsoft.com/office/drawing/2014/main" id="{D5D09A4C-13FB-4CB3-A42B-E5D455291F9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84FA3C8-7889-4572-9698-243416A11CF9}" type="slidenum">
              <a:rPr lang="en-US" altLang="zh-CN"/>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5F60-8E33-4A87-B079-F7327CAD52E4}"/>
              </a:ext>
            </a:extLst>
          </p:cNvPr>
          <p:cNvSpPr>
            <a:spLocks noGrp="1"/>
          </p:cNvSpPr>
          <p:nvPr>
            <p:ph type="title"/>
          </p:nvPr>
        </p:nvSpPr>
        <p:spPr>
          <a:xfrm>
            <a:off x="2085975" y="282575"/>
            <a:ext cx="6329363" cy="865188"/>
          </a:xfrm>
        </p:spPr>
        <p:txBody>
          <a:bodyPr>
            <a:normAutofit fontScale="90000"/>
          </a:bodyPr>
          <a:lstStyle/>
          <a:p>
            <a:pPr eaLnBrk="1" fontAlgn="auto" hangingPunct="1">
              <a:defRPr/>
            </a:pPr>
            <a:r>
              <a:rPr lang="en-US" b="1" noProof="1">
                <a:sym typeface="+mn-ea"/>
              </a:rPr>
              <a:t>Seven quality management principles</a:t>
            </a:r>
            <a:endParaRPr lang="en-US" noProof="1"/>
          </a:p>
        </p:txBody>
      </p:sp>
      <p:sp>
        <p:nvSpPr>
          <p:cNvPr id="3" name="Content Placeholder 2">
            <a:extLst>
              <a:ext uri="{FF2B5EF4-FFF2-40B4-BE49-F238E27FC236}">
                <a16:creationId xmlns:a16="http://schemas.microsoft.com/office/drawing/2014/main" id="{A03F28DA-71E8-4439-90DA-57DEA98E81A2}"/>
              </a:ext>
            </a:extLst>
          </p:cNvPr>
          <p:cNvSpPr>
            <a:spLocks noGrp="1"/>
          </p:cNvSpPr>
          <p:nvPr>
            <p:ph idx="1"/>
          </p:nvPr>
        </p:nvSpPr>
        <p:spPr>
          <a:xfrm>
            <a:off x="2282825" y="1147763"/>
            <a:ext cx="6811963" cy="2655887"/>
          </a:xfrm>
        </p:spPr>
        <p:txBody>
          <a:bodyPr>
            <a:normAutofit fontScale="92500" lnSpcReduction="10000"/>
          </a:bodyPr>
          <a:lstStyle/>
          <a:p>
            <a:pPr marL="45720" indent="0" eaLnBrk="1" fontAlgn="auto" hangingPunct="1">
              <a:buFont typeface="Wingdings" panose="05000000000000000000" pitchFamily="2" charset="2"/>
              <a:buNone/>
              <a:defRPr/>
            </a:pPr>
            <a:endParaRPr lang="en-US" noProof="1"/>
          </a:p>
          <a:p>
            <a:pPr indent="-182880" eaLnBrk="1" fontAlgn="auto" hangingPunct="1">
              <a:defRPr/>
            </a:pPr>
            <a:r>
              <a:rPr lang="en-US" noProof="1"/>
              <a:t>Customer focus.</a:t>
            </a:r>
          </a:p>
          <a:p>
            <a:pPr indent="-182880" eaLnBrk="1" fontAlgn="auto" hangingPunct="1">
              <a:defRPr/>
            </a:pPr>
            <a:r>
              <a:rPr lang="en-US" noProof="1"/>
              <a:t>Leadership.</a:t>
            </a:r>
          </a:p>
          <a:p>
            <a:pPr indent="-182880" eaLnBrk="1" fontAlgn="auto" hangingPunct="1">
              <a:defRPr/>
            </a:pPr>
            <a:r>
              <a:rPr lang="en-US" noProof="1"/>
              <a:t>Engagement of people.</a:t>
            </a:r>
          </a:p>
          <a:p>
            <a:pPr indent="-182880" eaLnBrk="1" fontAlgn="auto" hangingPunct="1">
              <a:defRPr/>
            </a:pPr>
            <a:r>
              <a:rPr lang="en-US" noProof="1"/>
              <a:t>Process approach.</a:t>
            </a:r>
          </a:p>
          <a:p>
            <a:pPr indent="-182880" eaLnBrk="1" fontAlgn="auto" hangingPunct="1">
              <a:defRPr/>
            </a:pPr>
            <a:r>
              <a:rPr lang="en-US" noProof="1"/>
              <a:t>Improvement.</a:t>
            </a:r>
          </a:p>
          <a:p>
            <a:pPr indent="-182880" eaLnBrk="1" fontAlgn="auto" hangingPunct="1">
              <a:defRPr/>
            </a:pPr>
            <a:r>
              <a:rPr lang="en-US" noProof="1"/>
              <a:t>Evidence-based decision making.</a:t>
            </a:r>
          </a:p>
          <a:p>
            <a:pPr indent="-182880" eaLnBrk="1" fontAlgn="auto" hangingPunct="1">
              <a:defRPr/>
            </a:pPr>
            <a:r>
              <a:rPr lang="en-US" noProof="1"/>
              <a:t>Relationship management.</a:t>
            </a:r>
          </a:p>
          <a:p>
            <a:pPr indent="-182880" eaLnBrk="1" fontAlgn="auto" hangingPunct="1">
              <a:defRPr/>
            </a:pPr>
            <a:endParaRPr lang="en-US" noProof="1"/>
          </a:p>
        </p:txBody>
      </p:sp>
      <p:sp>
        <p:nvSpPr>
          <p:cNvPr id="33795" name="Slide Number Placeholder 3">
            <a:extLst>
              <a:ext uri="{FF2B5EF4-FFF2-40B4-BE49-F238E27FC236}">
                <a16:creationId xmlns:a16="http://schemas.microsoft.com/office/drawing/2014/main" id="{7AF55295-1693-47CB-90DE-A09A7FD88B1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8BE7B35-CCC5-4D1D-B756-6EB0F7D6EF0D}" type="slidenum">
              <a:rPr lang="en-US" altLang="zh-CN"/>
              <a:pPr/>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5B76F-CAD7-47D7-8070-021F330CCF04}"/>
              </a:ext>
            </a:extLst>
          </p:cNvPr>
          <p:cNvSpPr>
            <a:spLocks noGrp="1"/>
          </p:cNvSpPr>
          <p:nvPr>
            <p:ph type="ctrTitle"/>
          </p:nvPr>
        </p:nvSpPr>
        <p:spPr>
          <a:xfrm>
            <a:off x="838200" y="801688"/>
            <a:ext cx="7315200" cy="1946275"/>
          </a:xfrm>
        </p:spPr>
        <p:txBody>
          <a:bodyPr/>
          <a:lstStyle/>
          <a:p>
            <a:pPr algn="r" eaLnBrk="1" fontAlgn="auto" hangingPunct="1">
              <a:defRPr/>
            </a:pPr>
            <a:r>
              <a:rPr lang="en-US" sz="4350" noProof="1">
                <a:solidFill>
                  <a:schemeClr val="tx1">
                    <a:lumMod val="95000"/>
                  </a:schemeClr>
                </a:solidFill>
              </a:rPr>
              <a:t>Product and </a:t>
            </a:r>
            <a:br>
              <a:rPr lang="en-US" sz="4350" dirty="0">
                <a:solidFill>
                  <a:schemeClr val="tx1">
                    <a:lumMod val="95000"/>
                  </a:schemeClr>
                </a:solidFill>
              </a:rPr>
            </a:br>
            <a:r>
              <a:rPr lang="en-US" sz="4350" noProof="1">
                <a:solidFill>
                  <a:schemeClr val="tx1">
                    <a:lumMod val="95000"/>
                  </a:schemeClr>
                </a:solidFill>
              </a:rPr>
              <a:t>Process metrics</a:t>
            </a:r>
          </a:p>
        </p:txBody>
      </p:sp>
      <p:sp>
        <p:nvSpPr>
          <p:cNvPr id="7170" name="Rectangle 2">
            <a:extLst>
              <a:ext uri="{FF2B5EF4-FFF2-40B4-BE49-F238E27FC236}">
                <a16:creationId xmlns:a16="http://schemas.microsoft.com/office/drawing/2014/main" id="{1C844C11-D536-48D7-88E4-A23CCAA67B46}"/>
              </a:ext>
            </a:extLst>
          </p:cNvPr>
          <p:cNvSpPr>
            <a:spLocks noChangeArrowheads="1"/>
          </p:cNvSpPr>
          <p:nvPr/>
        </p:nvSpPr>
        <p:spPr bwMode="auto">
          <a:xfrm>
            <a:off x="4419600" y="4400550"/>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7171" name="Slide Number Placeholder 3">
            <a:extLst>
              <a:ext uri="{FF2B5EF4-FFF2-40B4-BE49-F238E27FC236}">
                <a16:creationId xmlns:a16="http://schemas.microsoft.com/office/drawing/2014/main" id="{44FC1323-0F37-4653-B1D6-FE619A777204}"/>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D802D9-94CC-4969-80B8-E2DE27C2CDBF}" type="slidenum">
              <a:rPr lang="en-US" altLang="zh-CN"/>
              <a:pPr/>
              <a:t>3</a:t>
            </a:fld>
            <a:endParaRPr lang="en-US" altLang="zh-CN"/>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AutoShape 2">
            <a:extLst>
              <a:ext uri="{FF2B5EF4-FFF2-40B4-BE49-F238E27FC236}">
                <a16:creationId xmlns:a16="http://schemas.microsoft.com/office/drawing/2014/main" id="{A21CC6D1-749A-4F51-9EE3-36EC41D5AFA0}"/>
              </a:ext>
            </a:extLst>
          </p:cNvPr>
          <p:cNvSpPr>
            <a:spLocks noGrp="1"/>
          </p:cNvSpPr>
          <p:nvPr>
            <p:ph type="title"/>
          </p:nvPr>
        </p:nvSpPr>
        <p:spPr>
          <a:xfrm>
            <a:off x="4406900" y="400050"/>
            <a:ext cx="3251200" cy="355600"/>
          </a:xfrm>
        </p:spPr>
        <p:txBody>
          <a:bodyPr lIns="68580" tIns="34290" rIns="68580" bIns="34290" anchor="ctr">
            <a:normAutofit fontScale="90000"/>
          </a:bodyPr>
          <a:lstStyle/>
          <a:p>
            <a:pPr eaLnBrk="1" fontAlgn="auto" hangingPunct="1">
              <a:defRPr/>
            </a:pPr>
            <a:r>
              <a:rPr lang="en-US" altLang="en-US" noProof="1"/>
              <a:t>Stages of TQM</a:t>
            </a:r>
          </a:p>
        </p:txBody>
      </p:sp>
      <p:sp>
        <p:nvSpPr>
          <p:cNvPr id="34818" name="Text Box 18">
            <a:extLst>
              <a:ext uri="{FF2B5EF4-FFF2-40B4-BE49-F238E27FC236}">
                <a16:creationId xmlns:a16="http://schemas.microsoft.com/office/drawing/2014/main" id="{6E9736F0-6765-4074-8E73-E8E2BEA321F1}"/>
              </a:ext>
            </a:extLst>
          </p:cNvPr>
          <p:cNvSpPr txBox="1">
            <a:spLocks noChangeArrowheads="1"/>
          </p:cNvSpPr>
          <p:nvPr/>
        </p:nvSpPr>
        <p:spPr bwMode="auto">
          <a:xfrm>
            <a:off x="4176713" y="1057275"/>
            <a:ext cx="1257300" cy="571500"/>
          </a:xfrm>
          <a:prstGeom prst="rect">
            <a:avLst/>
          </a:prstGeom>
          <a:solidFill>
            <a:srgbClr val="FFFF99"/>
          </a:solidFill>
          <a:ln w="9525">
            <a:solidFill>
              <a:srgbClr val="000000"/>
            </a:solidFill>
            <a:miter lim="800000"/>
            <a:headEnd/>
            <a:tailEnd/>
          </a:ln>
        </p:spPr>
        <p:txBody>
          <a:bodyPr/>
          <a:lstStyle/>
          <a:p>
            <a:pPr algn="ctr"/>
            <a:r>
              <a:rPr lang="en-US" altLang="en-US" sz="1600" b="1">
                <a:solidFill>
                  <a:srgbClr val="FF0000"/>
                </a:solidFill>
                <a:latin typeface="Times New Roman" panose="02020603050405020304" pitchFamily="18" charset="0"/>
              </a:rPr>
              <a:t>Quality</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Control</a:t>
            </a:r>
            <a:endParaRPr lang="en-US" altLang="en-US" sz="1600">
              <a:solidFill>
                <a:srgbClr val="FF0000"/>
              </a:solidFill>
              <a:cs typeface="Arial" panose="020B0604020202020204" pitchFamily="34" charset="0"/>
            </a:endParaRPr>
          </a:p>
        </p:txBody>
      </p:sp>
      <p:sp>
        <p:nvSpPr>
          <p:cNvPr id="34819" name="Text Box 19">
            <a:extLst>
              <a:ext uri="{FF2B5EF4-FFF2-40B4-BE49-F238E27FC236}">
                <a16:creationId xmlns:a16="http://schemas.microsoft.com/office/drawing/2014/main" id="{7A523FC4-39EC-4CAD-970B-7FA7509C4E28}"/>
              </a:ext>
            </a:extLst>
          </p:cNvPr>
          <p:cNvSpPr txBox="1">
            <a:spLocks noChangeArrowheads="1"/>
          </p:cNvSpPr>
          <p:nvPr/>
        </p:nvSpPr>
        <p:spPr bwMode="auto">
          <a:xfrm>
            <a:off x="4176713" y="1800225"/>
            <a:ext cx="1371600" cy="571500"/>
          </a:xfrm>
          <a:prstGeom prst="rect">
            <a:avLst/>
          </a:prstGeom>
          <a:solidFill>
            <a:srgbClr val="FFFF99"/>
          </a:solidFill>
          <a:ln w="9525">
            <a:solidFill>
              <a:srgbClr val="000000"/>
            </a:solidFill>
            <a:miter lim="800000"/>
            <a:headEnd/>
            <a:tailEnd/>
          </a:ln>
        </p:spPr>
        <p:txBody>
          <a:bodyPr/>
          <a:lstStyle/>
          <a:p>
            <a:pPr algn="ctr"/>
            <a:r>
              <a:rPr lang="en-US" altLang="en-US" sz="1600" b="1">
                <a:solidFill>
                  <a:srgbClr val="FF0000"/>
                </a:solidFill>
                <a:latin typeface="Times New Roman" panose="02020603050405020304" pitchFamily="18" charset="0"/>
              </a:rPr>
              <a:t>Quality</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Assurance</a:t>
            </a:r>
            <a:endParaRPr lang="en-US" altLang="en-US" sz="1600">
              <a:solidFill>
                <a:srgbClr val="FF0000"/>
              </a:solidFill>
              <a:cs typeface="Arial" panose="020B0604020202020204" pitchFamily="34" charset="0"/>
            </a:endParaRPr>
          </a:p>
        </p:txBody>
      </p:sp>
      <p:sp>
        <p:nvSpPr>
          <p:cNvPr id="34820" name="Text Box 20">
            <a:extLst>
              <a:ext uri="{FF2B5EF4-FFF2-40B4-BE49-F238E27FC236}">
                <a16:creationId xmlns:a16="http://schemas.microsoft.com/office/drawing/2014/main" id="{6F6C09E9-228E-4CAB-BDF8-738178C839E5}"/>
              </a:ext>
            </a:extLst>
          </p:cNvPr>
          <p:cNvSpPr txBox="1">
            <a:spLocks noChangeArrowheads="1"/>
          </p:cNvSpPr>
          <p:nvPr/>
        </p:nvSpPr>
        <p:spPr bwMode="auto">
          <a:xfrm>
            <a:off x="4090988" y="3371850"/>
            <a:ext cx="1485900" cy="571500"/>
          </a:xfrm>
          <a:prstGeom prst="rect">
            <a:avLst/>
          </a:prstGeom>
          <a:solidFill>
            <a:srgbClr val="FFFF99"/>
          </a:solidFill>
          <a:ln w="9525">
            <a:solidFill>
              <a:srgbClr val="000000"/>
            </a:solidFill>
            <a:miter lim="800000"/>
            <a:headEnd/>
            <a:tailEnd/>
          </a:ln>
        </p:spPr>
        <p:txBody>
          <a:bodyPr/>
          <a:lstStyle/>
          <a:p>
            <a:pPr algn="ctr"/>
            <a:r>
              <a:rPr lang="en-US" altLang="en-US" sz="1600" b="1">
                <a:solidFill>
                  <a:srgbClr val="FF0000"/>
                </a:solidFill>
                <a:latin typeface="Times New Roman" panose="02020603050405020304" pitchFamily="18" charset="0"/>
              </a:rPr>
              <a:t>Quality</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Management</a:t>
            </a:r>
            <a:endParaRPr lang="en-US" altLang="en-US" sz="1600">
              <a:solidFill>
                <a:srgbClr val="FF0000"/>
              </a:solidFill>
              <a:cs typeface="Arial" panose="020B0604020202020204" pitchFamily="34" charset="0"/>
            </a:endParaRPr>
          </a:p>
        </p:txBody>
      </p:sp>
      <p:sp>
        <p:nvSpPr>
          <p:cNvPr id="34821" name="Text Box 21">
            <a:extLst>
              <a:ext uri="{FF2B5EF4-FFF2-40B4-BE49-F238E27FC236}">
                <a16:creationId xmlns:a16="http://schemas.microsoft.com/office/drawing/2014/main" id="{55546801-1F66-4D8E-B12A-EC2EB7155B73}"/>
              </a:ext>
            </a:extLst>
          </p:cNvPr>
          <p:cNvSpPr txBox="1">
            <a:spLocks noChangeArrowheads="1"/>
          </p:cNvSpPr>
          <p:nvPr/>
        </p:nvSpPr>
        <p:spPr bwMode="auto">
          <a:xfrm>
            <a:off x="4033838" y="2628900"/>
            <a:ext cx="1543050" cy="650875"/>
          </a:xfrm>
          <a:prstGeom prst="rect">
            <a:avLst/>
          </a:prstGeom>
          <a:solidFill>
            <a:srgbClr val="FFFF99"/>
          </a:solidFill>
          <a:ln w="9525">
            <a:solidFill>
              <a:srgbClr val="000000"/>
            </a:solidFill>
            <a:miter lim="800000"/>
            <a:headEnd/>
            <a:tailEnd/>
          </a:ln>
        </p:spPr>
        <p:txBody>
          <a:bodyPr/>
          <a:lstStyle/>
          <a:p>
            <a:pPr algn="ctr"/>
            <a:r>
              <a:rPr lang="en-US" altLang="en-US" sz="1600" b="1">
                <a:solidFill>
                  <a:srgbClr val="FF0000"/>
                </a:solidFill>
                <a:latin typeface="Times New Roman" panose="02020603050405020304" pitchFamily="18" charset="0"/>
              </a:rPr>
              <a:t>Quality</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Improvement</a:t>
            </a:r>
            <a:endParaRPr lang="en-US" altLang="en-US" sz="1600">
              <a:solidFill>
                <a:srgbClr val="FF0000"/>
              </a:solidFill>
              <a:cs typeface="Arial" panose="020B0604020202020204" pitchFamily="34" charset="0"/>
            </a:endParaRPr>
          </a:p>
        </p:txBody>
      </p:sp>
      <p:sp>
        <p:nvSpPr>
          <p:cNvPr id="34822" name="Text Box 22">
            <a:extLst>
              <a:ext uri="{FF2B5EF4-FFF2-40B4-BE49-F238E27FC236}">
                <a16:creationId xmlns:a16="http://schemas.microsoft.com/office/drawing/2014/main" id="{7AC76E25-E73A-4D25-A9EF-EFA4141AD384}"/>
              </a:ext>
            </a:extLst>
          </p:cNvPr>
          <p:cNvSpPr txBox="1">
            <a:spLocks noChangeArrowheads="1"/>
          </p:cNvSpPr>
          <p:nvPr/>
        </p:nvSpPr>
        <p:spPr bwMode="auto">
          <a:xfrm>
            <a:off x="4033838" y="4114800"/>
            <a:ext cx="1543050" cy="571500"/>
          </a:xfrm>
          <a:prstGeom prst="rect">
            <a:avLst/>
          </a:prstGeom>
          <a:solidFill>
            <a:srgbClr val="FFFF99"/>
          </a:solidFill>
          <a:ln w="9525">
            <a:solidFill>
              <a:srgbClr val="000000"/>
            </a:solidFill>
            <a:miter lim="800000"/>
            <a:headEnd/>
            <a:tailEnd/>
          </a:ln>
        </p:spPr>
        <p:txBody>
          <a:bodyPr/>
          <a:lstStyle/>
          <a:p>
            <a:pPr algn="ctr"/>
            <a:r>
              <a:rPr lang="en-US" altLang="en-US" sz="1600" b="1">
                <a:solidFill>
                  <a:srgbClr val="FF0000"/>
                </a:solidFill>
                <a:latin typeface="Times New Roman" panose="02020603050405020304" pitchFamily="18" charset="0"/>
              </a:rPr>
              <a:t>Total</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Quality</a:t>
            </a:r>
            <a:r>
              <a:rPr lang="en-US" altLang="en-US" sz="1600">
                <a:solidFill>
                  <a:srgbClr val="FF0000"/>
                </a:solidFill>
                <a:latin typeface="Times New Roman" panose="02020603050405020304" pitchFamily="18" charset="0"/>
              </a:rPr>
              <a:t> </a:t>
            </a:r>
            <a:r>
              <a:rPr lang="en-US" altLang="en-US" sz="1600" b="1">
                <a:solidFill>
                  <a:srgbClr val="FF0000"/>
                </a:solidFill>
                <a:latin typeface="Times New Roman" panose="02020603050405020304" pitchFamily="18" charset="0"/>
              </a:rPr>
              <a:t>Management</a:t>
            </a:r>
            <a:endParaRPr lang="en-US" altLang="en-US" sz="1600">
              <a:solidFill>
                <a:srgbClr val="FF0000"/>
              </a:solidFill>
              <a:cs typeface="Arial" panose="020B0604020202020204" pitchFamily="34" charset="0"/>
            </a:endParaRPr>
          </a:p>
        </p:txBody>
      </p:sp>
      <p:sp>
        <p:nvSpPr>
          <p:cNvPr id="34823" name="Text Box 23">
            <a:extLst>
              <a:ext uri="{FF2B5EF4-FFF2-40B4-BE49-F238E27FC236}">
                <a16:creationId xmlns:a16="http://schemas.microsoft.com/office/drawing/2014/main" id="{CDAD6175-93AF-4E8D-9C8E-C9B5E8E4E205}"/>
              </a:ext>
            </a:extLst>
          </p:cNvPr>
          <p:cNvSpPr txBox="1">
            <a:spLocks noChangeArrowheads="1"/>
          </p:cNvSpPr>
          <p:nvPr/>
        </p:nvSpPr>
        <p:spPr bwMode="auto">
          <a:xfrm>
            <a:off x="5675313" y="1095375"/>
            <a:ext cx="2782887" cy="496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b="1">
                <a:solidFill>
                  <a:srgbClr val="00B050"/>
                </a:solidFill>
                <a:latin typeface="Times New Roman" panose="02020603050405020304" pitchFamily="18" charset="0"/>
              </a:rPr>
              <a:t>Monitoring</a:t>
            </a:r>
            <a:r>
              <a:rPr lang="en-US" altLang="en-US" sz="2100">
                <a:solidFill>
                  <a:srgbClr val="00B050"/>
                </a:solidFill>
                <a:latin typeface="Times New Roman" panose="02020603050405020304" pitchFamily="18" charset="0"/>
              </a:rPr>
              <a:t> </a:t>
            </a:r>
            <a:r>
              <a:rPr lang="en-US" altLang="en-US" sz="2100" b="1">
                <a:solidFill>
                  <a:srgbClr val="00B050"/>
                </a:solidFill>
                <a:latin typeface="Times New Roman" panose="02020603050405020304" pitchFamily="18" charset="0"/>
              </a:rPr>
              <a:t>variations</a:t>
            </a:r>
            <a:endParaRPr lang="en-US" altLang="en-US" sz="2100">
              <a:solidFill>
                <a:srgbClr val="00B050"/>
              </a:solidFill>
              <a:cs typeface="Arial" panose="020B0604020202020204" pitchFamily="34" charset="0"/>
            </a:endParaRPr>
          </a:p>
        </p:txBody>
      </p:sp>
      <p:sp>
        <p:nvSpPr>
          <p:cNvPr id="34824" name="Text Box 24">
            <a:extLst>
              <a:ext uri="{FF2B5EF4-FFF2-40B4-BE49-F238E27FC236}">
                <a16:creationId xmlns:a16="http://schemas.microsoft.com/office/drawing/2014/main" id="{6A5F7B08-C59E-4046-B746-56CF6077ECAF}"/>
              </a:ext>
            </a:extLst>
          </p:cNvPr>
          <p:cNvSpPr txBox="1">
            <a:spLocks noChangeArrowheads="1"/>
          </p:cNvSpPr>
          <p:nvPr/>
        </p:nvSpPr>
        <p:spPr bwMode="auto">
          <a:xfrm>
            <a:off x="5789613" y="1885950"/>
            <a:ext cx="2600325"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b="1">
                <a:solidFill>
                  <a:srgbClr val="00B050"/>
                </a:solidFill>
                <a:latin typeface="Times New Roman" panose="02020603050405020304" pitchFamily="18" charset="0"/>
              </a:rPr>
              <a:t>Standards</a:t>
            </a:r>
            <a:r>
              <a:rPr lang="en-US" altLang="en-US" sz="2100">
                <a:solidFill>
                  <a:srgbClr val="00B050"/>
                </a:solidFill>
                <a:latin typeface="Times New Roman" panose="02020603050405020304" pitchFamily="18" charset="0"/>
              </a:rPr>
              <a:t> </a:t>
            </a:r>
            <a:r>
              <a:rPr lang="en-US" altLang="en-US" sz="2100" b="1">
                <a:solidFill>
                  <a:srgbClr val="00B050"/>
                </a:solidFill>
                <a:latin typeface="Times New Roman" panose="02020603050405020304" pitchFamily="18" charset="0"/>
              </a:rPr>
              <a:t>based</a:t>
            </a:r>
            <a:endParaRPr lang="en-US" altLang="en-US" sz="2100">
              <a:solidFill>
                <a:srgbClr val="00B050"/>
              </a:solidFill>
              <a:cs typeface="Arial" panose="020B0604020202020204" pitchFamily="34" charset="0"/>
            </a:endParaRPr>
          </a:p>
        </p:txBody>
      </p:sp>
      <p:sp>
        <p:nvSpPr>
          <p:cNvPr id="34825" name="Text Box 25">
            <a:extLst>
              <a:ext uri="{FF2B5EF4-FFF2-40B4-BE49-F238E27FC236}">
                <a16:creationId xmlns:a16="http://schemas.microsoft.com/office/drawing/2014/main" id="{A1F090C0-AC65-4BFE-BB31-DBC3F076D478}"/>
              </a:ext>
            </a:extLst>
          </p:cNvPr>
          <p:cNvSpPr txBox="1">
            <a:spLocks noChangeArrowheads="1"/>
          </p:cNvSpPr>
          <p:nvPr/>
        </p:nvSpPr>
        <p:spPr bwMode="auto">
          <a:xfrm>
            <a:off x="5789613" y="2809875"/>
            <a:ext cx="2600325" cy="3429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b="1">
                <a:solidFill>
                  <a:srgbClr val="00B050"/>
                </a:solidFill>
                <a:latin typeface="Times New Roman" panose="02020603050405020304" pitchFamily="18" charset="0"/>
              </a:rPr>
              <a:t>Process</a:t>
            </a:r>
            <a:r>
              <a:rPr lang="en-US" altLang="en-US" sz="2100">
                <a:solidFill>
                  <a:srgbClr val="00B050"/>
                </a:solidFill>
                <a:latin typeface="Times New Roman" panose="02020603050405020304" pitchFamily="18" charset="0"/>
              </a:rPr>
              <a:t> </a:t>
            </a:r>
            <a:r>
              <a:rPr lang="en-US" altLang="en-US" sz="2100" b="1">
                <a:solidFill>
                  <a:srgbClr val="00B050"/>
                </a:solidFill>
                <a:latin typeface="Times New Roman" panose="02020603050405020304" pitchFamily="18" charset="0"/>
              </a:rPr>
              <a:t>oriented</a:t>
            </a:r>
            <a:endParaRPr lang="en-US" altLang="en-US" sz="2100">
              <a:solidFill>
                <a:srgbClr val="00B050"/>
              </a:solidFill>
              <a:cs typeface="Arial" panose="020B0604020202020204" pitchFamily="34" charset="0"/>
            </a:endParaRPr>
          </a:p>
        </p:txBody>
      </p:sp>
      <p:sp>
        <p:nvSpPr>
          <p:cNvPr id="34826" name="Text Box 26">
            <a:extLst>
              <a:ext uri="{FF2B5EF4-FFF2-40B4-BE49-F238E27FC236}">
                <a16:creationId xmlns:a16="http://schemas.microsoft.com/office/drawing/2014/main" id="{22128D7C-66EE-44D6-83EA-D51242759B02}"/>
              </a:ext>
            </a:extLst>
          </p:cNvPr>
          <p:cNvSpPr txBox="1">
            <a:spLocks noChangeArrowheads="1"/>
          </p:cNvSpPr>
          <p:nvPr/>
        </p:nvSpPr>
        <p:spPr bwMode="auto">
          <a:xfrm>
            <a:off x="5675313" y="3457575"/>
            <a:ext cx="3000375" cy="4000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b="1">
                <a:solidFill>
                  <a:srgbClr val="00B050"/>
                </a:solidFill>
                <a:latin typeface="Times New Roman" panose="02020603050405020304" pitchFamily="18" charset="0"/>
              </a:rPr>
              <a:t>Internally</a:t>
            </a:r>
            <a:r>
              <a:rPr lang="en-US" altLang="en-US" sz="2100">
                <a:solidFill>
                  <a:srgbClr val="00B050"/>
                </a:solidFill>
                <a:latin typeface="Times New Roman" panose="02020603050405020304" pitchFamily="18" charset="0"/>
              </a:rPr>
              <a:t> </a:t>
            </a:r>
            <a:r>
              <a:rPr lang="en-US" altLang="en-US" sz="2100" b="1">
                <a:solidFill>
                  <a:srgbClr val="00B050"/>
                </a:solidFill>
                <a:latin typeface="Times New Roman" panose="02020603050405020304" pitchFamily="18" charset="0"/>
              </a:rPr>
              <a:t>motivated    </a:t>
            </a:r>
            <a:endParaRPr lang="en-US" altLang="en-US" sz="2100">
              <a:solidFill>
                <a:srgbClr val="00B050"/>
              </a:solidFill>
              <a:cs typeface="Arial" panose="020B0604020202020204" pitchFamily="34" charset="0"/>
            </a:endParaRPr>
          </a:p>
        </p:txBody>
      </p:sp>
      <p:sp>
        <p:nvSpPr>
          <p:cNvPr id="34827" name="Text Box 27">
            <a:extLst>
              <a:ext uri="{FF2B5EF4-FFF2-40B4-BE49-F238E27FC236}">
                <a16:creationId xmlns:a16="http://schemas.microsoft.com/office/drawing/2014/main" id="{5B4AFEFC-4974-4D0F-A928-042DC2A466B2}"/>
              </a:ext>
            </a:extLst>
          </p:cNvPr>
          <p:cNvSpPr txBox="1">
            <a:spLocks noChangeArrowheads="1"/>
          </p:cNvSpPr>
          <p:nvPr/>
        </p:nvSpPr>
        <p:spPr bwMode="auto">
          <a:xfrm>
            <a:off x="5675313" y="4114800"/>
            <a:ext cx="3000375"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100" b="1">
                <a:solidFill>
                  <a:srgbClr val="00B050"/>
                </a:solidFill>
                <a:latin typeface="Times New Roman" panose="02020603050405020304" pitchFamily="18" charset="0"/>
              </a:rPr>
              <a:t>Changed</a:t>
            </a:r>
            <a:r>
              <a:rPr lang="en-US" altLang="en-US" sz="2100">
                <a:solidFill>
                  <a:srgbClr val="00B050"/>
                </a:solidFill>
                <a:latin typeface="Times New Roman" panose="02020603050405020304" pitchFamily="18" charset="0"/>
              </a:rPr>
              <a:t> </a:t>
            </a:r>
            <a:r>
              <a:rPr lang="en-US" altLang="en-US" sz="2100" b="1">
                <a:latin typeface="Times New Roman" panose="02020603050405020304" pitchFamily="18" charset="0"/>
              </a:rPr>
              <a:t>organizational</a:t>
            </a:r>
            <a:r>
              <a:rPr lang="en-US" altLang="en-US" sz="2100">
                <a:latin typeface="Times New Roman" panose="02020603050405020304" pitchFamily="18" charset="0"/>
              </a:rPr>
              <a:t> </a:t>
            </a:r>
          </a:p>
          <a:p>
            <a:endParaRPr lang="en-US" altLang="en-US" sz="1200" b="1">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latin typeface="Times New Roman" panose="02020603050405020304" pitchFamily="18" charset="0"/>
            </a:endParaRPr>
          </a:p>
          <a:p>
            <a:endParaRPr lang="en-US" altLang="en-US" sz="1200">
              <a:cs typeface="Arial" panose="020B0604020202020204" pitchFamily="34" charset="0"/>
            </a:endParaRPr>
          </a:p>
        </p:txBody>
      </p:sp>
      <p:sp>
        <p:nvSpPr>
          <p:cNvPr id="34828" name="Slide Number Placeholder 1">
            <a:extLst>
              <a:ext uri="{FF2B5EF4-FFF2-40B4-BE49-F238E27FC236}">
                <a16:creationId xmlns:a16="http://schemas.microsoft.com/office/drawing/2014/main" id="{B2D8AC71-7903-427F-B7BA-C2D649D9CC9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014AA50-8C61-42A2-8807-352BDD6AB5FD}" type="slidenum">
              <a:rPr lang="en-US" altLang="zh-CN"/>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1A607-3B2C-47CE-9AFE-E90048227F5C}"/>
              </a:ext>
            </a:extLst>
          </p:cNvPr>
          <p:cNvSpPr>
            <a:spLocks noGrp="1"/>
          </p:cNvSpPr>
          <p:nvPr>
            <p:ph type="title"/>
          </p:nvPr>
        </p:nvSpPr>
        <p:spPr>
          <a:xfrm>
            <a:off x="3268663" y="231775"/>
            <a:ext cx="4960937" cy="1117600"/>
          </a:xfrm>
        </p:spPr>
        <p:txBody>
          <a:bodyPr>
            <a:normAutofit fontScale="90000"/>
          </a:bodyPr>
          <a:lstStyle/>
          <a:p>
            <a:pPr eaLnBrk="1" fontAlgn="auto" hangingPunct="1">
              <a:defRPr/>
            </a:pPr>
            <a:r>
              <a:rPr lang="en-US" altLang="en-US" noProof="1"/>
              <a:t>TQM to Software </a:t>
            </a:r>
            <a:br>
              <a:rPr lang="en-US" altLang="en-US" dirty="0"/>
            </a:br>
            <a:r>
              <a:rPr lang="en-US" altLang="en-US" noProof="1"/>
              <a:t>Development Process</a:t>
            </a:r>
            <a:endParaRPr lang="en-US" noProof="1"/>
          </a:p>
        </p:txBody>
      </p:sp>
      <p:sp>
        <p:nvSpPr>
          <p:cNvPr id="36866" name="Content Placeholder 2">
            <a:extLst>
              <a:ext uri="{FF2B5EF4-FFF2-40B4-BE49-F238E27FC236}">
                <a16:creationId xmlns:a16="http://schemas.microsoft.com/office/drawing/2014/main" id="{2F2E2294-2A97-4E3F-B321-208D2439ECF7}"/>
              </a:ext>
            </a:extLst>
          </p:cNvPr>
          <p:cNvSpPr>
            <a:spLocks noGrp="1" noChangeArrowheads="1"/>
          </p:cNvSpPr>
          <p:nvPr>
            <p:ph idx="1"/>
          </p:nvPr>
        </p:nvSpPr>
        <p:spPr>
          <a:xfrm>
            <a:off x="3838575" y="1347788"/>
            <a:ext cx="4391025" cy="2193925"/>
          </a:xfrm>
        </p:spPr>
        <p:txBody>
          <a:bodyPr/>
          <a:lstStyle/>
          <a:p>
            <a:pPr eaLnBrk="1" hangingPunct="1"/>
            <a:r>
              <a:rPr lang="en-US" altLang="zh-CN"/>
              <a:t>One of Deming ideas was the Plan, Do, Check, Action, which is usually shortened to PDCA. We can use PDCA cycle because the basic idea, for software processes development to gain software quality</a:t>
            </a:r>
          </a:p>
        </p:txBody>
      </p:sp>
      <p:sp>
        <p:nvSpPr>
          <p:cNvPr id="36867" name="Slide Number Placeholder 2">
            <a:extLst>
              <a:ext uri="{FF2B5EF4-FFF2-40B4-BE49-F238E27FC236}">
                <a16:creationId xmlns:a16="http://schemas.microsoft.com/office/drawing/2014/main" id="{7E9A694D-90EA-4FDA-8AAB-D5442E0F37E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933EAE-9B10-4D36-95DE-E9A1F78F9F99}" type="slidenum">
              <a:rPr lang="en-US" altLang="zh-CN"/>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5182-F83A-41B5-8CC2-DDB67D5C5DB5}"/>
              </a:ext>
            </a:extLst>
          </p:cNvPr>
          <p:cNvSpPr>
            <a:spLocks noGrp="1"/>
          </p:cNvSpPr>
          <p:nvPr>
            <p:ph type="title"/>
          </p:nvPr>
        </p:nvSpPr>
        <p:spPr/>
        <p:txBody>
          <a:bodyPr>
            <a:normAutofit fontScale="90000"/>
          </a:bodyPr>
          <a:lstStyle/>
          <a:p>
            <a:pPr eaLnBrk="1" fontAlgn="auto" hangingPunct="1">
              <a:defRPr/>
            </a:pPr>
            <a:r>
              <a:rPr lang="en-US" spc="10" noProof="1">
                <a:solidFill>
                  <a:srgbClr val="FF0000"/>
                </a:solidFill>
                <a:latin typeface="Times New Roman" panose="02020603050405020304"/>
                <a:cs typeface="Times New Roman" panose="02020603050405020304"/>
              </a:rPr>
              <a:t>Process To Obtain TQM By</a:t>
            </a:r>
            <a:br>
              <a:rPr lang="en-US" dirty="0">
                <a:solidFill>
                  <a:srgbClr val="FF0000"/>
                </a:solidFill>
                <a:latin typeface="Times New Roman" panose="02020603050405020304"/>
                <a:cs typeface="Times New Roman" panose="02020603050405020304"/>
              </a:rPr>
            </a:br>
            <a:r>
              <a:rPr lang="en-US" sz="4500" spc="10" noProof="1">
                <a:solidFill>
                  <a:srgbClr val="FF0000"/>
                </a:solidFill>
                <a:latin typeface="Times New Roman" panose="02020603050405020304"/>
                <a:cs typeface="Times New Roman" panose="02020603050405020304"/>
              </a:rPr>
              <a:t>PDCA</a:t>
            </a:r>
            <a:br>
              <a:rPr lang="en-US" sz="4500" dirty="0">
                <a:solidFill>
                  <a:srgbClr val="FF0000"/>
                </a:solidFill>
                <a:latin typeface="Times New Roman" panose="02020603050405020304"/>
                <a:cs typeface="Times New Roman" panose="02020603050405020304"/>
              </a:rPr>
            </a:br>
            <a:endParaRPr lang="en-US" noProof="1"/>
          </a:p>
        </p:txBody>
      </p:sp>
      <p:sp>
        <p:nvSpPr>
          <p:cNvPr id="37890" name="Content Placeholder 2">
            <a:extLst>
              <a:ext uri="{FF2B5EF4-FFF2-40B4-BE49-F238E27FC236}">
                <a16:creationId xmlns:a16="http://schemas.microsoft.com/office/drawing/2014/main" id="{92A3662E-E569-459E-A4CA-AFB627890739}"/>
              </a:ext>
            </a:extLst>
          </p:cNvPr>
          <p:cNvSpPr>
            <a:spLocks noGrp="1" noChangeArrowheads="1"/>
          </p:cNvSpPr>
          <p:nvPr>
            <p:ph idx="1"/>
          </p:nvPr>
        </p:nvSpPr>
        <p:spPr>
          <a:xfrm>
            <a:off x="990600" y="1504950"/>
            <a:ext cx="7315200" cy="2654300"/>
          </a:xfrm>
        </p:spPr>
        <p:txBody>
          <a:bodyPr/>
          <a:lstStyle/>
          <a:p>
            <a:pPr eaLnBrk="1" hangingPunct="1">
              <a:lnSpc>
                <a:spcPct val="80000"/>
              </a:lnSpc>
            </a:pPr>
            <a:r>
              <a:rPr lang="en-US" altLang="zh-CN"/>
              <a:t>Select the project during which TQM to be achieved </a:t>
            </a:r>
          </a:p>
          <a:p>
            <a:pPr eaLnBrk="1" hangingPunct="1">
              <a:lnSpc>
                <a:spcPct val="80000"/>
              </a:lnSpc>
            </a:pPr>
            <a:r>
              <a:rPr lang="en-US" altLang="zh-CN"/>
              <a:t> Grasp this status </a:t>
            </a:r>
          </a:p>
          <a:p>
            <a:pPr eaLnBrk="1" hangingPunct="1">
              <a:lnSpc>
                <a:spcPct val="80000"/>
              </a:lnSpc>
            </a:pPr>
            <a:r>
              <a:rPr lang="en-US" altLang="zh-CN"/>
              <a:t>Analyze the cause </a:t>
            </a:r>
          </a:p>
          <a:p>
            <a:pPr eaLnBrk="1" hangingPunct="1">
              <a:lnSpc>
                <a:spcPct val="80000"/>
              </a:lnSpc>
            </a:pPr>
            <a:r>
              <a:rPr lang="en-US" altLang="zh-CN"/>
              <a:t> Determine the corrective action </a:t>
            </a:r>
          </a:p>
          <a:p>
            <a:pPr eaLnBrk="1" hangingPunct="1">
              <a:lnSpc>
                <a:spcPct val="80000"/>
              </a:lnSpc>
            </a:pPr>
            <a:r>
              <a:rPr lang="en-US" altLang="zh-CN"/>
              <a:t> Implement corrective action </a:t>
            </a:r>
          </a:p>
          <a:p>
            <a:pPr eaLnBrk="1" hangingPunct="1">
              <a:lnSpc>
                <a:spcPct val="80000"/>
              </a:lnSpc>
            </a:pPr>
            <a:r>
              <a:rPr lang="en-US" altLang="zh-CN"/>
              <a:t> Check the consequences in terms of quality</a:t>
            </a:r>
          </a:p>
          <a:p>
            <a:pPr eaLnBrk="1" hangingPunct="1">
              <a:lnSpc>
                <a:spcPct val="80000"/>
              </a:lnSpc>
            </a:pPr>
            <a:r>
              <a:rPr lang="en-US" altLang="zh-CN"/>
              <a:t> Take appropriate action  </a:t>
            </a:r>
          </a:p>
          <a:p>
            <a:pPr eaLnBrk="1" hangingPunct="1">
              <a:lnSpc>
                <a:spcPct val="80000"/>
              </a:lnSpc>
            </a:pPr>
            <a:r>
              <a:rPr lang="en-US" altLang="zh-CN"/>
              <a:t>Conclude and future plans to get TQM </a:t>
            </a:r>
          </a:p>
          <a:p>
            <a:pPr eaLnBrk="1" hangingPunct="1">
              <a:lnSpc>
                <a:spcPct val="80000"/>
              </a:lnSpc>
            </a:pPr>
            <a:r>
              <a:rPr lang="en-US" altLang="zh-CN"/>
              <a:t>The PDCA cycle, also known as the Shewhart Cycle or the Deming Cycle, is a popular TQM problem-solving tool.</a:t>
            </a:r>
          </a:p>
          <a:p>
            <a:pPr eaLnBrk="1" hangingPunct="1">
              <a:lnSpc>
                <a:spcPct val="80000"/>
              </a:lnSpc>
            </a:pPr>
            <a:endParaRPr lang="en-US" altLang="zh-CN"/>
          </a:p>
        </p:txBody>
      </p:sp>
      <p:sp>
        <p:nvSpPr>
          <p:cNvPr id="37891" name="Rectangle 2">
            <a:extLst>
              <a:ext uri="{FF2B5EF4-FFF2-40B4-BE49-F238E27FC236}">
                <a16:creationId xmlns:a16="http://schemas.microsoft.com/office/drawing/2014/main" id="{E984D383-5831-40D2-B9BB-5C7B74F7BA4F}"/>
              </a:ext>
            </a:extLst>
          </p:cNvPr>
          <p:cNvSpPr>
            <a:spLocks noChangeArrowheads="1"/>
          </p:cNvSpPr>
          <p:nvPr/>
        </p:nvSpPr>
        <p:spPr bwMode="auto">
          <a:xfrm>
            <a:off x="4419600" y="44767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37892" name="Slide Number Placeholder 3">
            <a:extLst>
              <a:ext uri="{FF2B5EF4-FFF2-40B4-BE49-F238E27FC236}">
                <a16:creationId xmlns:a16="http://schemas.microsoft.com/office/drawing/2014/main" id="{22567C39-12DD-4C77-AF69-0AA061A538C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623642A-D385-4E65-AFB7-720E4D62D114}" type="slidenum">
              <a:rPr lang="en-US" altLang="zh-CN"/>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136AC-DCE2-4858-B2D9-079C5AA0E081}"/>
              </a:ext>
            </a:extLst>
          </p:cNvPr>
          <p:cNvSpPr>
            <a:spLocks noGrp="1"/>
          </p:cNvSpPr>
          <p:nvPr>
            <p:ph type="title"/>
          </p:nvPr>
        </p:nvSpPr>
        <p:spPr/>
        <p:txBody>
          <a:bodyPr/>
          <a:lstStyle/>
          <a:p>
            <a:pPr eaLnBrk="1" fontAlgn="auto" hangingPunct="1">
              <a:defRPr/>
            </a:pPr>
            <a:r>
              <a:rPr spc="10" dirty="0">
                <a:solidFill>
                  <a:srgbClr val="FF0000"/>
                </a:solidFill>
                <a:latin typeface="Times New Roman" panose="02020603050405020304"/>
                <a:ea typeface="+mn-ea"/>
                <a:cs typeface="Times New Roman" panose="02020603050405020304"/>
                <a:sym typeface="+mn-ea"/>
              </a:rPr>
              <a:t>PLAN</a:t>
            </a:r>
            <a:endParaRPr lang="en-US" noProof="1"/>
          </a:p>
        </p:txBody>
      </p:sp>
      <p:pic>
        <p:nvPicPr>
          <p:cNvPr id="38914" name="Image">
            <a:extLst>
              <a:ext uri="{FF2B5EF4-FFF2-40B4-BE49-F238E27FC236}">
                <a16:creationId xmlns:a16="http://schemas.microsoft.com/office/drawing/2014/main" id="{23C59B7E-0567-419F-8EF7-96E7FFBA71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46088" y="2246313"/>
            <a:ext cx="3324225" cy="2009775"/>
          </a:xfrm>
        </p:spPr>
      </p:pic>
      <p:sp>
        <p:nvSpPr>
          <p:cNvPr id="38915" name="Text Box 4">
            <a:extLst>
              <a:ext uri="{FF2B5EF4-FFF2-40B4-BE49-F238E27FC236}">
                <a16:creationId xmlns:a16="http://schemas.microsoft.com/office/drawing/2014/main" id="{7798208C-74FA-47CC-A68A-BBCF6CDD9CBC}"/>
              </a:ext>
            </a:extLst>
          </p:cNvPr>
          <p:cNvSpPr txBox="1">
            <a:spLocks noChangeArrowheads="1"/>
          </p:cNvSpPr>
          <p:nvPr/>
        </p:nvSpPr>
        <p:spPr bwMode="auto">
          <a:xfrm>
            <a:off x="4059238" y="717550"/>
            <a:ext cx="424656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zh-CN"/>
              <a:t>Select the project during which TQM To Be Implemented </a:t>
            </a:r>
          </a:p>
          <a:p>
            <a:r>
              <a:rPr lang="en-US" altLang="zh-CN"/>
              <a:t>         -Project background and reasons for selection </a:t>
            </a:r>
          </a:p>
          <a:p>
            <a:r>
              <a:rPr lang="en-US" altLang="zh-CN"/>
              <a:t>          -  Set a target </a:t>
            </a:r>
          </a:p>
          <a:p>
            <a:r>
              <a:rPr lang="en-US" altLang="zh-CN"/>
              <a:t>           -Prepare a schedule of activities </a:t>
            </a:r>
          </a:p>
          <a:p>
            <a:pPr>
              <a:buFont typeface="Arial" panose="020B0604020202020204" pitchFamily="34" charset="0"/>
              <a:buChar char="•"/>
            </a:pPr>
            <a:r>
              <a:rPr lang="en-US" altLang="zh-CN"/>
              <a:t> Grasp the present status </a:t>
            </a:r>
          </a:p>
          <a:p>
            <a:pPr>
              <a:buFont typeface="Arial" panose="020B0604020202020204" pitchFamily="34" charset="0"/>
              <a:buChar char="•"/>
            </a:pPr>
            <a:r>
              <a:rPr lang="en-US" altLang="zh-CN"/>
              <a:t> Analyze the cause and Determine the Corrective Action</a:t>
            </a:r>
          </a:p>
          <a:p>
            <a:r>
              <a:rPr lang="en-US" altLang="zh-CN"/>
              <a:t>         -Prepare cause and effect diagram </a:t>
            </a:r>
          </a:p>
          <a:p>
            <a:r>
              <a:rPr lang="en-US" altLang="zh-CN"/>
              <a:t>          -Prepare a hypothesis and verify </a:t>
            </a:r>
          </a:p>
          <a:p>
            <a:r>
              <a:rPr lang="en-US" altLang="zh-CN"/>
              <a:t>             presumably causes </a:t>
            </a:r>
          </a:p>
          <a:p>
            <a:r>
              <a:rPr lang="en-US" altLang="zh-CN"/>
              <a:t>             -Document the corrective action </a:t>
            </a:r>
          </a:p>
          <a:p>
            <a:endParaRPr lang="en-US" altLang="zh-CN"/>
          </a:p>
        </p:txBody>
      </p:sp>
      <p:sp>
        <p:nvSpPr>
          <p:cNvPr id="38916" name="Slide Number Placeholder 2">
            <a:extLst>
              <a:ext uri="{FF2B5EF4-FFF2-40B4-BE49-F238E27FC236}">
                <a16:creationId xmlns:a16="http://schemas.microsoft.com/office/drawing/2014/main" id="{963AD12F-91B3-49A3-B2BF-3D3386DCE58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A692E4A-C20A-4ED3-9DA6-01F298DAC912}" type="slidenum">
              <a:rPr lang="en-US" altLang="zh-CN"/>
              <a:pPr/>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43420416-C628-492A-85D4-C53ECCEBA72A}"/>
              </a:ext>
            </a:extLst>
          </p:cNvPr>
          <p:cNvSpPr>
            <a:spLocks noGrp="1" noChangeArrowheads="1"/>
          </p:cNvSpPr>
          <p:nvPr>
            <p:ph type="title"/>
          </p:nvPr>
        </p:nvSpPr>
        <p:spPr>
          <a:xfrm>
            <a:off x="914400" y="1158875"/>
            <a:ext cx="2628900" cy="865188"/>
          </a:xfrm>
        </p:spPr>
        <p:txBody>
          <a:bodyPr/>
          <a:lstStyle/>
          <a:p>
            <a:pPr eaLnBrk="1" hangingPunct="1"/>
            <a:r>
              <a:rPr lang="en-US" altLang="zh-CN"/>
              <a:t>DO</a:t>
            </a:r>
          </a:p>
        </p:txBody>
      </p:sp>
      <p:sp>
        <p:nvSpPr>
          <p:cNvPr id="39938" name="Text Box 4">
            <a:extLst>
              <a:ext uri="{FF2B5EF4-FFF2-40B4-BE49-F238E27FC236}">
                <a16:creationId xmlns:a16="http://schemas.microsoft.com/office/drawing/2014/main" id="{BDFD757D-7F47-4009-9607-818AE08FA735}"/>
              </a:ext>
            </a:extLst>
          </p:cNvPr>
          <p:cNvSpPr txBox="1">
            <a:spLocks noChangeArrowheads="1"/>
          </p:cNvSpPr>
          <p:nvPr/>
        </p:nvSpPr>
        <p:spPr bwMode="auto">
          <a:xfrm>
            <a:off x="4008438" y="1377950"/>
            <a:ext cx="4246562"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zh-CN"/>
              <a:t>  Implement the corrective action </a:t>
            </a:r>
          </a:p>
          <a:p>
            <a:pPr lvl="1">
              <a:buFont typeface="Arial" panose="020B0604020202020204" pitchFamily="34" charset="0"/>
              <a:buChar char="•"/>
            </a:pPr>
            <a:r>
              <a:rPr lang="en-US" altLang="zh-CN"/>
              <a:t>Prepare instructions and flow charts for complicated procedures </a:t>
            </a:r>
          </a:p>
          <a:p>
            <a:pPr lvl="1">
              <a:buFont typeface="Arial" panose="020B0604020202020204" pitchFamily="34" charset="0"/>
              <a:buChar char="•"/>
            </a:pPr>
            <a:r>
              <a:rPr lang="en-US" altLang="zh-CN"/>
              <a:t>Adequate training must be provided </a:t>
            </a:r>
          </a:p>
          <a:p>
            <a:pPr lvl="1">
              <a:buFont typeface="Arial" panose="020B0604020202020204" pitchFamily="34" charset="0"/>
              <a:buChar char="•"/>
            </a:pPr>
            <a:r>
              <a:rPr lang="en-US" altLang="zh-CN"/>
              <a:t>Follow the plan exactly </a:t>
            </a:r>
          </a:p>
          <a:p>
            <a:pPr lvl="1">
              <a:buFont typeface="Arial" panose="020B0604020202020204" pitchFamily="34" charset="0"/>
              <a:buChar char="•"/>
            </a:pPr>
            <a:r>
              <a:rPr lang="en-US" altLang="zh-CN"/>
              <a:t>Record any division from plan and collect the data on results </a:t>
            </a:r>
          </a:p>
          <a:p>
            <a:endParaRPr lang="en-US" altLang="zh-CN"/>
          </a:p>
        </p:txBody>
      </p:sp>
      <p:pic>
        <p:nvPicPr>
          <p:cNvPr id="39939" name="Image">
            <a:extLst>
              <a:ext uri="{FF2B5EF4-FFF2-40B4-BE49-F238E27FC236}">
                <a16:creationId xmlns:a16="http://schemas.microsoft.com/office/drawing/2014/main" id="{8BAF04AE-9678-4569-A97B-A7145BECAF9A}"/>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a:xfrm>
            <a:off x="390525" y="1990725"/>
            <a:ext cx="3003550" cy="2695575"/>
          </a:xfrm>
        </p:spPr>
      </p:pic>
      <p:sp>
        <p:nvSpPr>
          <p:cNvPr id="39940" name="Content Placeholder 2">
            <a:extLst>
              <a:ext uri="{FF2B5EF4-FFF2-40B4-BE49-F238E27FC236}">
                <a16:creationId xmlns:a16="http://schemas.microsoft.com/office/drawing/2014/main" id="{9CC7D3F4-89F7-46C3-AAF3-442CA8730072}"/>
              </a:ext>
            </a:extLst>
          </p:cNvPr>
          <p:cNvSpPr>
            <a:spLocks noGrp="1" noChangeArrowheads="1"/>
          </p:cNvSpPr>
          <p:nvPr>
            <p:ph sz="quarter" idx="13"/>
          </p:nvPr>
        </p:nvSpPr>
        <p:spPr>
          <a:xfrm>
            <a:off x="508000" y="2057400"/>
            <a:ext cx="2886075" cy="2695575"/>
          </a:xfrm>
        </p:spPr>
        <p:txBody>
          <a:bodyPr/>
          <a:lstStyle/>
          <a:p>
            <a:pPr marL="46038" indent="0" eaLnBrk="1" hangingPunct="1">
              <a:buFont typeface="Wingdings" panose="05000000000000000000" pitchFamily="2" charset="2"/>
              <a:buNone/>
            </a:pPr>
            <a:endParaRPr lang="en-US" altLang="zh-CN"/>
          </a:p>
        </p:txBody>
      </p:sp>
      <p:sp>
        <p:nvSpPr>
          <p:cNvPr id="39941" name="Rectangle 1">
            <a:extLst>
              <a:ext uri="{FF2B5EF4-FFF2-40B4-BE49-F238E27FC236}">
                <a16:creationId xmlns:a16="http://schemas.microsoft.com/office/drawing/2014/main" id="{1D09FE8F-94D5-479A-8CFD-767E87748CAC}"/>
              </a:ext>
            </a:extLst>
          </p:cNvPr>
          <p:cNvSpPr>
            <a:spLocks noChangeArrowheads="1"/>
          </p:cNvSpPr>
          <p:nvPr/>
        </p:nvSpPr>
        <p:spPr bwMode="auto">
          <a:xfrm>
            <a:off x="4495800" y="44767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39942" name="Slide Number Placeholder 2">
            <a:extLst>
              <a:ext uri="{FF2B5EF4-FFF2-40B4-BE49-F238E27FC236}">
                <a16:creationId xmlns:a16="http://schemas.microsoft.com/office/drawing/2014/main" id="{7B826D48-45AB-4BBF-B927-EF57C090AEF1}"/>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B260C54-D703-4603-B923-A30B55BCCF53}" type="slidenum">
              <a:rPr lang="en-US" altLang="zh-CN"/>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76B61-83BC-40E1-B80B-B68B2B8CB077}"/>
              </a:ext>
            </a:extLst>
          </p:cNvPr>
          <p:cNvSpPr>
            <a:spLocks noGrp="1"/>
          </p:cNvSpPr>
          <p:nvPr>
            <p:ph type="title"/>
          </p:nvPr>
        </p:nvSpPr>
        <p:spPr>
          <a:xfrm>
            <a:off x="914400" y="1158875"/>
            <a:ext cx="7315200" cy="865188"/>
          </a:xfrm>
        </p:spPr>
        <p:txBody>
          <a:bodyPr/>
          <a:lstStyle/>
          <a:p>
            <a:pPr eaLnBrk="1" fontAlgn="auto" hangingPunct="1">
              <a:defRPr/>
            </a:pPr>
            <a:r>
              <a:rPr spc="10" dirty="0">
                <a:solidFill>
                  <a:srgbClr val="FF0000"/>
                </a:solidFill>
                <a:latin typeface="Times New Roman" panose="02020603050405020304"/>
                <a:ea typeface="+mn-ea"/>
                <a:cs typeface="Times New Roman" panose="02020603050405020304"/>
                <a:sym typeface="+mn-ea"/>
              </a:rPr>
              <a:t>CHECK</a:t>
            </a:r>
            <a:endParaRPr lang="en-US" noProof="1"/>
          </a:p>
        </p:txBody>
      </p:sp>
      <p:sp>
        <p:nvSpPr>
          <p:cNvPr id="40962" name="Text Box 4">
            <a:extLst>
              <a:ext uri="{FF2B5EF4-FFF2-40B4-BE49-F238E27FC236}">
                <a16:creationId xmlns:a16="http://schemas.microsoft.com/office/drawing/2014/main" id="{62EF4ACC-D2BA-4D68-B4FF-FE0C2ABD076F}"/>
              </a:ext>
            </a:extLst>
          </p:cNvPr>
          <p:cNvSpPr txBox="1">
            <a:spLocks noChangeArrowheads="1"/>
          </p:cNvSpPr>
          <p:nvPr/>
        </p:nvSpPr>
        <p:spPr bwMode="auto">
          <a:xfrm>
            <a:off x="4059238" y="717550"/>
            <a:ext cx="4246562"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 Check the Effect of corrective action – Compare over all results</a:t>
            </a:r>
          </a:p>
          <a:p>
            <a:r>
              <a:rPr lang="en-US" altLang="zh-CN"/>
              <a:t> – Analyse failure to realize results</a:t>
            </a:r>
          </a:p>
          <a:p>
            <a:r>
              <a:rPr lang="en-US" altLang="zh-CN"/>
              <a:t> – Results achieved</a:t>
            </a:r>
          </a:p>
        </p:txBody>
      </p:sp>
      <p:pic>
        <p:nvPicPr>
          <p:cNvPr id="40963" name="Image">
            <a:extLst>
              <a:ext uri="{FF2B5EF4-FFF2-40B4-BE49-F238E27FC236}">
                <a16:creationId xmlns:a16="http://schemas.microsoft.com/office/drawing/2014/main" id="{A1558617-FE38-4BA5-BB95-27E3B05D85F7}"/>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a:xfrm>
            <a:off x="1289050" y="2057400"/>
            <a:ext cx="1638300" cy="1647825"/>
          </a:xfrm>
        </p:spPr>
      </p:pic>
      <p:sp>
        <p:nvSpPr>
          <p:cNvPr id="40964" name="Content Placeholder 2">
            <a:extLst>
              <a:ext uri="{FF2B5EF4-FFF2-40B4-BE49-F238E27FC236}">
                <a16:creationId xmlns:a16="http://schemas.microsoft.com/office/drawing/2014/main" id="{65A04D0D-9969-4D32-A678-DB86653ED154}"/>
              </a:ext>
            </a:extLst>
          </p:cNvPr>
          <p:cNvSpPr>
            <a:spLocks noGrp="1" noChangeArrowheads="1"/>
          </p:cNvSpPr>
          <p:nvPr>
            <p:ph sz="quarter" idx="13"/>
          </p:nvPr>
        </p:nvSpPr>
        <p:spPr>
          <a:xfrm>
            <a:off x="914400" y="2057400"/>
            <a:ext cx="3565525" cy="2695575"/>
          </a:xfrm>
        </p:spPr>
        <p:txBody>
          <a:bodyPr/>
          <a:lstStyle/>
          <a:p>
            <a:pPr eaLnBrk="1" hangingPunct="1"/>
            <a:endParaRPr lang="en-US" altLang="zh-CN"/>
          </a:p>
        </p:txBody>
      </p:sp>
      <p:sp>
        <p:nvSpPr>
          <p:cNvPr id="40965" name="Slide Number Placeholder 2">
            <a:extLst>
              <a:ext uri="{FF2B5EF4-FFF2-40B4-BE49-F238E27FC236}">
                <a16:creationId xmlns:a16="http://schemas.microsoft.com/office/drawing/2014/main" id="{2A822987-BBB6-4B7A-B615-78A8F0656E8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776E708-9192-48CD-8490-EA694AAFC353}" type="slidenum">
              <a:rPr lang="en-US" altLang="zh-CN"/>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C438CD08-2C9B-40A8-B4AB-F4D0FD09168A}"/>
              </a:ext>
            </a:extLst>
          </p:cNvPr>
          <p:cNvSpPr>
            <a:spLocks noGrp="1" noChangeArrowheads="1"/>
          </p:cNvSpPr>
          <p:nvPr>
            <p:ph type="title"/>
          </p:nvPr>
        </p:nvSpPr>
        <p:spPr>
          <a:xfrm>
            <a:off x="914400" y="1158875"/>
            <a:ext cx="7315200" cy="865188"/>
          </a:xfrm>
        </p:spPr>
        <p:txBody>
          <a:bodyPr/>
          <a:lstStyle/>
          <a:p>
            <a:pPr eaLnBrk="1" hangingPunct="1"/>
            <a:r>
              <a:rPr lang="en-US" altLang="zh-CN"/>
              <a:t>ACT</a:t>
            </a:r>
          </a:p>
        </p:txBody>
      </p:sp>
      <p:sp>
        <p:nvSpPr>
          <p:cNvPr id="41986" name="Text Box 4">
            <a:extLst>
              <a:ext uri="{FF2B5EF4-FFF2-40B4-BE49-F238E27FC236}">
                <a16:creationId xmlns:a16="http://schemas.microsoft.com/office/drawing/2014/main" id="{5257F624-01C2-4445-9FBB-7F50D810082B}"/>
              </a:ext>
            </a:extLst>
          </p:cNvPr>
          <p:cNvSpPr txBox="1">
            <a:spLocks noChangeArrowheads="1"/>
          </p:cNvSpPr>
          <p:nvPr/>
        </p:nvSpPr>
        <p:spPr bwMode="auto">
          <a:xfrm>
            <a:off x="4059238" y="717550"/>
            <a:ext cx="4437062" cy="203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a:t> •  Check appropriate action – Documentation, standardisation and control </a:t>
            </a:r>
          </a:p>
          <a:p>
            <a:r>
              <a:rPr lang="en-US" altLang="zh-CN"/>
              <a:t>– Training </a:t>
            </a:r>
          </a:p>
          <a:p>
            <a:r>
              <a:rPr lang="en-US" altLang="zh-CN"/>
              <a:t>– Decide on future plans </a:t>
            </a:r>
          </a:p>
          <a:p>
            <a:r>
              <a:rPr lang="en-US" altLang="zh-CN"/>
              <a:t>– The documented seven internal control tools could also be utilized in this process </a:t>
            </a:r>
          </a:p>
        </p:txBody>
      </p:sp>
      <p:sp>
        <p:nvSpPr>
          <p:cNvPr id="41987" name="Slide Number Placeholder 1">
            <a:extLst>
              <a:ext uri="{FF2B5EF4-FFF2-40B4-BE49-F238E27FC236}">
                <a16:creationId xmlns:a16="http://schemas.microsoft.com/office/drawing/2014/main" id="{E3787A3A-1D2F-41EF-B323-C97B22895AF4}"/>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AB7FD9-B119-491D-97E7-28AAB76FBB44}"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104813F7-4409-4A50-99F7-F6DE10B7D1A6}"/>
              </a:ext>
            </a:extLst>
          </p:cNvPr>
          <p:cNvSpPr>
            <a:spLocks noGrp="1" noChangeArrowheads="1"/>
          </p:cNvSpPr>
          <p:nvPr>
            <p:ph type="title"/>
          </p:nvPr>
        </p:nvSpPr>
        <p:spPr>
          <a:xfrm>
            <a:off x="914400" y="1158875"/>
            <a:ext cx="7315200" cy="865188"/>
          </a:xfrm>
        </p:spPr>
        <p:txBody>
          <a:bodyPr/>
          <a:lstStyle/>
          <a:p>
            <a:pPr eaLnBrk="1" hangingPunct="1"/>
            <a:r>
              <a:rPr lang="en-US" altLang="zh-CN"/>
              <a:t>SIX SIGMA</a:t>
            </a:r>
          </a:p>
        </p:txBody>
      </p:sp>
      <p:sp>
        <p:nvSpPr>
          <p:cNvPr id="43010" name="Text Box 4">
            <a:extLst>
              <a:ext uri="{FF2B5EF4-FFF2-40B4-BE49-F238E27FC236}">
                <a16:creationId xmlns:a16="http://schemas.microsoft.com/office/drawing/2014/main" id="{1A1CFED3-79DB-4CF1-B757-DA3AFC5919C4}"/>
              </a:ext>
            </a:extLst>
          </p:cNvPr>
          <p:cNvSpPr txBox="1">
            <a:spLocks noChangeArrowheads="1"/>
          </p:cNvSpPr>
          <p:nvPr/>
        </p:nvSpPr>
        <p:spPr bwMode="auto">
          <a:xfrm>
            <a:off x="4059238" y="717550"/>
            <a:ext cx="4437062"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buFont typeface="Arial" panose="020B0604020202020204" pitchFamily="34" charset="0"/>
              <a:buChar char="•"/>
            </a:pPr>
            <a:r>
              <a:rPr lang="en-US" altLang="zh-CN"/>
              <a:t>Six Sigma seeks to enhance the standard of process outputs by identifying and removing the causes of defects. </a:t>
            </a:r>
          </a:p>
          <a:p>
            <a:r>
              <a:rPr lang="en-US" altLang="zh-CN"/>
              <a:t>Six Sigma approach may be a collection of managerial and statistical concept and techniques that focuses on reducing variation in processes and preventing deficiencies in product. The concept of Variation states “NO two items are going to be perfect ly identical.” </a:t>
            </a:r>
          </a:p>
          <a:p>
            <a:endParaRPr lang="en-US" altLang="zh-CN"/>
          </a:p>
        </p:txBody>
      </p:sp>
      <p:sp>
        <p:nvSpPr>
          <p:cNvPr id="43011" name="object 10">
            <a:extLst>
              <a:ext uri="{FF2B5EF4-FFF2-40B4-BE49-F238E27FC236}">
                <a16:creationId xmlns:a16="http://schemas.microsoft.com/office/drawing/2014/main" id="{633916AA-E10B-41A7-A809-872FF7A4C7F1}"/>
              </a:ext>
            </a:extLst>
          </p:cNvPr>
          <p:cNvSpPr>
            <a:spLocks noChangeArrowheads="1"/>
          </p:cNvSpPr>
          <p:nvPr/>
        </p:nvSpPr>
        <p:spPr bwMode="auto">
          <a:xfrm>
            <a:off x="25400" y="2024063"/>
            <a:ext cx="3810000" cy="1803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3012" name="Slide Number Placeholder 1">
            <a:extLst>
              <a:ext uri="{FF2B5EF4-FFF2-40B4-BE49-F238E27FC236}">
                <a16:creationId xmlns:a16="http://schemas.microsoft.com/office/drawing/2014/main" id="{495BCD56-C5D7-4836-BA2C-6DD625D8A6B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01B77D3-AD97-41EA-BB2D-73F342658111}"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EFC62-DF9F-4B52-9C8E-4576D9C8C842}"/>
              </a:ext>
            </a:extLst>
          </p:cNvPr>
          <p:cNvSpPr>
            <a:spLocks noGrp="1"/>
          </p:cNvSpPr>
          <p:nvPr>
            <p:ph type="title"/>
          </p:nvPr>
        </p:nvSpPr>
        <p:spPr>
          <a:xfrm>
            <a:off x="412750" y="1158875"/>
            <a:ext cx="3646488" cy="865188"/>
          </a:xfrm>
        </p:spPr>
        <p:txBody>
          <a:bodyPr>
            <a:normAutofit fontScale="90000"/>
          </a:bodyPr>
          <a:lstStyle/>
          <a:p>
            <a:pPr eaLnBrk="1" fontAlgn="auto" hangingPunct="1">
              <a:defRPr/>
            </a:pPr>
            <a:r>
              <a:rPr lang="en-US" noProof="1"/>
              <a:t>HISTORY of SIX SIGMA</a:t>
            </a:r>
          </a:p>
        </p:txBody>
      </p:sp>
      <p:sp>
        <p:nvSpPr>
          <p:cNvPr id="44034" name="Text Box 4">
            <a:extLst>
              <a:ext uri="{FF2B5EF4-FFF2-40B4-BE49-F238E27FC236}">
                <a16:creationId xmlns:a16="http://schemas.microsoft.com/office/drawing/2014/main" id="{805753A1-58A1-47FD-9C1C-0BA9302FCD05}"/>
              </a:ext>
            </a:extLst>
          </p:cNvPr>
          <p:cNvSpPr txBox="1">
            <a:spLocks noChangeArrowheads="1"/>
          </p:cNvSpPr>
          <p:nvPr/>
        </p:nvSpPr>
        <p:spPr bwMode="auto">
          <a:xfrm>
            <a:off x="3946525" y="379413"/>
            <a:ext cx="4473575"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300" indent="-228600">
              <a:tabLst>
                <a:tab pos="263525" algn="l"/>
              </a:tabLst>
              <a:defRPr>
                <a:solidFill>
                  <a:schemeClr val="tx1"/>
                </a:solidFill>
                <a:latin typeface="Calibri" panose="020F0502020204030204" pitchFamily="34" charset="0"/>
              </a:defRPr>
            </a:lvl1pPr>
            <a:lvl2pPr>
              <a:tabLst>
                <a:tab pos="263525" algn="l"/>
              </a:tabLst>
              <a:defRPr>
                <a:solidFill>
                  <a:schemeClr val="tx1"/>
                </a:solidFill>
                <a:latin typeface="Calibri" panose="020F0502020204030204" pitchFamily="34" charset="0"/>
              </a:defRPr>
            </a:lvl2pPr>
            <a:lvl3pPr>
              <a:tabLst>
                <a:tab pos="263525" algn="l"/>
              </a:tabLst>
              <a:defRPr>
                <a:solidFill>
                  <a:schemeClr val="tx1"/>
                </a:solidFill>
                <a:latin typeface="Calibri" panose="020F0502020204030204" pitchFamily="34" charset="0"/>
              </a:defRPr>
            </a:lvl3pPr>
            <a:lvl4pPr>
              <a:tabLst>
                <a:tab pos="263525" algn="l"/>
              </a:tabLst>
              <a:defRPr>
                <a:solidFill>
                  <a:schemeClr val="tx1"/>
                </a:solidFill>
                <a:latin typeface="Calibri" panose="020F0502020204030204" pitchFamily="34" charset="0"/>
              </a:defRPr>
            </a:lvl4pPr>
            <a:lvl5pPr>
              <a:tabLst>
                <a:tab pos="263525" algn="l"/>
              </a:tabLst>
              <a:defRPr>
                <a:solidFill>
                  <a:schemeClr val="tx1"/>
                </a:solidFill>
                <a:latin typeface="Calibri" panose="020F0502020204030204" pitchFamily="34" charset="0"/>
              </a:defRPr>
            </a:lvl5pPr>
            <a:lvl6pPr fontAlgn="base">
              <a:spcBef>
                <a:spcPct val="0"/>
              </a:spcBef>
              <a:spcAft>
                <a:spcPct val="0"/>
              </a:spcAft>
              <a:tabLst>
                <a:tab pos="263525" algn="l"/>
              </a:tabLst>
              <a:defRPr>
                <a:solidFill>
                  <a:schemeClr val="tx1"/>
                </a:solidFill>
                <a:latin typeface="Calibri" panose="020F0502020204030204" pitchFamily="34" charset="0"/>
              </a:defRPr>
            </a:lvl6pPr>
            <a:lvl7pPr fontAlgn="base">
              <a:spcBef>
                <a:spcPct val="0"/>
              </a:spcBef>
              <a:spcAft>
                <a:spcPct val="0"/>
              </a:spcAft>
              <a:tabLst>
                <a:tab pos="263525" algn="l"/>
              </a:tabLst>
              <a:defRPr>
                <a:solidFill>
                  <a:schemeClr val="tx1"/>
                </a:solidFill>
                <a:latin typeface="Calibri" panose="020F0502020204030204" pitchFamily="34" charset="0"/>
              </a:defRPr>
            </a:lvl7pPr>
            <a:lvl8pPr fontAlgn="base">
              <a:spcBef>
                <a:spcPct val="0"/>
              </a:spcBef>
              <a:spcAft>
                <a:spcPct val="0"/>
              </a:spcAft>
              <a:tabLst>
                <a:tab pos="263525" algn="l"/>
              </a:tabLst>
              <a:defRPr>
                <a:solidFill>
                  <a:schemeClr val="tx1"/>
                </a:solidFill>
                <a:latin typeface="Calibri" panose="020F0502020204030204" pitchFamily="34" charset="0"/>
              </a:defRPr>
            </a:lvl8pPr>
            <a:lvl9pPr fontAlgn="base">
              <a:spcBef>
                <a:spcPct val="0"/>
              </a:spcBef>
              <a:spcAft>
                <a:spcPct val="0"/>
              </a:spcAft>
              <a:tabLst>
                <a:tab pos="263525" algn="l"/>
              </a:tabLst>
              <a:defRPr>
                <a:solidFill>
                  <a:schemeClr val="tx1"/>
                </a:solidFill>
                <a:latin typeface="Calibri" panose="020F0502020204030204" pitchFamily="34" charset="0"/>
              </a:defRPr>
            </a:lvl9pPr>
          </a:lstStyle>
          <a:p>
            <a:pPr>
              <a:lnSpc>
                <a:spcPts val="2813"/>
              </a:lnSpc>
              <a:spcBef>
                <a:spcPts val="450"/>
              </a:spcBef>
              <a:buClr>
                <a:srgbClr val="0AD0D9"/>
              </a:buClr>
              <a:buSzPct val="90000"/>
              <a:buFont typeface="Wingdings" panose="05000000000000000000" pitchFamily="2" charset="2"/>
              <a:buChar char=""/>
            </a:pPr>
            <a:r>
              <a:rPr lang="en-US" altLang="en-US">
                <a:latin typeface="Times New Roman" panose="02020603050405020304" pitchFamily="18" charset="0"/>
              </a:rPr>
              <a:t>The term “Six Sigma” was coined by Bill Smith, an  engineer with Motorola</a:t>
            </a:r>
          </a:p>
          <a:p>
            <a:pPr>
              <a:lnSpc>
                <a:spcPts val="2813"/>
              </a:lnSpc>
              <a:spcBef>
                <a:spcPts val="1550"/>
              </a:spcBef>
              <a:buClr>
                <a:srgbClr val="0AD0D9"/>
              </a:buClr>
              <a:buSzPct val="90000"/>
              <a:buFont typeface="Wingdings" panose="05000000000000000000" pitchFamily="2" charset="2"/>
              <a:buChar char=""/>
            </a:pPr>
            <a:r>
              <a:rPr lang="en-US" altLang="en-US">
                <a:latin typeface="Times New Roman" panose="02020603050405020304" pitchFamily="18" charset="0"/>
              </a:rPr>
              <a:t>Late 1970s - Motorola started experimenting with  problem solving through statistical analysis</a:t>
            </a:r>
          </a:p>
          <a:p>
            <a:pPr>
              <a:lnSpc>
                <a:spcPts val="2813"/>
              </a:lnSpc>
              <a:spcBef>
                <a:spcPts val="1563"/>
              </a:spcBef>
              <a:buClr>
                <a:srgbClr val="0AD0D9"/>
              </a:buClr>
              <a:buSzPct val="90000"/>
              <a:buFont typeface="Wingdings" panose="05000000000000000000" pitchFamily="2" charset="2"/>
              <a:buChar char=""/>
            </a:pPr>
            <a:r>
              <a:rPr lang="en-US" altLang="en-US">
                <a:latin typeface="Times New Roman" panose="02020603050405020304" pitchFamily="18" charset="0"/>
              </a:rPr>
              <a:t>1987 - Motorola officially launched it’s Six Sigma  program</a:t>
            </a:r>
          </a:p>
          <a:p>
            <a:pPr>
              <a:lnSpc>
                <a:spcPts val="2813"/>
              </a:lnSpc>
              <a:spcBef>
                <a:spcPts val="1550"/>
              </a:spcBef>
              <a:buClr>
                <a:srgbClr val="0AD0D9"/>
              </a:buClr>
              <a:buSzPct val="90000"/>
              <a:buFont typeface="Wingdings" panose="05000000000000000000" pitchFamily="2" charset="2"/>
              <a:buChar char=""/>
            </a:pPr>
            <a:r>
              <a:rPr lang="en-US" altLang="en-US">
                <a:latin typeface="Times New Roman" panose="02020603050405020304" pitchFamily="18" charset="0"/>
              </a:rPr>
              <a:t>Motorola saved more than $ 15 billion in the first 10  years of its Six Sigma effort</a:t>
            </a:r>
          </a:p>
          <a:p>
            <a:endParaRPr lang="en-US" altLang="zh-CN"/>
          </a:p>
        </p:txBody>
      </p:sp>
      <p:sp>
        <p:nvSpPr>
          <p:cNvPr id="44035" name="object 10">
            <a:extLst>
              <a:ext uri="{FF2B5EF4-FFF2-40B4-BE49-F238E27FC236}">
                <a16:creationId xmlns:a16="http://schemas.microsoft.com/office/drawing/2014/main" id="{2372972D-3249-4E66-82A8-6F3480683AD1}"/>
              </a:ext>
            </a:extLst>
          </p:cNvPr>
          <p:cNvSpPr>
            <a:spLocks noChangeArrowheads="1"/>
          </p:cNvSpPr>
          <p:nvPr/>
        </p:nvSpPr>
        <p:spPr bwMode="auto">
          <a:xfrm>
            <a:off x="25400" y="2024063"/>
            <a:ext cx="3810000" cy="1803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4036" name="Slide Number Placeholder 2">
            <a:extLst>
              <a:ext uri="{FF2B5EF4-FFF2-40B4-BE49-F238E27FC236}">
                <a16:creationId xmlns:a16="http://schemas.microsoft.com/office/drawing/2014/main" id="{031C8E37-838A-4DAB-8D8B-5E02E42F2BC7}"/>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C95A22B-5ACA-41AE-9362-9A21E5920CDC}" type="slidenum">
              <a:rPr lang="en-US" altLang="zh-CN"/>
              <a:pPr/>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23B38-B86A-4BBB-9876-96420B14EF32}"/>
              </a:ext>
            </a:extLst>
          </p:cNvPr>
          <p:cNvSpPr>
            <a:spLocks noGrp="1"/>
          </p:cNvSpPr>
          <p:nvPr>
            <p:ph type="title"/>
          </p:nvPr>
        </p:nvSpPr>
        <p:spPr>
          <a:xfrm>
            <a:off x="412750" y="1158875"/>
            <a:ext cx="3646488" cy="865188"/>
          </a:xfrm>
        </p:spPr>
        <p:txBody>
          <a:bodyPr>
            <a:normAutofit fontScale="90000"/>
          </a:bodyPr>
          <a:lstStyle/>
          <a:p>
            <a:pPr eaLnBrk="1" fontAlgn="auto" hangingPunct="1">
              <a:defRPr/>
            </a:pPr>
            <a:r>
              <a:rPr lang="en-US" noProof="1"/>
              <a:t>HISTORY of SIX SIGMA</a:t>
            </a:r>
          </a:p>
        </p:txBody>
      </p:sp>
      <p:sp>
        <p:nvSpPr>
          <p:cNvPr id="45058" name="Text Box 4">
            <a:extLst>
              <a:ext uri="{FF2B5EF4-FFF2-40B4-BE49-F238E27FC236}">
                <a16:creationId xmlns:a16="http://schemas.microsoft.com/office/drawing/2014/main" id="{713EF83B-8AE2-4BCA-91EA-C031F1ED01A7}"/>
              </a:ext>
            </a:extLst>
          </p:cNvPr>
          <p:cNvSpPr txBox="1">
            <a:spLocks noChangeArrowheads="1"/>
          </p:cNvSpPr>
          <p:nvPr/>
        </p:nvSpPr>
        <p:spPr bwMode="auto">
          <a:xfrm>
            <a:off x="3946525" y="379413"/>
            <a:ext cx="4473575" cy="421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41300" indent="-228600">
              <a:tabLst>
                <a:tab pos="263525" algn="l"/>
              </a:tabLst>
              <a:defRPr>
                <a:solidFill>
                  <a:schemeClr val="tx1"/>
                </a:solidFill>
                <a:latin typeface="Calibri" panose="020F0502020204030204" pitchFamily="34" charset="0"/>
              </a:defRPr>
            </a:lvl1pPr>
            <a:lvl2pPr>
              <a:tabLst>
                <a:tab pos="263525" algn="l"/>
              </a:tabLst>
              <a:defRPr>
                <a:solidFill>
                  <a:schemeClr val="tx1"/>
                </a:solidFill>
                <a:latin typeface="Calibri" panose="020F0502020204030204" pitchFamily="34" charset="0"/>
              </a:defRPr>
            </a:lvl2pPr>
            <a:lvl3pPr>
              <a:tabLst>
                <a:tab pos="263525" algn="l"/>
              </a:tabLst>
              <a:defRPr>
                <a:solidFill>
                  <a:schemeClr val="tx1"/>
                </a:solidFill>
                <a:latin typeface="Calibri" panose="020F0502020204030204" pitchFamily="34" charset="0"/>
              </a:defRPr>
            </a:lvl3pPr>
            <a:lvl4pPr>
              <a:tabLst>
                <a:tab pos="263525" algn="l"/>
              </a:tabLst>
              <a:defRPr>
                <a:solidFill>
                  <a:schemeClr val="tx1"/>
                </a:solidFill>
                <a:latin typeface="Calibri" panose="020F0502020204030204" pitchFamily="34" charset="0"/>
              </a:defRPr>
            </a:lvl4pPr>
            <a:lvl5pPr>
              <a:tabLst>
                <a:tab pos="263525" algn="l"/>
              </a:tabLst>
              <a:defRPr>
                <a:solidFill>
                  <a:schemeClr val="tx1"/>
                </a:solidFill>
                <a:latin typeface="Calibri" panose="020F0502020204030204" pitchFamily="34" charset="0"/>
              </a:defRPr>
            </a:lvl5pPr>
            <a:lvl6pPr fontAlgn="base">
              <a:spcBef>
                <a:spcPct val="0"/>
              </a:spcBef>
              <a:spcAft>
                <a:spcPct val="0"/>
              </a:spcAft>
              <a:tabLst>
                <a:tab pos="263525" algn="l"/>
              </a:tabLst>
              <a:defRPr>
                <a:solidFill>
                  <a:schemeClr val="tx1"/>
                </a:solidFill>
                <a:latin typeface="Calibri" panose="020F0502020204030204" pitchFamily="34" charset="0"/>
              </a:defRPr>
            </a:lvl6pPr>
            <a:lvl7pPr fontAlgn="base">
              <a:spcBef>
                <a:spcPct val="0"/>
              </a:spcBef>
              <a:spcAft>
                <a:spcPct val="0"/>
              </a:spcAft>
              <a:tabLst>
                <a:tab pos="263525" algn="l"/>
              </a:tabLst>
              <a:defRPr>
                <a:solidFill>
                  <a:schemeClr val="tx1"/>
                </a:solidFill>
                <a:latin typeface="Calibri" panose="020F0502020204030204" pitchFamily="34" charset="0"/>
              </a:defRPr>
            </a:lvl7pPr>
            <a:lvl8pPr fontAlgn="base">
              <a:spcBef>
                <a:spcPct val="0"/>
              </a:spcBef>
              <a:spcAft>
                <a:spcPct val="0"/>
              </a:spcAft>
              <a:tabLst>
                <a:tab pos="263525" algn="l"/>
              </a:tabLst>
              <a:defRPr>
                <a:solidFill>
                  <a:schemeClr val="tx1"/>
                </a:solidFill>
                <a:latin typeface="Calibri" panose="020F0502020204030204" pitchFamily="34" charset="0"/>
              </a:defRPr>
            </a:lvl8pPr>
            <a:lvl9pPr fontAlgn="base">
              <a:spcBef>
                <a:spcPct val="0"/>
              </a:spcBef>
              <a:spcAft>
                <a:spcPct val="0"/>
              </a:spcAft>
              <a:tabLst>
                <a:tab pos="263525" algn="l"/>
              </a:tabLst>
              <a:defRPr>
                <a:solidFill>
                  <a:schemeClr val="tx1"/>
                </a:solidFill>
                <a:latin typeface="Calibri" panose="020F0502020204030204" pitchFamily="34" charset="0"/>
              </a:defRPr>
            </a:lvl9pPr>
          </a:lstStyle>
          <a:p>
            <a:pPr>
              <a:lnSpc>
                <a:spcPts val="2813"/>
              </a:lnSpc>
              <a:spcBef>
                <a:spcPts val="450"/>
              </a:spcBef>
              <a:buClr>
                <a:srgbClr val="0AD0D9"/>
              </a:buClr>
              <a:buSzPct val="90000"/>
              <a:buFont typeface="Wingdings" panose="05000000000000000000" pitchFamily="2" charset="2"/>
              <a:buChar char=""/>
            </a:pPr>
            <a:r>
              <a:rPr lang="en-US" altLang="en-US">
                <a:latin typeface="Times New Roman" panose="02020603050405020304" pitchFamily="18" charset="0"/>
              </a:rPr>
              <a:t>he term “Six Sigma” was coined by Bill Smith, an  engineer with Motorola</a:t>
            </a:r>
          </a:p>
          <a:p>
            <a:pPr>
              <a:lnSpc>
                <a:spcPts val="2813"/>
              </a:lnSpc>
              <a:spcBef>
                <a:spcPts val="1550"/>
              </a:spcBef>
              <a:buClr>
                <a:srgbClr val="0AD0D9"/>
              </a:buClr>
              <a:buSzPct val="90000"/>
              <a:buFont typeface="Wingdings" panose="05000000000000000000" pitchFamily="2" charset="2"/>
              <a:buChar char=""/>
            </a:pPr>
            <a:r>
              <a:rPr lang="en-US" altLang="en-US">
                <a:latin typeface="Times New Roman" panose="02020603050405020304" pitchFamily="18" charset="0"/>
              </a:rPr>
              <a:t>Late 1970s - Motorola started experimenting with  problem solving through statistical analysis</a:t>
            </a:r>
          </a:p>
          <a:p>
            <a:pPr>
              <a:lnSpc>
                <a:spcPts val="2813"/>
              </a:lnSpc>
              <a:spcBef>
                <a:spcPts val="1563"/>
              </a:spcBef>
              <a:buClr>
                <a:srgbClr val="0AD0D9"/>
              </a:buClr>
              <a:buSzPct val="90000"/>
              <a:buFont typeface="Wingdings" panose="05000000000000000000" pitchFamily="2" charset="2"/>
              <a:buChar char=""/>
            </a:pPr>
            <a:r>
              <a:rPr lang="en-US" altLang="en-US">
                <a:latin typeface="Times New Roman" panose="02020603050405020304" pitchFamily="18" charset="0"/>
              </a:rPr>
              <a:t>1987 - Motorola officially launched it’s Six Sigma  program</a:t>
            </a:r>
          </a:p>
          <a:p>
            <a:pPr>
              <a:lnSpc>
                <a:spcPts val="2813"/>
              </a:lnSpc>
              <a:spcBef>
                <a:spcPts val="1550"/>
              </a:spcBef>
              <a:buClr>
                <a:srgbClr val="0AD0D9"/>
              </a:buClr>
              <a:buSzPct val="90000"/>
              <a:buFont typeface="Wingdings" panose="05000000000000000000" pitchFamily="2" charset="2"/>
              <a:buChar char=""/>
            </a:pPr>
            <a:r>
              <a:rPr lang="en-US" altLang="en-US">
                <a:latin typeface="Times New Roman" panose="02020603050405020304" pitchFamily="18" charset="0"/>
              </a:rPr>
              <a:t>Motorola saved more than $ 15 billion in the first 10  years of its Six Sigma effort</a:t>
            </a:r>
          </a:p>
          <a:p>
            <a:endParaRPr lang="en-US" altLang="zh-CN"/>
          </a:p>
        </p:txBody>
      </p:sp>
      <p:sp>
        <p:nvSpPr>
          <p:cNvPr id="45059" name="object 10">
            <a:extLst>
              <a:ext uri="{FF2B5EF4-FFF2-40B4-BE49-F238E27FC236}">
                <a16:creationId xmlns:a16="http://schemas.microsoft.com/office/drawing/2014/main" id="{B720D575-C83B-48D5-9CA3-2CB00CB13466}"/>
              </a:ext>
            </a:extLst>
          </p:cNvPr>
          <p:cNvSpPr>
            <a:spLocks noChangeArrowheads="1"/>
          </p:cNvSpPr>
          <p:nvPr/>
        </p:nvSpPr>
        <p:spPr bwMode="auto">
          <a:xfrm>
            <a:off x="25400" y="2024063"/>
            <a:ext cx="3810000" cy="1803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5060" name="Slide Number Placeholder 2">
            <a:extLst>
              <a:ext uri="{FF2B5EF4-FFF2-40B4-BE49-F238E27FC236}">
                <a16:creationId xmlns:a16="http://schemas.microsoft.com/office/drawing/2014/main" id="{7670E8A9-7E85-4CA5-ADF7-FB7F877B8F0E}"/>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8D0C51B-8BF1-44CC-8C6C-31B164C8E803}" type="slidenum">
              <a:rPr lang="en-US" altLang="zh-CN"/>
              <a:pPr/>
              <a:t>39</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a:extLst>
              <a:ext uri="{FF2B5EF4-FFF2-40B4-BE49-F238E27FC236}">
                <a16:creationId xmlns:a16="http://schemas.microsoft.com/office/drawing/2014/main" id="{2332AF2A-21F5-4055-AA11-1D988BE72B3D}"/>
              </a:ext>
            </a:extLst>
          </p:cNvPr>
          <p:cNvSpPr>
            <a:spLocks noGrp="1" noChangeArrowheads="1"/>
          </p:cNvSpPr>
          <p:nvPr>
            <p:ph type="title"/>
          </p:nvPr>
        </p:nvSpPr>
        <p:spPr>
          <a:xfrm>
            <a:off x="947738" y="207963"/>
            <a:ext cx="7315200" cy="866775"/>
          </a:xfrm>
        </p:spPr>
        <p:txBody>
          <a:bodyPr/>
          <a:lstStyle/>
          <a:p>
            <a:pPr algn="r" eaLnBrk="1" hangingPunct="1"/>
            <a:r>
              <a:rPr lang="en-US" altLang="zh-CN" sz="4500"/>
              <a:t>METRICS</a:t>
            </a:r>
          </a:p>
        </p:txBody>
      </p:sp>
      <p:sp>
        <p:nvSpPr>
          <p:cNvPr id="8194" name="Content Placeholder 2">
            <a:extLst>
              <a:ext uri="{FF2B5EF4-FFF2-40B4-BE49-F238E27FC236}">
                <a16:creationId xmlns:a16="http://schemas.microsoft.com/office/drawing/2014/main" id="{715977A6-14FC-489D-8E89-9577096CA451}"/>
              </a:ext>
            </a:extLst>
          </p:cNvPr>
          <p:cNvSpPr>
            <a:spLocks noGrp="1" noChangeArrowheads="1"/>
          </p:cNvSpPr>
          <p:nvPr>
            <p:ph idx="1"/>
          </p:nvPr>
        </p:nvSpPr>
        <p:spPr>
          <a:xfrm>
            <a:off x="5486400" y="996950"/>
            <a:ext cx="3581400" cy="1879600"/>
          </a:xfrm>
        </p:spPr>
        <p:txBody>
          <a:bodyPr/>
          <a:lstStyle/>
          <a:p>
            <a:pPr eaLnBrk="1" hangingPunct="1"/>
            <a:r>
              <a:rPr lang="en-US" altLang="zh-CN" sz="1600"/>
              <a:t>IEEE A Quantitate Measure Of The Degree To Which System, Component, or Process Posses A Given Attribute  </a:t>
            </a:r>
          </a:p>
          <a:p>
            <a:pPr eaLnBrk="1" hangingPunct="1"/>
            <a:r>
              <a:rPr lang="en-US" altLang="zh-CN" sz="1600"/>
              <a:t>:A metric is a quantifiable measure that is used to track and assess the status of a specific process.</a:t>
            </a:r>
          </a:p>
        </p:txBody>
      </p:sp>
      <p:pic>
        <p:nvPicPr>
          <p:cNvPr id="8195" name="Picture 4">
            <a:extLst>
              <a:ext uri="{FF2B5EF4-FFF2-40B4-BE49-F238E27FC236}">
                <a16:creationId xmlns:a16="http://schemas.microsoft.com/office/drawing/2014/main" id="{06B2B5A0-1FE9-442C-90F7-39B6B956D8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2876550"/>
            <a:ext cx="360045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6" name="Picture 2" descr="Business Process Management System (BPMS) | ebtikari %">
            <a:extLst>
              <a:ext uri="{FF2B5EF4-FFF2-40B4-BE49-F238E27FC236}">
                <a16:creationId xmlns:a16="http://schemas.microsoft.com/office/drawing/2014/main" id="{DFC659D9-C43F-42B3-B7BD-F226B4579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76550"/>
            <a:ext cx="36576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Rectangle 1">
            <a:extLst>
              <a:ext uri="{FF2B5EF4-FFF2-40B4-BE49-F238E27FC236}">
                <a16:creationId xmlns:a16="http://schemas.microsoft.com/office/drawing/2014/main" id="{18E1BFAC-002C-449B-94EF-20D375C87661}"/>
              </a:ext>
            </a:extLst>
          </p:cNvPr>
          <p:cNvSpPr>
            <a:spLocks noChangeArrowheads="1"/>
          </p:cNvSpPr>
          <p:nvPr/>
        </p:nvSpPr>
        <p:spPr bwMode="auto">
          <a:xfrm>
            <a:off x="4540250" y="4705350"/>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8198" name="Slide Number Placeholder 2">
            <a:extLst>
              <a:ext uri="{FF2B5EF4-FFF2-40B4-BE49-F238E27FC236}">
                <a16:creationId xmlns:a16="http://schemas.microsoft.com/office/drawing/2014/main" id="{13ECC1AA-41C4-44BA-A26B-8FDB618D8FE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36F7339-B9A4-4ABA-AA75-A459A926EB30}" type="slidenum">
              <a:rPr lang="en-US" altLang="zh-CN"/>
              <a:pPr/>
              <a:t>4</a:t>
            </a:fld>
            <a:endParaRPr lang="en-US" altLang="zh-CN"/>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C2119-8A4D-47F5-BF3D-0A471BF6D934}"/>
              </a:ext>
            </a:extLst>
          </p:cNvPr>
          <p:cNvSpPr>
            <a:spLocks noGrp="1"/>
          </p:cNvSpPr>
          <p:nvPr>
            <p:ph type="title"/>
          </p:nvPr>
        </p:nvSpPr>
        <p:spPr>
          <a:xfrm>
            <a:off x="412750" y="1158875"/>
            <a:ext cx="3646488" cy="865188"/>
          </a:xfrm>
        </p:spPr>
        <p:txBody>
          <a:bodyPr>
            <a:normAutofit fontScale="90000"/>
          </a:bodyPr>
          <a:lstStyle/>
          <a:p>
            <a:pPr eaLnBrk="1" fontAlgn="auto" hangingPunct="1">
              <a:defRPr/>
            </a:pPr>
            <a:r>
              <a:rPr lang="en-US" noProof="1"/>
              <a:t>Approches  of SIX SIGMA</a:t>
            </a:r>
          </a:p>
        </p:txBody>
      </p:sp>
      <p:sp>
        <p:nvSpPr>
          <p:cNvPr id="46082" name="Text Box 4">
            <a:extLst>
              <a:ext uri="{FF2B5EF4-FFF2-40B4-BE49-F238E27FC236}">
                <a16:creationId xmlns:a16="http://schemas.microsoft.com/office/drawing/2014/main" id="{3AA65D12-4ED3-46B3-857B-72180FD4B30B}"/>
              </a:ext>
            </a:extLst>
          </p:cNvPr>
          <p:cNvSpPr txBox="1">
            <a:spLocks noChangeArrowheads="1"/>
          </p:cNvSpPr>
          <p:nvPr/>
        </p:nvSpPr>
        <p:spPr bwMode="auto">
          <a:xfrm>
            <a:off x="4114800" y="379413"/>
            <a:ext cx="4473575"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a:solidFill>
                  <a:srgbClr val="FFFFFF"/>
                </a:solidFill>
                <a:sym typeface="+mn-ea"/>
              </a:rPr>
              <a:t>DMAIC  </a:t>
            </a:r>
            <a:r>
              <a:rPr lang="en-US" altLang="zh-CN" b="1">
                <a:solidFill>
                  <a:srgbClr val="FFFFFF"/>
                </a:solidFill>
                <a:sym typeface="+mn-ea"/>
              </a:rPr>
              <a:t>Approach</a:t>
            </a:r>
          </a:p>
          <a:p>
            <a:pPr>
              <a:spcBef>
                <a:spcPts val="975"/>
              </a:spcBef>
            </a:pPr>
            <a:r>
              <a:rPr lang="en-US" altLang="zh-CN" b="1">
                <a:solidFill>
                  <a:srgbClr val="FFFFFF"/>
                </a:solidFill>
                <a:sym typeface="+mn-ea"/>
              </a:rPr>
              <a:t>   </a:t>
            </a:r>
            <a:r>
              <a:rPr lang="en-US" altLang="en-US" noProof="1">
                <a:latin typeface="Carlito"/>
                <a:ea typeface="Carlito"/>
                <a:cs typeface="Carlito"/>
                <a:sym typeface="+mn-ea"/>
              </a:rPr>
              <a:t>This Is Organizational Based</a:t>
            </a:r>
          </a:p>
          <a:p>
            <a:pPr>
              <a:spcBef>
                <a:spcPts val="975"/>
              </a:spcBef>
            </a:pPr>
            <a:r>
              <a:rPr lang="zh-CN" altLang="en-US" b="1">
                <a:solidFill>
                  <a:srgbClr val="FFFFFF"/>
                </a:solidFill>
                <a:sym typeface="+mn-ea"/>
              </a:rPr>
              <a:t>DMADV</a:t>
            </a:r>
            <a:r>
              <a:rPr lang="zh-CN" altLang="en-US" noProof="1">
                <a:solidFill>
                  <a:srgbClr val="6F2F9F"/>
                </a:solidFill>
                <a:latin typeface="Carlito"/>
                <a:ea typeface="Carlito"/>
                <a:cs typeface="Carlito"/>
                <a:sym typeface="+mn-ea"/>
              </a:rPr>
              <a:t>  </a:t>
            </a:r>
          </a:p>
          <a:p>
            <a:pPr>
              <a:spcBef>
                <a:spcPts val="975"/>
              </a:spcBef>
            </a:pPr>
            <a:r>
              <a:rPr lang="en-US" altLang="en-US" noProof="1">
                <a:latin typeface="Carlito"/>
                <a:ea typeface="Carlito"/>
                <a:cs typeface="Carlito"/>
                <a:sym typeface="+mn-ea"/>
              </a:rPr>
              <a:t>    This Is Based On Customer Needs And  Satifactions</a:t>
            </a:r>
            <a:endParaRPr lang="en-US" altLang="en-US" noProof="1">
              <a:latin typeface="Carlito"/>
              <a:ea typeface="Carlito"/>
              <a:cs typeface="Carlito"/>
            </a:endParaRPr>
          </a:p>
          <a:p>
            <a:pPr>
              <a:spcBef>
                <a:spcPts val="975"/>
              </a:spcBef>
            </a:pPr>
            <a:endParaRPr lang="en-US" altLang="en-US" noProof="1">
              <a:latin typeface="Carlito"/>
              <a:ea typeface="Carlito"/>
              <a:cs typeface="Carlito"/>
            </a:endParaRPr>
          </a:p>
          <a:p>
            <a:endParaRPr lang="en-US" altLang="zh-CN" b="1">
              <a:solidFill>
                <a:srgbClr val="FFFFFF"/>
              </a:solidFill>
              <a:sym typeface="+mn-ea"/>
            </a:endParaRPr>
          </a:p>
        </p:txBody>
      </p:sp>
      <p:sp>
        <p:nvSpPr>
          <p:cNvPr id="46083" name="object 10">
            <a:extLst>
              <a:ext uri="{FF2B5EF4-FFF2-40B4-BE49-F238E27FC236}">
                <a16:creationId xmlns:a16="http://schemas.microsoft.com/office/drawing/2014/main" id="{200B7108-45E4-473D-8F2C-A30416295C19}"/>
              </a:ext>
            </a:extLst>
          </p:cNvPr>
          <p:cNvSpPr>
            <a:spLocks noChangeArrowheads="1"/>
          </p:cNvSpPr>
          <p:nvPr/>
        </p:nvSpPr>
        <p:spPr bwMode="auto">
          <a:xfrm>
            <a:off x="25400" y="2024063"/>
            <a:ext cx="3810000" cy="18034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p>
            <a:endParaRPr lang="en-US" altLang="en-US"/>
          </a:p>
        </p:txBody>
      </p:sp>
      <p:sp>
        <p:nvSpPr>
          <p:cNvPr id="46084" name="Slide Number Placeholder 2">
            <a:extLst>
              <a:ext uri="{FF2B5EF4-FFF2-40B4-BE49-F238E27FC236}">
                <a16:creationId xmlns:a16="http://schemas.microsoft.com/office/drawing/2014/main" id="{22D33CFC-07EF-4647-B17F-C64D44DC7400}"/>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D425F24-8518-4BE4-A6F5-2C955B1D634A}" type="slidenum">
              <a:rPr lang="en-US" altLang="zh-CN"/>
              <a:pPr/>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8193-3A6F-4B6F-9C89-67D07CF3C1BF}"/>
              </a:ext>
            </a:extLst>
          </p:cNvPr>
          <p:cNvSpPr>
            <a:spLocks noGrp="1"/>
          </p:cNvSpPr>
          <p:nvPr>
            <p:ph type="title"/>
          </p:nvPr>
        </p:nvSpPr>
        <p:spPr>
          <a:xfrm>
            <a:off x="685800" y="1158875"/>
            <a:ext cx="3124200" cy="865188"/>
          </a:xfrm>
        </p:spPr>
        <p:txBody>
          <a:bodyPr>
            <a:normAutofit fontScale="90000"/>
          </a:bodyPr>
          <a:lstStyle/>
          <a:p>
            <a:pPr eaLnBrk="1" fontAlgn="auto" hangingPunct="1">
              <a:defRPr/>
            </a:pPr>
            <a:r>
              <a:rPr b="1" spc="-5" dirty="0">
                <a:cs typeface="Calibri" panose="020F0502020204030204"/>
                <a:sym typeface="+mn-ea"/>
              </a:rPr>
              <a:t>DMAIC </a:t>
            </a:r>
            <a:r>
              <a:rPr lang="en-US" noProof="1"/>
              <a:t>Approches  </a:t>
            </a:r>
          </a:p>
        </p:txBody>
      </p:sp>
      <p:sp>
        <p:nvSpPr>
          <p:cNvPr id="5" name="Text Box 4">
            <a:extLst>
              <a:ext uri="{FF2B5EF4-FFF2-40B4-BE49-F238E27FC236}">
                <a16:creationId xmlns:a16="http://schemas.microsoft.com/office/drawing/2014/main" id="{8DAAB26C-76C7-4891-9F68-EAB2DA5357EF}"/>
              </a:ext>
            </a:extLst>
          </p:cNvPr>
          <p:cNvSpPr txBox="1"/>
          <p:nvPr/>
        </p:nvSpPr>
        <p:spPr>
          <a:xfrm>
            <a:off x="3886200" y="133350"/>
            <a:ext cx="4473575" cy="4303713"/>
          </a:xfrm>
          <a:prstGeom prst="rect">
            <a:avLst/>
          </a:prstGeom>
          <a:noFill/>
        </p:spPr>
        <p:txBody>
          <a:bodyPr>
            <a:spAutoFit/>
          </a:bodyPr>
          <a:lstStyle/>
          <a:p>
            <a:pPr marL="12700" fontAlgn="auto">
              <a:spcBef>
                <a:spcPts val="975"/>
              </a:spcBef>
              <a:defRPr/>
            </a:pPr>
            <a:r>
              <a:rPr lang="en-US" noProof="1">
                <a:latin typeface="Carlito"/>
                <a:cs typeface="Carlito"/>
              </a:rPr>
              <a:t>1. Defidne</a:t>
            </a:r>
          </a:p>
          <a:p>
            <a:pPr marL="12700" fontAlgn="auto">
              <a:spcBef>
                <a:spcPts val="975"/>
              </a:spcBef>
              <a:defRPr/>
            </a:pPr>
            <a:r>
              <a:rPr lang="en-US" sz="1600" noProof="1">
                <a:latin typeface="+mn-lt"/>
                <a:sym typeface="+mn-ea"/>
              </a:rPr>
              <a:t>Define the system, the voice of the customer and their requirements, and therefore the project goals, specifically.</a:t>
            </a:r>
            <a:endParaRPr lang="en-US" sz="1600" noProof="1">
              <a:latin typeface="Carlito"/>
              <a:cs typeface="Carlito"/>
              <a:sym typeface="+mn-ea"/>
            </a:endParaRPr>
          </a:p>
          <a:p>
            <a:pPr marL="12700" fontAlgn="auto">
              <a:spcBef>
                <a:spcPts val="975"/>
              </a:spcBef>
              <a:defRPr/>
            </a:pPr>
            <a:r>
              <a:rPr lang="en-US" noProof="1">
                <a:latin typeface="Carlito"/>
                <a:cs typeface="Carlito"/>
              </a:rPr>
              <a:t>2. Measure</a:t>
            </a:r>
          </a:p>
          <a:p>
            <a:pPr marL="12700" fontAlgn="auto">
              <a:spcBef>
                <a:spcPts val="975"/>
              </a:spcBef>
              <a:defRPr/>
            </a:pPr>
            <a:r>
              <a:rPr lang="en-US" sz="1600" noProof="1">
                <a:latin typeface="+mn-lt"/>
                <a:sym typeface="+mn-ea"/>
              </a:rPr>
              <a:t>Measure key aspects of the present process and collect relevant data.</a:t>
            </a:r>
            <a:endParaRPr lang="en-US" sz="1600" noProof="1">
              <a:latin typeface="Carlito"/>
              <a:cs typeface="Carlito"/>
              <a:sym typeface="+mn-ea"/>
            </a:endParaRPr>
          </a:p>
          <a:p>
            <a:pPr marL="12700" fontAlgn="auto">
              <a:spcBef>
                <a:spcPts val="975"/>
              </a:spcBef>
              <a:defRPr/>
            </a:pPr>
            <a:r>
              <a:rPr lang="en-US" noProof="1">
                <a:latin typeface="Carlito"/>
                <a:cs typeface="Carlito"/>
              </a:rPr>
              <a:t>3. Analyse</a:t>
            </a:r>
          </a:p>
          <a:p>
            <a:pPr marL="12700" fontAlgn="auto">
              <a:spcBef>
                <a:spcPts val="975"/>
              </a:spcBef>
              <a:defRPr/>
            </a:pPr>
            <a:r>
              <a:rPr lang="en-US" sz="1600" noProof="1">
                <a:latin typeface="+mn-lt"/>
                <a:sym typeface="+mn-ea"/>
              </a:rPr>
              <a:t>Analyze the info to research and verify cause-and effect relationships. Determine what the relationships are, and plan to make sure that all factors have been considered. hunt down root explanation for the defect under investigation</a:t>
            </a:r>
            <a:endParaRPr sz="1600" noProof="1">
              <a:latin typeface="Carlito"/>
              <a:cs typeface="Carlito"/>
            </a:endParaRPr>
          </a:p>
          <a:p>
            <a:pPr fontAlgn="auto">
              <a:defRPr/>
            </a:pPr>
            <a:endParaRPr lang="en-US" b="1" spc="-5" dirty="0">
              <a:solidFill>
                <a:srgbClr val="FFFFFF"/>
              </a:solidFill>
              <a:latin typeface="Calibri" panose="020F0502020204030204"/>
              <a:cs typeface="Calibri" panose="020F0502020204030204"/>
              <a:sym typeface="+mn-ea"/>
            </a:endParaRPr>
          </a:p>
        </p:txBody>
      </p:sp>
      <p:graphicFrame>
        <p:nvGraphicFramePr>
          <p:cNvPr id="47107" name="Object 3">
            <a:extLst>
              <a:ext uri="{FF2B5EF4-FFF2-40B4-BE49-F238E27FC236}">
                <a16:creationId xmlns:a16="http://schemas.microsoft.com/office/drawing/2014/main" id="{94EDD0DA-727D-43F7-B058-579A601D5598}"/>
              </a:ext>
            </a:extLst>
          </p:cNvPr>
          <p:cNvGraphicFramePr>
            <a:graphicFrameLocks/>
          </p:cNvGraphicFramePr>
          <p:nvPr/>
        </p:nvGraphicFramePr>
        <p:xfrm>
          <a:off x="152400" y="2038350"/>
          <a:ext cx="3489325" cy="2697163"/>
        </p:xfrm>
        <a:graphic>
          <a:graphicData uri="http://schemas.openxmlformats.org/presentationml/2006/ole">
            <mc:AlternateContent xmlns:mc="http://schemas.openxmlformats.org/markup-compatibility/2006">
              <mc:Choice xmlns:v="urn:schemas-microsoft-com:vml" Requires="v">
                <p:oleObj spid="_x0000_s47113" r:id="rId3" imgW="3524742" imgH="2723810" progId="PBrush">
                  <p:embed/>
                </p:oleObj>
              </mc:Choice>
              <mc:Fallback>
                <p:oleObj r:id="rId3" imgW="3524742" imgH="2723810" progId="PBrush">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038350"/>
                        <a:ext cx="3489325" cy="269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08" name="Rectangle 5">
            <a:extLst>
              <a:ext uri="{FF2B5EF4-FFF2-40B4-BE49-F238E27FC236}">
                <a16:creationId xmlns:a16="http://schemas.microsoft.com/office/drawing/2014/main" id="{2B8F301F-E75C-452A-841B-55672AABC1C4}"/>
              </a:ext>
            </a:extLst>
          </p:cNvPr>
          <p:cNvSpPr>
            <a:spLocks noChangeArrowheads="1"/>
          </p:cNvSpPr>
          <p:nvPr/>
        </p:nvSpPr>
        <p:spPr bwMode="auto">
          <a:xfrm>
            <a:off x="4591050" y="45529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47109" name="Slide Number Placeholder 6">
            <a:extLst>
              <a:ext uri="{FF2B5EF4-FFF2-40B4-BE49-F238E27FC236}">
                <a16:creationId xmlns:a16="http://schemas.microsoft.com/office/drawing/2014/main" id="{A360D12B-77B9-4C27-9CA0-EE37BCFBADC2}"/>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3E895FA-A97C-41C7-9AFB-482289894FC1}" type="slidenum">
              <a:rPr lang="en-US" altLang="zh-CN"/>
              <a:pPr/>
              <a:t>41</a:t>
            </a:fld>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1224D-8E5D-4E16-87E8-8FE9C677CE6E}"/>
              </a:ext>
            </a:extLst>
          </p:cNvPr>
          <p:cNvSpPr>
            <a:spLocks noGrp="1"/>
          </p:cNvSpPr>
          <p:nvPr>
            <p:ph type="title"/>
          </p:nvPr>
        </p:nvSpPr>
        <p:spPr>
          <a:xfrm>
            <a:off x="914400" y="1158875"/>
            <a:ext cx="2667000" cy="865188"/>
          </a:xfrm>
        </p:spPr>
        <p:txBody>
          <a:bodyPr>
            <a:normAutofit fontScale="90000"/>
          </a:bodyPr>
          <a:lstStyle/>
          <a:p>
            <a:pPr eaLnBrk="1" fontAlgn="auto" hangingPunct="1">
              <a:defRPr/>
            </a:pPr>
            <a:r>
              <a:rPr b="1" spc="-5" dirty="0">
                <a:cs typeface="Calibri" panose="020F0502020204030204"/>
                <a:sym typeface="+mn-ea"/>
              </a:rPr>
              <a:t>DMAIC </a:t>
            </a:r>
            <a:r>
              <a:rPr lang="en-US" noProof="1"/>
              <a:t>Approches  cont...</a:t>
            </a:r>
          </a:p>
        </p:txBody>
      </p:sp>
      <p:sp>
        <p:nvSpPr>
          <p:cNvPr id="48130" name="Text Box 4">
            <a:extLst>
              <a:ext uri="{FF2B5EF4-FFF2-40B4-BE49-F238E27FC236}">
                <a16:creationId xmlns:a16="http://schemas.microsoft.com/office/drawing/2014/main" id="{001FC3D4-4270-4EAD-B1AE-900018BD197F}"/>
              </a:ext>
            </a:extLst>
          </p:cNvPr>
          <p:cNvSpPr txBox="1">
            <a:spLocks noChangeArrowheads="1"/>
          </p:cNvSpPr>
          <p:nvPr/>
        </p:nvSpPr>
        <p:spPr bwMode="auto">
          <a:xfrm>
            <a:off x="4038600" y="-9525"/>
            <a:ext cx="4473575"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27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defRPr>
                <a:solidFill>
                  <a:schemeClr val="tx1"/>
                </a:solidFill>
                <a:latin typeface="Calibri" panose="020F0502020204030204" pitchFamily="34" charset="0"/>
              </a:defRPr>
            </a:lvl6pPr>
            <a:lvl7pPr fontAlgn="base">
              <a:spcBef>
                <a:spcPct val="0"/>
              </a:spcBef>
              <a:spcAft>
                <a:spcPct val="0"/>
              </a:spcAft>
              <a:defRPr>
                <a:solidFill>
                  <a:schemeClr val="tx1"/>
                </a:solidFill>
                <a:latin typeface="Calibri" panose="020F0502020204030204" pitchFamily="34" charset="0"/>
              </a:defRPr>
            </a:lvl7pPr>
            <a:lvl8pPr fontAlgn="base">
              <a:spcBef>
                <a:spcPct val="0"/>
              </a:spcBef>
              <a:spcAft>
                <a:spcPct val="0"/>
              </a:spcAft>
              <a:defRPr>
                <a:solidFill>
                  <a:schemeClr val="tx1"/>
                </a:solidFill>
                <a:latin typeface="Calibri" panose="020F0502020204030204" pitchFamily="34" charset="0"/>
              </a:defRPr>
            </a:lvl8pPr>
            <a:lvl9pPr fontAlgn="base">
              <a:spcBef>
                <a:spcPct val="0"/>
              </a:spcBef>
              <a:spcAft>
                <a:spcPct val="0"/>
              </a:spcAft>
              <a:defRPr>
                <a:solidFill>
                  <a:schemeClr val="tx1"/>
                </a:solidFill>
                <a:latin typeface="Calibri" panose="020F0502020204030204" pitchFamily="34" charset="0"/>
              </a:defRPr>
            </a:lvl9pPr>
          </a:lstStyle>
          <a:p>
            <a:pPr>
              <a:spcBef>
                <a:spcPts val="975"/>
              </a:spcBef>
            </a:pPr>
            <a:r>
              <a:rPr lang="en-US" altLang="zh-CN">
                <a:latin typeface="Carlito"/>
              </a:rPr>
              <a:t>4. Improve</a:t>
            </a:r>
          </a:p>
          <a:p>
            <a:pPr>
              <a:spcBef>
                <a:spcPts val="975"/>
              </a:spcBef>
            </a:pPr>
            <a:r>
              <a:rPr lang="en-US" altLang="zh-CN" sz="1600"/>
              <a:t>Improve or optimize the present process based upon data analysis using techniques like design of experiments, poka yoke or mistake proofing, and standard work to make a replacement, future state process. found out pilot runs to determine process capability.</a:t>
            </a:r>
          </a:p>
          <a:p>
            <a:pPr>
              <a:spcBef>
                <a:spcPts val="975"/>
              </a:spcBef>
            </a:pPr>
            <a:r>
              <a:rPr lang="en-US" altLang="zh-CN">
                <a:latin typeface="Carlito"/>
              </a:rPr>
              <a:t>5. Control</a:t>
            </a:r>
          </a:p>
          <a:p>
            <a:pPr>
              <a:spcBef>
                <a:spcPts val="975"/>
              </a:spcBef>
            </a:pPr>
            <a:r>
              <a:rPr lang="en-US" altLang="zh-CN" sz="1600"/>
              <a:t>Control the longer term state process to make sure that any deviations from target are corrected before they end in defects. Implement control systems like statistical process control, production boards, visual workplaces, and continuously monitor the method. </a:t>
            </a:r>
            <a:endParaRPr lang="en-US" altLang="zh-CN" b="1">
              <a:solidFill>
                <a:srgbClr val="FFFFFF"/>
              </a:solidFill>
            </a:endParaRPr>
          </a:p>
        </p:txBody>
      </p:sp>
      <p:graphicFrame>
        <p:nvGraphicFramePr>
          <p:cNvPr id="48131" name="Content Placeholder 6">
            <a:extLst>
              <a:ext uri="{FF2B5EF4-FFF2-40B4-BE49-F238E27FC236}">
                <a16:creationId xmlns:a16="http://schemas.microsoft.com/office/drawing/2014/main" id="{3F7560E7-A949-48C3-98FB-C9A5F4D3F5BA}"/>
              </a:ext>
            </a:extLst>
          </p:cNvPr>
          <p:cNvGraphicFramePr>
            <a:graphicFrameLocks noGrp="1"/>
          </p:cNvGraphicFramePr>
          <p:nvPr>
            <p:ph sz="quarter" idx="14"/>
          </p:nvPr>
        </p:nvGraphicFramePr>
        <p:xfrm>
          <a:off x="457200" y="2024063"/>
          <a:ext cx="3489325" cy="2697162"/>
        </p:xfrm>
        <a:graphic>
          <a:graphicData uri="http://schemas.openxmlformats.org/presentationml/2006/ole">
            <mc:AlternateContent xmlns:mc="http://schemas.openxmlformats.org/markup-compatibility/2006">
              <mc:Choice xmlns:v="urn:schemas-microsoft-com:vml" Requires="v">
                <p:oleObj spid="_x0000_s48137" r:id="rId3" imgW="3524742" imgH="2723810" progId="PBrush">
                  <p:embed/>
                </p:oleObj>
              </mc:Choice>
              <mc:Fallback>
                <p:oleObj r:id="rId3" imgW="3524742" imgH="2723810" progId="PBrush">
                  <p:embed/>
                  <p:pic>
                    <p:nvPicPr>
                      <p:cNvPr id="0" name="Content Placeholder 6"/>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024063"/>
                        <a:ext cx="3489325" cy="269716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8132" name="Rectangle 2">
            <a:extLst>
              <a:ext uri="{FF2B5EF4-FFF2-40B4-BE49-F238E27FC236}">
                <a16:creationId xmlns:a16="http://schemas.microsoft.com/office/drawing/2014/main" id="{62C420CA-3E42-453E-BB8C-EF81C7F657C3}"/>
              </a:ext>
            </a:extLst>
          </p:cNvPr>
          <p:cNvSpPr>
            <a:spLocks noChangeArrowheads="1"/>
          </p:cNvSpPr>
          <p:nvPr/>
        </p:nvSpPr>
        <p:spPr bwMode="auto">
          <a:xfrm>
            <a:off x="4343400" y="44005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48133" name="Slide Number Placeholder 3">
            <a:extLst>
              <a:ext uri="{FF2B5EF4-FFF2-40B4-BE49-F238E27FC236}">
                <a16:creationId xmlns:a16="http://schemas.microsoft.com/office/drawing/2014/main" id="{4C3C628E-C3B4-432D-8BCF-11B6FE51D156}"/>
              </a:ext>
            </a:extLst>
          </p:cNvPr>
          <p:cNvSpPr>
            <a:spLocks noGrp="1" noChangeArrowheads="1"/>
          </p:cNvSpPr>
          <p:nvPr>
            <p:ph type="sldNum" sz="quarter" idx="16"/>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D31407-10C1-4474-B084-2AD7A83EF7B2}" type="slidenum">
              <a:rPr lang="en-US" altLang="zh-CN"/>
              <a:pPr/>
              <a:t>42</a:t>
            </a:fld>
            <a:endParaRPr lang="en-U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9C2A-55C0-4126-8654-07E1431E1A36}"/>
              </a:ext>
            </a:extLst>
          </p:cNvPr>
          <p:cNvSpPr>
            <a:spLocks noGrp="1"/>
          </p:cNvSpPr>
          <p:nvPr>
            <p:ph type="title"/>
          </p:nvPr>
        </p:nvSpPr>
        <p:spPr>
          <a:xfrm>
            <a:off x="914400" y="1158875"/>
            <a:ext cx="3297238" cy="865188"/>
          </a:xfrm>
        </p:spPr>
        <p:txBody>
          <a:bodyPr>
            <a:normAutofit fontScale="90000"/>
          </a:bodyPr>
          <a:lstStyle/>
          <a:p>
            <a:pPr eaLnBrk="1" fontAlgn="auto" hangingPunct="1">
              <a:defRPr/>
            </a:pPr>
            <a:r>
              <a:rPr lang="en-US" noProof="1"/>
              <a:t>DMADV Approches  of SIX SIGMA</a:t>
            </a:r>
          </a:p>
        </p:txBody>
      </p:sp>
      <p:sp>
        <p:nvSpPr>
          <p:cNvPr id="5" name="Text Box 4">
            <a:extLst>
              <a:ext uri="{FF2B5EF4-FFF2-40B4-BE49-F238E27FC236}">
                <a16:creationId xmlns:a16="http://schemas.microsoft.com/office/drawing/2014/main" id="{415CDD38-7F87-4037-9178-59E5DE8A4FDA}"/>
              </a:ext>
            </a:extLst>
          </p:cNvPr>
          <p:cNvSpPr txBox="1"/>
          <p:nvPr/>
        </p:nvSpPr>
        <p:spPr>
          <a:xfrm>
            <a:off x="4581525" y="379413"/>
            <a:ext cx="3838575" cy="4057650"/>
          </a:xfrm>
          <a:prstGeom prst="rect">
            <a:avLst/>
          </a:prstGeom>
          <a:noFill/>
        </p:spPr>
        <p:txBody>
          <a:bodyPr>
            <a:spAutoFit/>
          </a:bodyPr>
          <a:lstStyle/>
          <a:p>
            <a:pPr fontAlgn="auto">
              <a:defRPr/>
            </a:pPr>
            <a:r>
              <a:rPr lang="en-US" b="1" spc="-5" dirty="0">
                <a:solidFill>
                  <a:srgbClr val="FFFFFF"/>
                </a:solidFill>
                <a:latin typeface="Calibri" panose="020F0502020204030204"/>
                <a:cs typeface="Calibri" panose="020F0502020204030204"/>
                <a:sym typeface="+mn-ea"/>
              </a:rPr>
              <a:t>1.Define</a:t>
            </a:r>
          </a:p>
          <a:p>
            <a:pPr marL="12700" fontAlgn="auto">
              <a:spcBef>
                <a:spcPts val="975"/>
              </a:spcBef>
              <a:defRPr/>
            </a:pPr>
            <a:r>
              <a:rPr lang="en-US" noProof="1">
                <a:latin typeface="+mn-lt"/>
                <a:sym typeface="+mn-ea"/>
              </a:rPr>
              <a:t>Define design goals that are according to customer demands and therefore the enterprise strategy</a:t>
            </a:r>
            <a:r>
              <a:rPr lang="en-US" b="1" spc="-5" dirty="0">
                <a:solidFill>
                  <a:srgbClr val="FFFFFF"/>
                </a:solidFill>
                <a:latin typeface="Calibri" panose="020F0502020204030204"/>
                <a:cs typeface="Calibri" panose="020F0502020204030204"/>
                <a:sym typeface="+mn-ea"/>
              </a:rPr>
              <a:t>   </a:t>
            </a:r>
          </a:p>
          <a:p>
            <a:pPr marL="12700" fontAlgn="auto">
              <a:spcBef>
                <a:spcPts val="975"/>
              </a:spcBef>
              <a:defRPr/>
            </a:pPr>
            <a:r>
              <a:rPr lang="en-US" spc="25" noProof="1">
                <a:latin typeface="Carlito"/>
                <a:cs typeface="Carlito"/>
                <a:sym typeface="+mn-ea"/>
              </a:rPr>
              <a:t>2. Measure</a:t>
            </a:r>
            <a:endParaRPr spc="25" noProof="1">
              <a:latin typeface="Carlito"/>
              <a:cs typeface="Carlito"/>
              <a:sym typeface="+mn-ea"/>
            </a:endParaRPr>
          </a:p>
          <a:p>
            <a:pPr marL="12700" fontAlgn="auto">
              <a:spcBef>
                <a:spcPts val="975"/>
              </a:spcBef>
              <a:defRPr/>
            </a:pPr>
            <a:r>
              <a:rPr lang="en-US" noProof="1">
                <a:latin typeface="+mn-lt"/>
                <a:sym typeface="+mn-ea"/>
              </a:rPr>
              <a:t>Measure and identify CTQs (characteristics that are Critical To Quality), product capabilities, production process capability, and risks</a:t>
            </a:r>
            <a:endParaRPr lang="en-US" noProof="1">
              <a:sym typeface="+mn-ea"/>
            </a:endParaRPr>
          </a:p>
          <a:p>
            <a:pPr marL="12700" fontAlgn="auto">
              <a:spcBef>
                <a:spcPts val="975"/>
              </a:spcBef>
              <a:defRPr/>
            </a:pPr>
            <a:r>
              <a:rPr lang="en-US" noProof="1">
                <a:latin typeface="+mn-lt"/>
                <a:sym typeface="+mn-ea"/>
              </a:rPr>
              <a:t>3. Analyze</a:t>
            </a:r>
            <a:endParaRPr lang="en-US" noProof="1">
              <a:sym typeface="+mn-ea"/>
            </a:endParaRPr>
          </a:p>
          <a:p>
            <a:pPr marL="12700" fontAlgn="auto">
              <a:spcBef>
                <a:spcPts val="975"/>
              </a:spcBef>
              <a:defRPr/>
            </a:pPr>
            <a:r>
              <a:rPr lang="en-US" noProof="1">
                <a:latin typeface="+mn-lt"/>
                <a:sym typeface="+mn-ea"/>
              </a:rPr>
              <a:t>Analyze to develop and style alternatives</a:t>
            </a:r>
            <a:endParaRPr lang="en-US" b="1" spc="-5" dirty="0">
              <a:solidFill>
                <a:srgbClr val="FFFFFF"/>
              </a:solidFill>
              <a:latin typeface="Calibri" panose="020F0502020204030204"/>
              <a:cs typeface="Calibri" panose="020F0502020204030204"/>
              <a:sym typeface="+mn-ea"/>
            </a:endParaRPr>
          </a:p>
        </p:txBody>
      </p:sp>
      <p:graphicFrame>
        <p:nvGraphicFramePr>
          <p:cNvPr id="49155" name="Content Placeholder 2">
            <a:extLst>
              <a:ext uri="{FF2B5EF4-FFF2-40B4-BE49-F238E27FC236}">
                <a16:creationId xmlns:a16="http://schemas.microsoft.com/office/drawing/2014/main" id="{652E289C-B111-4FC3-ABBF-AFD3D122C3D6}"/>
              </a:ext>
            </a:extLst>
          </p:cNvPr>
          <p:cNvGraphicFramePr>
            <a:graphicFrameLocks noGrp="1"/>
          </p:cNvGraphicFramePr>
          <p:nvPr>
            <p:ph idx="1"/>
          </p:nvPr>
        </p:nvGraphicFramePr>
        <p:xfrm>
          <a:off x="555625" y="2024063"/>
          <a:ext cx="2800350" cy="2654300"/>
        </p:xfrm>
        <a:graphic>
          <a:graphicData uri="http://schemas.openxmlformats.org/presentationml/2006/ole">
            <mc:AlternateContent xmlns:mc="http://schemas.openxmlformats.org/markup-compatibility/2006">
              <mc:Choice xmlns:v="urn:schemas-microsoft-com:vml" Requires="v">
                <p:oleObj spid="_x0000_s49161" r:id="rId3" imgW="2924583" imgH="2771429" progId="Paint.Picture">
                  <p:embed/>
                </p:oleObj>
              </mc:Choice>
              <mc:Fallback>
                <p:oleObj r:id="rId3" imgW="2924583" imgH="2771429" progId="Paint.Picture">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2024063"/>
                        <a:ext cx="2800350" cy="26543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56" name="Rectangle 2">
            <a:extLst>
              <a:ext uri="{FF2B5EF4-FFF2-40B4-BE49-F238E27FC236}">
                <a16:creationId xmlns:a16="http://schemas.microsoft.com/office/drawing/2014/main" id="{465BACE1-058E-4446-8D6C-521E0FB47218}"/>
              </a:ext>
            </a:extLst>
          </p:cNvPr>
          <p:cNvSpPr>
            <a:spLocks noChangeArrowheads="1"/>
          </p:cNvSpPr>
          <p:nvPr/>
        </p:nvSpPr>
        <p:spPr bwMode="auto">
          <a:xfrm>
            <a:off x="4581525" y="45529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49157" name="Slide Number Placeholder 3">
            <a:extLst>
              <a:ext uri="{FF2B5EF4-FFF2-40B4-BE49-F238E27FC236}">
                <a16:creationId xmlns:a16="http://schemas.microsoft.com/office/drawing/2014/main" id="{49DF2E0A-C6E3-40FF-A525-2C699CC30F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B06D7B2-0942-41E4-B157-47C6E4FDA3B9}" type="slidenum">
              <a:rPr lang="en-US" altLang="zh-CN"/>
              <a:pPr/>
              <a:t>43</a:t>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95C44-D155-496E-AE55-7B23A6193450}"/>
              </a:ext>
            </a:extLst>
          </p:cNvPr>
          <p:cNvSpPr>
            <a:spLocks noGrp="1"/>
          </p:cNvSpPr>
          <p:nvPr>
            <p:ph type="title"/>
          </p:nvPr>
        </p:nvSpPr>
        <p:spPr>
          <a:xfrm>
            <a:off x="914400" y="1158875"/>
            <a:ext cx="3297238" cy="865188"/>
          </a:xfrm>
        </p:spPr>
        <p:txBody>
          <a:bodyPr>
            <a:normAutofit fontScale="90000"/>
          </a:bodyPr>
          <a:lstStyle/>
          <a:p>
            <a:pPr eaLnBrk="1" fontAlgn="auto" hangingPunct="1">
              <a:defRPr/>
            </a:pPr>
            <a:r>
              <a:rPr lang="en-US" noProof="1"/>
              <a:t>DMADV Approches  of SIX SIGMA cont..</a:t>
            </a:r>
          </a:p>
        </p:txBody>
      </p:sp>
      <p:sp>
        <p:nvSpPr>
          <p:cNvPr id="5" name="Text Box 4">
            <a:extLst>
              <a:ext uri="{FF2B5EF4-FFF2-40B4-BE49-F238E27FC236}">
                <a16:creationId xmlns:a16="http://schemas.microsoft.com/office/drawing/2014/main" id="{F05868C1-7C59-4867-84A6-95BCD39ED8E3}"/>
              </a:ext>
            </a:extLst>
          </p:cNvPr>
          <p:cNvSpPr txBox="1"/>
          <p:nvPr/>
        </p:nvSpPr>
        <p:spPr>
          <a:xfrm>
            <a:off x="4581525" y="379413"/>
            <a:ext cx="3838575" cy="2557462"/>
          </a:xfrm>
          <a:prstGeom prst="rect">
            <a:avLst/>
          </a:prstGeom>
          <a:noFill/>
        </p:spPr>
        <p:txBody>
          <a:bodyPr>
            <a:spAutoFit/>
          </a:bodyPr>
          <a:lstStyle/>
          <a:p>
            <a:pPr fontAlgn="auto">
              <a:defRPr/>
            </a:pPr>
            <a:r>
              <a:rPr lang="en-US" b="1" spc="-5" dirty="0">
                <a:solidFill>
                  <a:srgbClr val="FFFFFF"/>
                </a:solidFill>
                <a:latin typeface="Calibri" panose="020F0502020204030204"/>
                <a:cs typeface="Calibri" panose="020F0502020204030204"/>
                <a:sym typeface="+mn-ea"/>
              </a:rPr>
              <a:t>4.Design</a:t>
            </a:r>
          </a:p>
          <a:p>
            <a:pPr marL="12700" fontAlgn="auto">
              <a:spcBef>
                <a:spcPts val="975"/>
              </a:spcBef>
              <a:defRPr/>
            </a:pPr>
            <a:r>
              <a:rPr lang="en-US" noProof="1">
                <a:latin typeface="+mn-lt"/>
                <a:sym typeface="+mn-ea"/>
              </a:rPr>
              <a:t>Design an improved alternative, best suited per analysis within the previous step</a:t>
            </a:r>
            <a:endParaRPr lang="en-US" noProof="1">
              <a:sym typeface="+mn-ea"/>
            </a:endParaRPr>
          </a:p>
          <a:p>
            <a:pPr marL="12700" fontAlgn="auto">
              <a:spcBef>
                <a:spcPts val="975"/>
              </a:spcBef>
              <a:defRPr/>
            </a:pPr>
            <a:r>
              <a:rPr lang="en-US" noProof="1">
                <a:latin typeface="+mn-lt"/>
                <a:sym typeface="+mn-ea"/>
              </a:rPr>
              <a:t>5. Verify</a:t>
            </a:r>
            <a:endParaRPr lang="en-US" noProof="1">
              <a:sym typeface="+mn-ea"/>
            </a:endParaRPr>
          </a:p>
          <a:p>
            <a:pPr fontAlgn="auto">
              <a:defRPr/>
            </a:pPr>
            <a:r>
              <a:rPr lang="en-US" noProof="1">
                <a:latin typeface="+mn-lt"/>
                <a:sym typeface="+mn-ea"/>
              </a:rPr>
              <a:t>Verify the planning, found out pilot runs, implement the assembly process and hand it over to the method owner</a:t>
            </a:r>
            <a:endParaRPr lang="en-US" b="1" spc="-5" dirty="0">
              <a:solidFill>
                <a:srgbClr val="FFFFFF"/>
              </a:solidFill>
              <a:latin typeface="Calibri" panose="020F0502020204030204"/>
              <a:cs typeface="Calibri" panose="020F0502020204030204"/>
              <a:sym typeface="+mn-ea"/>
            </a:endParaRPr>
          </a:p>
        </p:txBody>
      </p:sp>
      <p:graphicFrame>
        <p:nvGraphicFramePr>
          <p:cNvPr id="50179" name="Content Placeholder 2">
            <a:extLst>
              <a:ext uri="{FF2B5EF4-FFF2-40B4-BE49-F238E27FC236}">
                <a16:creationId xmlns:a16="http://schemas.microsoft.com/office/drawing/2014/main" id="{A11EE929-C7D9-4C27-BED9-339F368EF3C3}"/>
              </a:ext>
            </a:extLst>
          </p:cNvPr>
          <p:cNvGraphicFramePr>
            <a:graphicFrameLocks noGrp="1"/>
          </p:cNvGraphicFramePr>
          <p:nvPr>
            <p:ph idx="1"/>
          </p:nvPr>
        </p:nvGraphicFramePr>
        <p:xfrm>
          <a:off x="555625" y="2024063"/>
          <a:ext cx="2800350" cy="2654300"/>
        </p:xfrm>
        <a:graphic>
          <a:graphicData uri="http://schemas.openxmlformats.org/presentationml/2006/ole">
            <mc:AlternateContent xmlns:mc="http://schemas.openxmlformats.org/markup-compatibility/2006">
              <mc:Choice xmlns:v="urn:schemas-microsoft-com:vml" Requires="v">
                <p:oleObj spid="_x0000_s50185" r:id="rId3" imgW="2924583" imgH="2771429" progId="Paint.Picture">
                  <p:embed/>
                </p:oleObj>
              </mc:Choice>
              <mc:Fallback>
                <p:oleObj r:id="rId3" imgW="2924583" imgH="2771429" progId="Paint.Picture">
                  <p:embed/>
                  <p:pic>
                    <p:nvPicPr>
                      <p:cNvPr id="0" name="Content Placeholder 2"/>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625" y="2024063"/>
                        <a:ext cx="2800350" cy="2654300"/>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0" name="Rectangle 2">
            <a:extLst>
              <a:ext uri="{FF2B5EF4-FFF2-40B4-BE49-F238E27FC236}">
                <a16:creationId xmlns:a16="http://schemas.microsoft.com/office/drawing/2014/main" id="{EF30B848-F1B8-4217-95D5-913F66129042}"/>
              </a:ext>
            </a:extLst>
          </p:cNvPr>
          <p:cNvSpPr>
            <a:spLocks noChangeArrowheads="1"/>
          </p:cNvSpPr>
          <p:nvPr/>
        </p:nvSpPr>
        <p:spPr bwMode="auto">
          <a:xfrm>
            <a:off x="4540250" y="4552950"/>
            <a:ext cx="26495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50181" name="Slide Number Placeholder 3">
            <a:extLst>
              <a:ext uri="{FF2B5EF4-FFF2-40B4-BE49-F238E27FC236}">
                <a16:creationId xmlns:a16="http://schemas.microsoft.com/office/drawing/2014/main" id="{EECBA964-CA36-4CA8-9237-F95576AFC9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29BE51E-DBCE-4FAD-A7AF-DFF800DA29C4}" type="slidenum">
              <a:rPr lang="en-US" altLang="zh-CN"/>
              <a:pPr/>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1A5F2C64-9209-4338-997C-F2EC7D4CA80F}"/>
              </a:ext>
            </a:extLst>
          </p:cNvPr>
          <p:cNvSpPr>
            <a:spLocks noGrp="1" noChangeArrowheads="1"/>
          </p:cNvSpPr>
          <p:nvPr>
            <p:ph type="title"/>
          </p:nvPr>
        </p:nvSpPr>
        <p:spPr>
          <a:xfrm>
            <a:off x="1066800" y="361950"/>
            <a:ext cx="7315200" cy="865188"/>
          </a:xfrm>
        </p:spPr>
        <p:txBody>
          <a:bodyPr/>
          <a:lstStyle/>
          <a:p>
            <a:pPr eaLnBrk="1" hangingPunct="1"/>
            <a:r>
              <a:rPr lang="en-US" altLang="zh-CN" sz="2800"/>
              <a:t>Difference between DMAIC   VS    DMADV</a:t>
            </a:r>
            <a:br>
              <a:rPr lang="en-US" altLang="zh-CN" sz="2800"/>
            </a:br>
            <a:endParaRPr lang="en-US" altLang="zh-CN" sz="2800"/>
          </a:p>
        </p:txBody>
      </p:sp>
      <p:graphicFrame>
        <p:nvGraphicFramePr>
          <p:cNvPr id="5" name="Table 4">
            <a:extLst>
              <a:ext uri="{FF2B5EF4-FFF2-40B4-BE49-F238E27FC236}">
                <a16:creationId xmlns:a16="http://schemas.microsoft.com/office/drawing/2014/main" id="{B2A6940E-C7EB-4D68-A39F-0651B40D0973}"/>
              </a:ext>
            </a:extLst>
          </p:cNvPr>
          <p:cNvGraphicFramePr>
            <a:graphicFrameLocks noGrp="1"/>
          </p:cNvGraphicFramePr>
          <p:nvPr/>
        </p:nvGraphicFramePr>
        <p:xfrm>
          <a:off x="914400" y="1200150"/>
          <a:ext cx="7239000" cy="335280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70840">
                <a:tc>
                  <a:txBody>
                    <a:bodyPr/>
                    <a:lstStyle/>
                    <a:p>
                      <a:r>
                        <a:rPr lang="en-US" sz="1800" b="1" spc="-30" noProof="1">
                          <a:latin typeface="Times New Roman" panose="02020603050405020304"/>
                          <a:cs typeface="Times New Roman" panose="02020603050405020304"/>
                        </a:rPr>
                        <a:t>DMAIC</a:t>
                      </a:r>
                      <a:endParaRPr lang="en-US" dirty="0"/>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b="1" spc="-15" noProof="1">
                          <a:solidFill>
                            <a:srgbClr val="04607A"/>
                          </a:solidFill>
                          <a:latin typeface="Times New Roman" panose="02020603050405020304"/>
                          <a:cs typeface="Times New Roman" panose="02020603050405020304"/>
                        </a:rPr>
                        <a:t>DMADV</a:t>
                      </a:r>
                    </a:p>
                    <a:p>
                      <a:endParaRPr lang="en-US" dirty="0"/>
                    </a:p>
                  </a:txBody>
                  <a:tcPr marL="91442" marR="91442"/>
                </a:tc>
                <a:extLst>
                  <a:ext uri="{0D108BD9-81ED-4DB2-BD59-A6C34878D82A}">
                    <a16:rowId xmlns:a16="http://schemas.microsoft.com/office/drawing/2014/main" val="10000"/>
                  </a:ext>
                </a:extLst>
              </a:tr>
              <a:tr h="370840">
                <a:tc>
                  <a:txBody>
                    <a:bodyPr/>
                    <a:lstStyle/>
                    <a:p>
                      <a:r>
                        <a:rPr lang="en-US" sz="1200" spc="45" noProof="1">
                          <a:latin typeface="+mj-lt"/>
                          <a:cs typeface="ti" charset="0"/>
                        </a:rPr>
                        <a:t>Defines </a:t>
                      </a:r>
                      <a:r>
                        <a:rPr lang="en-US" sz="1200" spc="65" noProof="1">
                          <a:latin typeface="+mj-lt"/>
                          <a:cs typeface="ti" charset="0"/>
                        </a:rPr>
                        <a:t>a </a:t>
                      </a:r>
                      <a:r>
                        <a:rPr lang="en-US" sz="1200" spc="60" noProof="1">
                          <a:latin typeface="+mj-lt"/>
                          <a:cs typeface="ti" charset="0"/>
                        </a:rPr>
                        <a:t>business</a:t>
                      </a:r>
                      <a:r>
                        <a:rPr lang="en-US" sz="1200" spc="-320" noProof="1">
                          <a:latin typeface="+mj-lt"/>
                          <a:cs typeface="ti" charset="0"/>
                        </a:rPr>
                        <a:t> </a:t>
                      </a:r>
                      <a:r>
                        <a:rPr lang="en-US" sz="1200" spc="45" noProof="1">
                          <a:latin typeface="+mj-lt"/>
                          <a:cs typeface="ti" charset="0"/>
                        </a:rPr>
                        <a:t>process</a:t>
                      </a:r>
                      <a:endParaRPr lang="en-US" sz="1200" dirty="0">
                        <a:latin typeface="+mj-lt"/>
                      </a:endParaRPr>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50" noProof="1">
                          <a:latin typeface="+mj-lt"/>
                          <a:cs typeface="Times New Roman" panose="02020603050405020304"/>
                        </a:rPr>
                        <a:t>Define </a:t>
                      </a:r>
                      <a:r>
                        <a:rPr lang="en-US" sz="1200" spc="80" noProof="1">
                          <a:latin typeface="+mj-lt"/>
                          <a:cs typeface="Times New Roman" panose="02020603050405020304"/>
                        </a:rPr>
                        <a:t>customer</a:t>
                      </a:r>
                      <a:r>
                        <a:rPr lang="en-US" sz="1200" spc="-225" noProof="1">
                          <a:latin typeface="+mj-lt"/>
                          <a:cs typeface="Times New Roman" panose="02020603050405020304"/>
                        </a:rPr>
                        <a:t> </a:t>
                      </a:r>
                      <a:r>
                        <a:rPr lang="en-US" sz="1200" spc="75" noProof="1">
                          <a:latin typeface="+mj-lt"/>
                          <a:cs typeface="Times New Roman" panose="02020603050405020304"/>
                        </a:rPr>
                        <a:t>needs</a:t>
                      </a:r>
                      <a:endParaRPr lang="en-US" sz="1200" noProof="1">
                        <a:latin typeface="+mj-lt"/>
                        <a:cs typeface="Times New Roman" panose="02020603050405020304"/>
                      </a:endParaRPr>
                    </a:p>
                    <a:p>
                      <a:endParaRPr lang="en-US" sz="1200" dirty="0">
                        <a:latin typeface="+mj-lt"/>
                      </a:endParaRPr>
                    </a:p>
                  </a:txBody>
                  <a:tcPr marL="91442" marR="91442"/>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55" noProof="1">
                          <a:latin typeface="+mj-lt"/>
                          <a:cs typeface="ti" charset="0"/>
                        </a:rPr>
                        <a:t>Measuring </a:t>
                      </a:r>
                      <a:r>
                        <a:rPr lang="en-US" sz="1200" spc="90" noProof="1">
                          <a:latin typeface="+mj-lt"/>
                          <a:cs typeface="ti" charset="0"/>
                        </a:rPr>
                        <a:t>current</a:t>
                      </a:r>
                      <a:r>
                        <a:rPr lang="en-US" sz="1200" spc="-210" noProof="1">
                          <a:latin typeface="+mj-lt"/>
                          <a:cs typeface="ti" charset="0"/>
                        </a:rPr>
                        <a:t> </a:t>
                      </a:r>
                      <a:r>
                        <a:rPr lang="en-US" sz="1200" spc="50" noProof="1">
                          <a:latin typeface="+mj-lt"/>
                          <a:cs typeface="ti" charset="0"/>
                        </a:rPr>
                        <a:t>process</a:t>
                      </a:r>
                    </a:p>
                    <a:p>
                      <a:endParaRPr lang="en-US" sz="1200" dirty="0">
                        <a:latin typeface="+mj-lt"/>
                      </a:endParaRPr>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55" noProof="1">
                          <a:latin typeface="+mj-lt"/>
                          <a:cs typeface="Times New Roman" panose="02020603050405020304"/>
                        </a:rPr>
                        <a:t>Measure</a:t>
                      </a:r>
                      <a:r>
                        <a:rPr lang="en-US" sz="1200" spc="-140" noProof="1">
                          <a:latin typeface="+mj-lt"/>
                          <a:cs typeface="Times New Roman" panose="02020603050405020304"/>
                        </a:rPr>
                        <a:t> </a:t>
                      </a:r>
                      <a:r>
                        <a:rPr lang="en-US" sz="1200" spc="80" noProof="1">
                          <a:latin typeface="+mj-lt"/>
                          <a:cs typeface="Times New Roman" panose="02020603050405020304"/>
                        </a:rPr>
                        <a:t>customer</a:t>
                      </a:r>
                      <a:r>
                        <a:rPr lang="en-US" sz="1200" spc="-75" noProof="1">
                          <a:latin typeface="+mj-lt"/>
                          <a:cs typeface="Times New Roman" panose="02020603050405020304"/>
                        </a:rPr>
                        <a:t> </a:t>
                      </a:r>
                      <a:r>
                        <a:rPr lang="en-US" sz="1200" spc="80" noProof="1">
                          <a:latin typeface="+mj-lt"/>
                          <a:cs typeface="Times New Roman" panose="02020603050405020304"/>
                        </a:rPr>
                        <a:t>needs</a:t>
                      </a:r>
                      <a:r>
                        <a:rPr lang="en-US" sz="1200" spc="-55" noProof="1">
                          <a:latin typeface="+mj-lt"/>
                          <a:cs typeface="Times New Roman" panose="02020603050405020304"/>
                        </a:rPr>
                        <a:t> </a:t>
                      </a:r>
                      <a:r>
                        <a:rPr lang="en-US" sz="1200" spc="-185" noProof="1">
                          <a:latin typeface="+mj-lt"/>
                          <a:cs typeface="Times New Roman" panose="02020603050405020304"/>
                        </a:rPr>
                        <a:t>&amp;  </a:t>
                      </a:r>
                      <a:r>
                        <a:rPr lang="en-US" sz="1200" spc="50" noProof="1">
                          <a:latin typeface="+mj-lt"/>
                          <a:cs typeface="Times New Roman" panose="02020603050405020304"/>
                        </a:rPr>
                        <a:t>specification</a:t>
                      </a:r>
                      <a:endParaRPr lang="en-US" sz="1200" noProof="1">
                        <a:latin typeface="+mj-lt"/>
                        <a:cs typeface="Times New Roman" panose="02020603050405020304"/>
                      </a:endParaRPr>
                    </a:p>
                    <a:p>
                      <a:endParaRPr lang="en-US" sz="1200" dirty="0">
                        <a:latin typeface="+mj-lt"/>
                      </a:endParaRPr>
                    </a:p>
                  </a:txBody>
                  <a:tcPr marL="91442" marR="91442"/>
                </a:tc>
                <a:extLst>
                  <a:ext uri="{0D108BD9-81ED-4DB2-BD59-A6C34878D82A}">
                    <a16:rowId xmlns:a16="http://schemas.microsoft.com/office/drawing/2014/main" val="10002"/>
                  </a:ext>
                </a:extLst>
              </a:tr>
              <a:tr h="370840">
                <a:tc>
                  <a:txBody>
                    <a:bodyPr/>
                    <a:lstStyle/>
                    <a:p>
                      <a:pPr marL="12700" indent="0" fontAlgn="auto">
                        <a:buClr>
                          <a:srgbClr val="0AD0D9"/>
                        </a:buClr>
                        <a:buSzPct val="94000"/>
                        <a:buFont typeface="Wingdings" panose="05000000000000000000"/>
                        <a:buNone/>
                        <a:tabLst>
                          <a:tab pos="287020" algn="l"/>
                        </a:tabLst>
                      </a:pPr>
                      <a:r>
                        <a:rPr lang="en-US" sz="1200" spc="50" noProof="1">
                          <a:latin typeface="+mj-lt"/>
                          <a:cs typeface="ti" charset="0"/>
                        </a:rPr>
                        <a:t>Identify</a:t>
                      </a:r>
                      <a:r>
                        <a:rPr lang="en-US" sz="1200" spc="-65" noProof="1">
                          <a:latin typeface="+mj-lt"/>
                          <a:cs typeface="ti" charset="0"/>
                        </a:rPr>
                        <a:t> </a:t>
                      </a:r>
                      <a:r>
                        <a:rPr lang="en-US" sz="1200" spc="85" noProof="1">
                          <a:latin typeface="+mj-lt"/>
                          <a:cs typeface="ti" charset="0"/>
                        </a:rPr>
                        <a:t>root</a:t>
                      </a:r>
                      <a:r>
                        <a:rPr lang="en-US" sz="1200" spc="-100" noProof="1">
                          <a:latin typeface="+mj-lt"/>
                          <a:cs typeface="ti" charset="0"/>
                        </a:rPr>
                        <a:t> </a:t>
                      </a:r>
                      <a:r>
                        <a:rPr lang="en-US" sz="1200" spc="55" noProof="1">
                          <a:latin typeface="+mj-lt"/>
                          <a:cs typeface="ti" charset="0"/>
                        </a:rPr>
                        <a:t>cause</a:t>
                      </a:r>
                      <a:r>
                        <a:rPr lang="en-US" sz="1200" spc="-95" noProof="1">
                          <a:latin typeface="+mj-lt"/>
                          <a:cs typeface="ti" charset="0"/>
                        </a:rPr>
                        <a:t> </a:t>
                      </a:r>
                      <a:r>
                        <a:rPr lang="en-US" sz="1200" spc="15" noProof="1">
                          <a:latin typeface="+mj-lt"/>
                          <a:cs typeface="ti" charset="0"/>
                        </a:rPr>
                        <a:t>of</a:t>
                      </a:r>
                      <a:r>
                        <a:rPr lang="en-US" sz="1200" spc="10" noProof="1">
                          <a:latin typeface="+mj-lt"/>
                          <a:cs typeface="ti" charset="0"/>
                        </a:rPr>
                        <a:t> </a:t>
                      </a:r>
                      <a:r>
                        <a:rPr lang="en-US" sz="1200" spc="114" noProof="1">
                          <a:latin typeface="+mj-lt"/>
                          <a:cs typeface="ti" charset="0"/>
                        </a:rPr>
                        <a:t>the</a:t>
                      </a:r>
                      <a:r>
                        <a:rPr lang="en-US" sz="1200" spc="-75" baseline="0" noProof="1">
                          <a:latin typeface="+mj-lt"/>
                          <a:cs typeface="ti" charset="0"/>
                        </a:rPr>
                        <a:t> </a:t>
                      </a:r>
                      <a:r>
                        <a:rPr lang="en-US" sz="1200" spc="65" noProof="1">
                          <a:latin typeface="+mj-lt"/>
                          <a:cs typeface="ti" charset="0"/>
                        </a:rPr>
                        <a:t>recurring</a:t>
                      </a:r>
                    </a:p>
                    <a:p>
                      <a:pPr marL="286385" indent="-182880" fontAlgn="auto"/>
                      <a:r>
                        <a:rPr lang="en-US" sz="1200" spc="-40" noProof="1">
                          <a:latin typeface="+mj-lt"/>
                          <a:cs typeface="ti" charset="0"/>
                        </a:rPr>
                        <a:t>problems</a:t>
                      </a:r>
                    </a:p>
                    <a:p>
                      <a:endParaRPr lang="en-US" sz="1200" dirty="0">
                        <a:latin typeface="+mj-lt"/>
                      </a:endParaRPr>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20" noProof="1">
                          <a:latin typeface="+mj-lt"/>
                          <a:cs typeface="Times New Roman" panose="02020603050405020304"/>
                        </a:rPr>
                        <a:t>Analyze</a:t>
                      </a:r>
                      <a:r>
                        <a:rPr lang="en-US" sz="1200" spc="-120" noProof="1">
                          <a:latin typeface="+mj-lt"/>
                          <a:cs typeface="Times New Roman" panose="02020603050405020304"/>
                        </a:rPr>
                        <a:t> </a:t>
                      </a:r>
                      <a:r>
                        <a:rPr lang="en-US" sz="1200" spc="75" noProof="1">
                          <a:latin typeface="+mj-lt"/>
                          <a:cs typeface="Times New Roman" panose="02020603050405020304"/>
                        </a:rPr>
                        <a:t>options</a:t>
                      </a:r>
                      <a:r>
                        <a:rPr lang="en-US" sz="1200" spc="-25" noProof="1">
                          <a:latin typeface="+mj-lt"/>
                          <a:cs typeface="Times New Roman" panose="02020603050405020304"/>
                        </a:rPr>
                        <a:t> </a:t>
                      </a:r>
                      <a:r>
                        <a:rPr lang="en-US" sz="1200" spc="90" noProof="1">
                          <a:latin typeface="+mj-lt"/>
                          <a:cs typeface="Times New Roman" panose="02020603050405020304"/>
                        </a:rPr>
                        <a:t>to</a:t>
                      </a:r>
                      <a:r>
                        <a:rPr lang="en-US" sz="1200" spc="-50" noProof="1">
                          <a:latin typeface="+mj-lt"/>
                          <a:cs typeface="Times New Roman" panose="02020603050405020304"/>
                        </a:rPr>
                        <a:t> </a:t>
                      </a:r>
                      <a:r>
                        <a:rPr lang="en-US" sz="1200" spc="105" noProof="1">
                          <a:latin typeface="+mj-lt"/>
                          <a:cs typeface="Times New Roman" panose="02020603050405020304"/>
                        </a:rPr>
                        <a:t>meet</a:t>
                      </a:r>
                      <a:r>
                        <a:rPr lang="en-US" sz="1200" spc="-85" noProof="1">
                          <a:latin typeface="+mj-lt"/>
                          <a:cs typeface="Times New Roman" panose="02020603050405020304"/>
                        </a:rPr>
                        <a:t> </a:t>
                      </a:r>
                      <a:r>
                        <a:rPr lang="en-US" sz="1200" spc="80" noProof="1">
                          <a:latin typeface="+mj-lt"/>
                          <a:cs typeface="Times New Roman" panose="02020603050405020304"/>
                        </a:rPr>
                        <a:t>customer  </a:t>
                      </a:r>
                      <a:r>
                        <a:rPr lang="en-US" sz="1200" spc="50" noProof="1">
                          <a:latin typeface="+mj-lt"/>
                          <a:cs typeface="Times New Roman" panose="02020603050405020304"/>
                        </a:rPr>
                        <a:t>satisfaction.</a:t>
                      </a:r>
                      <a:endParaRPr lang="en-US" sz="1200" noProof="1">
                        <a:latin typeface="+mj-lt"/>
                        <a:cs typeface="Times New Roman" panose="02020603050405020304"/>
                      </a:endParaRPr>
                    </a:p>
                    <a:p>
                      <a:endParaRPr lang="en-US" sz="1200" dirty="0">
                        <a:latin typeface="+mj-lt"/>
                      </a:endParaRPr>
                    </a:p>
                  </a:txBody>
                  <a:tcPr marL="91442" marR="91442"/>
                </a:tc>
                <a:extLst>
                  <a:ext uri="{0D108BD9-81ED-4DB2-BD59-A6C34878D82A}">
                    <a16:rowId xmlns:a16="http://schemas.microsoft.com/office/drawing/2014/main" val="10003"/>
                  </a:ext>
                </a:extLst>
              </a:tr>
              <a:tr h="370840">
                <a:tc>
                  <a:txBody>
                    <a:bodyPr/>
                    <a:lstStyle/>
                    <a:p>
                      <a:r>
                        <a:rPr lang="en-US" sz="1400" spc="75" noProof="1">
                          <a:latin typeface="+mj-lt"/>
                          <a:cs typeface="ti" charset="0"/>
                        </a:rPr>
                        <a:t>Improvements</a:t>
                      </a:r>
                      <a:r>
                        <a:rPr lang="en-US" sz="1400" spc="-55" noProof="1">
                          <a:latin typeface="+mj-lt"/>
                          <a:cs typeface="ti" charset="0"/>
                        </a:rPr>
                        <a:t> </a:t>
                      </a:r>
                      <a:r>
                        <a:rPr lang="en-US" sz="1400" spc="100" noProof="1">
                          <a:latin typeface="+mj-lt"/>
                          <a:cs typeface="ti" charset="0"/>
                        </a:rPr>
                        <a:t>made</a:t>
                      </a:r>
                      <a:r>
                        <a:rPr lang="en-US" sz="1400" spc="-90" noProof="1">
                          <a:latin typeface="+mj-lt"/>
                          <a:cs typeface="ti" charset="0"/>
                        </a:rPr>
                        <a:t> </a:t>
                      </a:r>
                      <a:r>
                        <a:rPr lang="en-US" sz="1400" spc="90" noProof="1">
                          <a:latin typeface="+mj-lt"/>
                          <a:cs typeface="ti" charset="0"/>
                        </a:rPr>
                        <a:t>to</a:t>
                      </a:r>
                      <a:r>
                        <a:rPr lang="en-US" sz="1400" spc="-90" noProof="1">
                          <a:latin typeface="+mj-lt"/>
                          <a:cs typeface="ti" charset="0"/>
                        </a:rPr>
                        <a:t> </a:t>
                      </a:r>
                      <a:r>
                        <a:rPr lang="en-US" sz="1400" spc="70" noProof="1">
                          <a:latin typeface="+mj-lt"/>
                          <a:cs typeface="ti" charset="0"/>
                        </a:rPr>
                        <a:t>reduce  </a:t>
                      </a:r>
                      <a:r>
                        <a:rPr lang="en-US" sz="1400" spc="50" noProof="1">
                          <a:latin typeface="+mj-lt"/>
                          <a:cs typeface="ti" charset="0"/>
                        </a:rPr>
                        <a:t>defects</a:t>
                      </a:r>
                      <a:endParaRPr lang="en-US" sz="1400" dirty="0">
                        <a:latin typeface="+mj-lt"/>
                      </a:endParaRPr>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spc="50" noProof="1">
                          <a:latin typeface="+mj-lt"/>
                          <a:cs typeface="Times New Roman" panose="02020603050405020304"/>
                        </a:rPr>
                        <a:t>Model</a:t>
                      </a:r>
                      <a:r>
                        <a:rPr lang="en-US" sz="1400" spc="-30" noProof="1">
                          <a:latin typeface="+mj-lt"/>
                          <a:cs typeface="Times New Roman" panose="02020603050405020304"/>
                        </a:rPr>
                        <a:t> </a:t>
                      </a:r>
                      <a:r>
                        <a:rPr lang="en-US" sz="1400" spc="15" noProof="1">
                          <a:latin typeface="+mj-lt"/>
                          <a:cs typeface="Times New Roman" panose="02020603050405020304"/>
                        </a:rPr>
                        <a:t>is</a:t>
                      </a:r>
                      <a:r>
                        <a:rPr lang="en-US" sz="1400" spc="-100" noProof="1">
                          <a:latin typeface="+mj-lt"/>
                          <a:cs typeface="Times New Roman" panose="02020603050405020304"/>
                        </a:rPr>
                        <a:t> </a:t>
                      </a:r>
                      <a:r>
                        <a:rPr lang="en-US" sz="1400" spc="70" noProof="1">
                          <a:latin typeface="+mj-lt"/>
                          <a:cs typeface="Times New Roman" panose="02020603050405020304"/>
                        </a:rPr>
                        <a:t>deigned</a:t>
                      </a:r>
                      <a:r>
                        <a:rPr lang="en-US" sz="1400" spc="-5" noProof="1">
                          <a:latin typeface="+mj-lt"/>
                          <a:cs typeface="Times New Roman" panose="02020603050405020304"/>
                        </a:rPr>
                        <a:t> </a:t>
                      </a:r>
                      <a:r>
                        <a:rPr lang="en-US" sz="1400" spc="90" noProof="1">
                          <a:latin typeface="+mj-lt"/>
                          <a:cs typeface="Times New Roman" panose="02020603050405020304"/>
                        </a:rPr>
                        <a:t>to</a:t>
                      </a:r>
                      <a:r>
                        <a:rPr lang="en-US" sz="1400" spc="-60" noProof="1">
                          <a:latin typeface="+mj-lt"/>
                          <a:cs typeface="Times New Roman" panose="02020603050405020304"/>
                        </a:rPr>
                        <a:t> </a:t>
                      </a:r>
                      <a:r>
                        <a:rPr lang="en-US" sz="1400" spc="105" noProof="1">
                          <a:latin typeface="+mj-lt"/>
                          <a:cs typeface="Times New Roman" panose="02020603050405020304"/>
                        </a:rPr>
                        <a:t>meet</a:t>
                      </a:r>
                      <a:r>
                        <a:rPr lang="en-US" sz="1400" spc="-90" noProof="1">
                          <a:latin typeface="+mj-lt"/>
                          <a:cs typeface="Times New Roman" panose="02020603050405020304"/>
                        </a:rPr>
                        <a:t> </a:t>
                      </a:r>
                      <a:r>
                        <a:rPr lang="en-US" sz="1400" spc="80" noProof="1">
                          <a:latin typeface="+mj-lt"/>
                          <a:cs typeface="Times New Roman" panose="02020603050405020304"/>
                        </a:rPr>
                        <a:t>customer  </a:t>
                      </a:r>
                      <a:r>
                        <a:rPr lang="en-US" sz="1400" spc="75" noProof="1">
                          <a:latin typeface="+mj-lt"/>
                          <a:cs typeface="Times New Roman" panose="02020603050405020304"/>
                        </a:rPr>
                        <a:t>needs</a:t>
                      </a:r>
                      <a:endParaRPr lang="en-US" sz="1400" noProof="1">
                        <a:latin typeface="+mj-lt"/>
                        <a:cs typeface="Times New Roman" panose="02020603050405020304"/>
                      </a:endParaRPr>
                    </a:p>
                    <a:p>
                      <a:endParaRPr lang="en-US" sz="1400" dirty="0">
                        <a:latin typeface="+mj-lt"/>
                      </a:endParaRPr>
                    </a:p>
                  </a:txBody>
                  <a:tcPr marL="91442" marR="91442"/>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20" noProof="1">
                          <a:latin typeface="+mj-lt"/>
                          <a:cs typeface="ti" charset="0"/>
                        </a:rPr>
                        <a:t>Keep</a:t>
                      </a:r>
                      <a:r>
                        <a:rPr lang="en-US" sz="1200" spc="-114" noProof="1">
                          <a:latin typeface="+mj-lt"/>
                          <a:cs typeface="ti" charset="0"/>
                        </a:rPr>
                        <a:t> </a:t>
                      </a:r>
                      <a:r>
                        <a:rPr lang="en-US" sz="1200" spc="60" noProof="1">
                          <a:latin typeface="+mj-lt"/>
                          <a:cs typeface="ti" charset="0"/>
                        </a:rPr>
                        <a:t>check</a:t>
                      </a:r>
                      <a:r>
                        <a:rPr lang="en-US" sz="1200" spc="-85" noProof="1">
                          <a:latin typeface="+mj-lt"/>
                          <a:cs typeface="ti" charset="0"/>
                        </a:rPr>
                        <a:t> </a:t>
                      </a:r>
                      <a:r>
                        <a:rPr lang="en-US" sz="1200" spc="110" noProof="1">
                          <a:latin typeface="+mj-lt"/>
                          <a:cs typeface="ti" charset="0"/>
                        </a:rPr>
                        <a:t>on</a:t>
                      </a:r>
                      <a:r>
                        <a:rPr lang="en-US" sz="1200" spc="-45" noProof="1">
                          <a:latin typeface="+mj-lt"/>
                          <a:cs typeface="ti" charset="0"/>
                        </a:rPr>
                        <a:t> </a:t>
                      </a:r>
                      <a:r>
                        <a:rPr lang="en-US" sz="1200" spc="75" noProof="1">
                          <a:latin typeface="+mj-lt"/>
                          <a:cs typeface="ti" charset="0"/>
                        </a:rPr>
                        <a:t>future</a:t>
                      </a:r>
                      <a:r>
                        <a:rPr lang="en-US" sz="1200" spc="-80" noProof="1">
                          <a:latin typeface="+mj-lt"/>
                          <a:cs typeface="ti" charset="0"/>
                        </a:rPr>
                        <a:t> </a:t>
                      </a:r>
                      <a:r>
                        <a:rPr lang="en-US" sz="1200" spc="70" noProof="1">
                          <a:latin typeface="+mj-lt"/>
                          <a:cs typeface="ti" charset="0"/>
                        </a:rPr>
                        <a:t>performance</a:t>
                      </a:r>
                    </a:p>
                    <a:p>
                      <a:endParaRPr lang="en-US" sz="1200" dirty="0">
                        <a:latin typeface="+mj-lt"/>
                      </a:endParaRPr>
                    </a:p>
                  </a:txBody>
                  <a:tcPr marL="91442" marR="91442"/>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spc="50" noProof="1">
                          <a:latin typeface="+mj-lt"/>
                          <a:cs typeface="Times New Roman" panose="02020603050405020304"/>
                        </a:rPr>
                        <a:t>Model</a:t>
                      </a:r>
                      <a:r>
                        <a:rPr lang="en-US" sz="1200" spc="-50" noProof="1">
                          <a:latin typeface="+mj-lt"/>
                          <a:cs typeface="Times New Roman" panose="02020603050405020304"/>
                        </a:rPr>
                        <a:t> </a:t>
                      </a:r>
                      <a:r>
                        <a:rPr lang="en-US" sz="1200" spc="120" noProof="1">
                          <a:latin typeface="+mj-lt"/>
                          <a:cs typeface="Times New Roman" panose="02020603050405020304"/>
                        </a:rPr>
                        <a:t>put</a:t>
                      </a:r>
                      <a:r>
                        <a:rPr lang="en-US" sz="1200" spc="-65" noProof="1">
                          <a:latin typeface="+mj-lt"/>
                          <a:cs typeface="Times New Roman" panose="02020603050405020304"/>
                        </a:rPr>
                        <a:t> </a:t>
                      </a:r>
                      <a:r>
                        <a:rPr lang="en-US" sz="1200" spc="95" noProof="1">
                          <a:latin typeface="+mj-lt"/>
                          <a:cs typeface="Times New Roman" panose="02020603050405020304"/>
                        </a:rPr>
                        <a:t>through</a:t>
                      </a:r>
                      <a:r>
                        <a:rPr lang="en-US" sz="1200" spc="-85" noProof="1">
                          <a:latin typeface="+mj-lt"/>
                          <a:cs typeface="Times New Roman" panose="02020603050405020304"/>
                        </a:rPr>
                        <a:t> </a:t>
                      </a:r>
                      <a:r>
                        <a:rPr lang="en-US" sz="1200" spc="70" noProof="1">
                          <a:latin typeface="+mj-lt"/>
                          <a:cs typeface="Times New Roman" panose="02020603050405020304"/>
                        </a:rPr>
                        <a:t>simulation</a:t>
                      </a:r>
                      <a:r>
                        <a:rPr lang="en-US" sz="1200" spc="-30" noProof="1">
                          <a:latin typeface="+mj-lt"/>
                          <a:cs typeface="Times New Roman" panose="02020603050405020304"/>
                        </a:rPr>
                        <a:t> </a:t>
                      </a:r>
                      <a:r>
                        <a:rPr lang="en-US" sz="1200" spc="70" noProof="1">
                          <a:latin typeface="+mj-lt"/>
                          <a:cs typeface="Times New Roman" panose="02020603050405020304"/>
                        </a:rPr>
                        <a:t>tests  </a:t>
                      </a:r>
                      <a:r>
                        <a:rPr lang="en-US" sz="1200" spc="30" noProof="1">
                          <a:latin typeface="+mj-lt"/>
                          <a:cs typeface="Times New Roman" panose="02020603050405020304"/>
                        </a:rPr>
                        <a:t>for</a:t>
                      </a:r>
                      <a:r>
                        <a:rPr lang="en-US" sz="1200" spc="-130" noProof="1">
                          <a:latin typeface="+mj-lt"/>
                          <a:cs typeface="Times New Roman" panose="02020603050405020304"/>
                        </a:rPr>
                        <a:t> </a:t>
                      </a:r>
                      <a:r>
                        <a:rPr lang="en-US" sz="1200" spc="40" noProof="1">
                          <a:latin typeface="+mj-lt"/>
                          <a:cs typeface="Times New Roman" panose="02020603050405020304"/>
                        </a:rPr>
                        <a:t>verification</a:t>
                      </a:r>
                      <a:endParaRPr lang="en-US" sz="1200" noProof="1">
                        <a:latin typeface="+mj-lt"/>
                        <a:cs typeface="Times New Roman" panose="02020603050405020304"/>
                      </a:endParaRPr>
                    </a:p>
                    <a:p>
                      <a:endParaRPr lang="en-US" sz="1200" dirty="0">
                        <a:latin typeface="+mj-lt"/>
                      </a:endParaRPr>
                    </a:p>
                  </a:txBody>
                  <a:tcPr marL="91442" marR="91442"/>
                </a:tc>
                <a:extLst>
                  <a:ext uri="{0D108BD9-81ED-4DB2-BD59-A6C34878D82A}">
                    <a16:rowId xmlns:a16="http://schemas.microsoft.com/office/drawing/2014/main" val="10005"/>
                  </a:ext>
                </a:extLst>
              </a:tr>
            </a:tbl>
          </a:graphicData>
        </a:graphic>
      </p:graphicFrame>
      <p:sp>
        <p:nvSpPr>
          <p:cNvPr id="51225" name="Rectangle 5">
            <a:extLst>
              <a:ext uri="{FF2B5EF4-FFF2-40B4-BE49-F238E27FC236}">
                <a16:creationId xmlns:a16="http://schemas.microsoft.com/office/drawing/2014/main" id="{E96DB250-A0E7-46A3-8D36-DD1885E724D6}"/>
              </a:ext>
            </a:extLst>
          </p:cNvPr>
          <p:cNvSpPr>
            <a:spLocks noChangeArrowheads="1"/>
          </p:cNvSpPr>
          <p:nvPr/>
        </p:nvSpPr>
        <p:spPr bwMode="auto">
          <a:xfrm>
            <a:off x="4419600" y="46291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51226" name="Slide Number Placeholder 6">
            <a:extLst>
              <a:ext uri="{FF2B5EF4-FFF2-40B4-BE49-F238E27FC236}">
                <a16:creationId xmlns:a16="http://schemas.microsoft.com/office/drawing/2014/main" id="{D32362AF-E60A-408D-B42C-98C0D441ED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FECCD9-DD9B-4FA1-A125-156B483FABDB}" type="slidenum">
              <a:rPr lang="en-US" altLang="zh-CN"/>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6F2F3746-A70C-4966-8863-38E989C420A4}"/>
              </a:ext>
            </a:extLst>
          </p:cNvPr>
          <p:cNvSpPr>
            <a:spLocks noGrp="1" noChangeArrowheads="1"/>
          </p:cNvSpPr>
          <p:nvPr>
            <p:ph type="title"/>
          </p:nvPr>
        </p:nvSpPr>
        <p:spPr>
          <a:xfrm>
            <a:off x="701675" y="403225"/>
            <a:ext cx="7315200" cy="865188"/>
          </a:xfrm>
        </p:spPr>
        <p:txBody>
          <a:bodyPr/>
          <a:lstStyle/>
          <a:p>
            <a:r>
              <a:rPr lang="en-US" altLang="zh-CN"/>
              <a:t>TQM vs. Six Sigma</a:t>
            </a:r>
          </a:p>
        </p:txBody>
      </p:sp>
      <p:sp>
        <p:nvSpPr>
          <p:cNvPr id="52226" name="Content Placeholder 2">
            <a:extLst>
              <a:ext uri="{FF2B5EF4-FFF2-40B4-BE49-F238E27FC236}">
                <a16:creationId xmlns:a16="http://schemas.microsoft.com/office/drawing/2014/main" id="{FCB8D7CB-20F4-4ABB-AE33-5D2461042C90}"/>
              </a:ext>
            </a:extLst>
          </p:cNvPr>
          <p:cNvSpPr>
            <a:spLocks noGrp="1" noChangeArrowheads="1"/>
          </p:cNvSpPr>
          <p:nvPr>
            <p:ph idx="1"/>
          </p:nvPr>
        </p:nvSpPr>
        <p:spPr>
          <a:xfrm>
            <a:off x="914400" y="1357313"/>
            <a:ext cx="7315200" cy="2654300"/>
          </a:xfrm>
        </p:spPr>
        <p:txBody>
          <a:bodyPr/>
          <a:lstStyle/>
          <a:p>
            <a:r>
              <a:rPr lang="en-US" altLang="zh-CN"/>
              <a:t>TQM views quality as conformance to internal requirements, Six Sigma focuses on improving quality by reducing the number of defects.</a:t>
            </a:r>
          </a:p>
          <a:p>
            <a:r>
              <a:rPr lang="en-US" altLang="zh-CN"/>
              <a:t>Total Quality Management and Six Sigma is that TQM delivers superior quality manufactured goods whereas six sigma on the other hand results in better results. Total Quality management refers to continuous effort by employees to ensure high quality products. The process of Six Sigma incorporates many small changes in the systems to ensure effective results and better customer satisfaction.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4521E744-BABE-4A7C-BF0B-1E7D6D2F7B0E}"/>
              </a:ext>
            </a:extLst>
          </p:cNvPr>
          <p:cNvSpPr>
            <a:spLocks noGrp="1" noChangeArrowheads="1"/>
          </p:cNvSpPr>
          <p:nvPr>
            <p:ph type="title"/>
          </p:nvPr>
        </p:nvSpPr>
        <p:spPr>
          <a:xfrm>
            <a:off x="1066800" y="285750"/>
            <a:ext cx="7315200" cy="865188"/>
          </a:xfrm>
        </p:spPr>
        <p:txBody>
          <a:bodyPr/>
          <a:lstStyle/>
          <a:p>
            <a:pPr eaLnBrk="1" hangingPunct="1"/>
            <a:r>
              <a:rPr lang="en-US" altLang="zh-CN"/>
              <a:t>Summary</a:t>
            </a:r>
          </a:p>
        </p:txBody>
      </p:sp>
      <p:sp>
        <p:nvSpPr>
          <p:cNvPr id="53250" name="Content Placeholder 2">
            <a:extLst>
              <a:ext uri="{FF2B5EF4-FFF2-40B4-BE49-F238E27FC236}">
                <a16:creationId xmlns:a16="http://schemas.microsoft.com/office/drawing/2014/main" id="{95281D61-180A-409F-8019-41BE5CD408E3}"/>
              </a:ext>
            </a:extLst>
          </p:cNvPr>
          <p:cNvSpPr>
            <a:spLocks noGrp="1" noChangeArrowheads="1"/>
          </p:cNvSpPr>
          <p:nvPr>
            <p:ph idx="1"/>
          </p:nvPr>
        </p:nvSpPr>
        <p:spPr>
          <a:xfrm>
            <a:off x="1524000" y="1200150"/>
            <a:ext cx="7315200" cy="3048000"/>
          </a:xfrm>
        </p:spPr>
        <p:txBody>
          <a:bodyPr/>
          <a:lstStyle/>
          <a:p>
            <a:pPr eaLnBrk="1" hangingPunct="1"/>
            <a:r>
              <a:rPr lang="en-US" altLang="zh-CN" sz="1600" b="1"/>
              <a:t>Product metrics</a:t>
            </a:r>
            <a:r>
              <a:rPr lang="en-US" altLang="zh-CN" sz="1600"/>
              <a:t> describe the characteristics of the </a:t>
            </a:r>
            <a:r>
              <a:rPr lang="en-US" altLang="zh-CN" sz="1600" b="1"/>
              <a:t>product</a:t>
            </a:r>
            <a:r>
              <a:rPr lang="en-US" altLang="zh-CN" sz="1600"/>
              <a:t> such as size, complexity, design features, performance, and quality level. </a:t>
            </a:r>
          </a:p>
          <a:p>
            <a:pPr eaLnBrk="1" hangingPunct="1"/>
            <a:r>
              <a:rPr lang="en-US" altLang="zh-CN" sz="1600" b="1"/>
              <a:t>Process metrics</a:t>
            </a:r>
            <a:r>
              <a:rPr lang="en-US" altLang="zh-CN" sz="1600"/>
              <a:t> can be used to improve software development and maintenance</a:t>
            </a:r>
          </a:p>
          <a:p>
            <a:pPr eaLnBrk="1" hangingPunct="1"/>
            <a:r>
              <a:rPr lang="en-US" altLang="zh-CN" sz="1600" b="1"/>
              <a:t>ISO</a:t>
            </a:r>
            <a:r>
              <a:rPr lang="en-US" altLang="zh-CN" sz="1600"/>
              <a:t> -quality standard is a set of requirements that affect virtually all aspects of the operations of corporate enterprises, non-profit organizations and government entities</a:t>
            </a:r>
          </a:p>
          <a:p>
            <a:pPr eaLnBrk="1" hangingPunct="1"/>
            <a:r>
              <a:rPr lang="en-US" altLang="zh-CN" sz="1600"/>
              <a:t>Total quality management (TQM) is the continual process of detecting and reducing or eliminating errors in manufacturing,  improving the customer experience, and ensuring that employees are up to speed with training. </a:t>
            </a:r>
          </a:p>
          <a:p>
            <a:pPr eaLnBrk="1" hangingPunct="1"/>
            <a:r>
              <a:rPr lang="en-US" altLang="zh-CN" sz="1600" b="1"/>
              <a:t>Six Sigma</a:t>
            </a:r>
            <a:r>
              <a:rPr lang="en-US" altLang="zh-CN" sz="1600"/>
              <a:t> is a production philosophy that uses data, processes, and tools to nearly eliminate defects and bring performance close to perfection</a:t>
            </a:r>
          </a:p>
        </p:txBody>
      </p:sp>
      <p:sp>
        <p:nvSpPr>
          <p:cNvPr id="53251" name="Rectangle 4">
            <a:extLst>
              <a:ext uri="{FF2B5EF4-FFF2-40B4-BE49-F238E27FC236}">
                <a16:creationId xmlns:a16="http://schemas.microsoft.com/office/drawing/2014/main" id="{B914DF82-00A2-4E05-9DEF-EFA27B61FF10}"/>
              </a:ext>
            </a:extLst>
          </p:cNvPr>
          <p:cNvSpPr>
            <a:spLocks noChangeArrowheads="1"/>
          </p:cNvSpPr>
          <p:nvPr/>
        </p:nvSpPr>
        <p:spPr bwMode="auto">
          <a:xfrm>
            <a:off x="4559300" y="4552950"/>
            <a:ext cx="2649538"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53252" name="Slide Number Placeholder 5">
            <a:extLst>
              <a:ext uri="{FF2B5EF4-FFF2-40B4-BE49-F238E27FC236}">
                <a16:creationId xmlns:a16="http://schemas.microsoft.com/office/drawing/2014/main" id="{3605E68C-0C76-4C6A-8E93-995AB6E0F88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91FEB83-04B0-47E0-B8E7-F7B77CDB5F1E}" type="slidenum">
              <a:rPr lang="en-US" altLang="zh-CN"/>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AC3714ED-1939-4925-A5E0-CB9F389339CC}"/>
              </a:ext>
            </a:extLst>
          </p:cNvPr>
          <p:cNvSpPr>
            <a:spLocks noGrp="1" noChangeArrowheads="1"/>
          </p:cNvSpPr>
          <p:nvPr>
            <p:ph type="title"/>
          </p:nvPr>
        </p:nvSpPr>
        <p:spPr>
          <a:xfrm>
            <a:off x="990600" y="438150"/>
            <a:ext cx="7315200" cy="865188"/>
          </a:xfrm>
        </p:spPr>
        <p:txBody>
          <a:bodyPr/>
          <a:lstStyle/>
          <a:p>
            <a:pPr eaLnBrk="1" hangingPunct="1"/>
            <a:r>
              <a:rPr lang="en-US" altLang="zh-CN"/>
              <a:t>Hot Questions</a:t>
            </a:r>
          </a:p>
        </p:txBody>
      </p:sp>
      <p:sp>
        <p:nvSpPr>
          <p:cNvPr id="54274" name="Content Placeholder 2">
            <a:extLst>
              <a:ext uri="{FF2B5EF4-FFF2-40B4-BE49-F238E27FC236}">
                <a16:creationId xmlns:a16="http://schemas.microsoft.com/office/drawing/2014/main" id="{C18527C9-B1DD-4FB1-960F-63DC56DF7FA9}"/>
              </a:ext>
            </a:extLst>
          </p:cNvPr>
          <p:cNvSpPr>
            <a:spLocks noGrp="1" noChangeArrowheads="1"/>
          </p:cNvSpPr>
          <p:nvPr>
            <p:ph idx="1"/>
          </p:nvPr>
        </p:nvSpPr>
        <p:spPr>
          <a:xfrm>
            <a:off x="1143000" y="1200150"/>
            <a:ext cx="7315200" cy="2654300"/>
          </a:xfrm>
        </p:spPr>
        <p:txBody>
          <a:bodyPr/>
          <a:lstStyle/>
          <a:p>
            <a:pPr eaLnBrk="1" hangingPunct="1"/>
            <a:r>
              <a:rPr lang="en-US" altLang="zh-CN"/>
              <a:t> </a:t>
            </a:r>
            <a:r>
              <a:rPr lang="en-US" altLang="zh-CN" sz="1800"/>
              <a:t>A manufacturing company wants to get ISO certification for their products. Can you give the sufficient information about the various ISO Quality metrics which are available? 	</a:t>
            </a:r>
          </a:p>
          <a:p>
            <a:pPr eaLnBrk="1" hangingPunct="1"/>
            <a:r>
              <a:rPr lang="en-US" altLang="zh-CN" sz="1800"/>
              <a:t>Electronics have become an important part of human life. Samsung Electronics is used every work done by the human being. cooking food, health, in driving, in  watching and many other things you will see the existence of electronics around. Discuss about the six sigma application in samsung</a:t>
            </a:r>
          </a:p>
        </p:txBody>
      </p:sp>
      <p:sp>
        <p:nvSpPr>
          <p:cNvPr id="54275" name="Rectangle 4">
            <a:extLst>
              <a:ext uri="{FF2B5EF4-FFF2-40B4-BE49-F238E27FC236}">
                <a16:creationId xmlns:a16="http://schemas.microsoft.com/office/drawing/2014/main" id="{6932E64E-33EC-4307-A53D-A3A25479883A}"/>
              </a:ext>
            </a:extLst>
          </p:cNvPr>
          <p:cNvSpPr>
            <a:spLocks noChangeArrowheads="1"/>
          </p:cNvSpPr>
          <p:nvPr/>
        </p:nvSpPr>
        <p:spPr bwMode="auto">
          <a:xfrm>
            <a:off x="4591050" y="4476750"/>
            <a:ext cx="264795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000">
                <a:solidFill>
                  <a:schemeClr val="tx2"/>
                </a:solidFill>
              </a:rPr>
              <a:t>Dr. E . Umamaheswari &amp; </a:t>
            </a:r>
            <a:r>
              <a:rPr lang="en-IN" altLang="en-US" sz="1000">
                <a:solidFill>
                  <a:schemeClr val="tx2"/>
                </a:solidFill>
              </a:rPr>
              <a:t>Dr.</a:t>
            </a:r>
            <a:r>
              <a:rPr lang="en-US" altLang="en-IN" sz="1000">
                <a:solidFill>
                  <a:schemeClr val="tx2"/>
                </a:solidFill>
              </a:rPr>
              <a:t>M.Sivabalakrishnan</a:t>
            </a:r>
            <a:endParaRPr lang="en-US" altLang="zh-CN" sz="1000">
              <a:solidFill>
                <a:srgbClr val="A6A6A6"/>
              </a:solidFill>
            </a:endParaRPr>
          </a:p>
        </p:txBody>
      </p:sp>
      <p:sp>
        <p:nvSpPr>
          <p:cNvPr id="54276" name="Slide Number Placeholder 5">
            <a:extLst>
              <a:ext uri="{FF2B5EF4-FFF2-40B4-BE49-F238E27FC236}">
                <a16:creationId xmlns:a16="http://schemas.microsoft.com/office/drawing/2014/main" id="{2B906316-0B25-4AFB-979B-3656767C1A8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A75E8FA-DC0F-455F-B595-7C974ACA6451}" type="slidenum">
              <a:rPr lang="en-US" altLang="zh-CN"/>
              <a:pPr/>
              <a:t>48</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58322987-B41E-47BB-8664-8C248F604EBE}"/>
              </a:ext>
            </a:extLst>
          </p:cNvPr>
          <p:cNvSpPr>
            <a:spLocks noGrp="1" noChangeArrowheads="1"/>
          </p:cNvSpPr>
          <p:nvPr>
            <p:ph type="title"/>
          </p:nvPr>
        </p:nvSpPr>
        <p:spPr>
          <a:xfrm>
            <a:off x="1905000" y="209550"/>
            <a:ext cx="6248400" cy="906463"/>
          </a:xfrm>
        </p:spPr>
        <p:txBody>
          <a:bodyPr/>
          <a:lstStyle/>
          <a:p>
            <a:pPr eaLnBrk="1" hangingPunct="1"/>
            <a:br>
              <a:rPr lang="en-US" altLang="zh-CN" sz="2400"/>
            </a:br>
            <a:br>
              <a:rPr lang="en-US" altLang="zh-CN" sz="2400"/>
            </a:br>
            <a:br>
              <a:rPr lang="en-US" altLang="zh-CN" sz="2400"/>
            </a:br>
            <a:br>
              <a:rPr lang="en-US" altLang="zh-CN" sz="2400"/>
            </a:br>
            <a:br>
              <a:rPr lang="en-US" altLang="zh-CN" sz="2800"/>
            </a:br>
            <a:r>
              <a:rPr lang="en-US" altLang="zh-CN" sz="2800"/>
              <a:t>FRAMEWORK FOR PRODUCT METRICS</a:t>
            </a:r>
          </a:p>
        </p:txBody>
      </p:sp>
      <p:sp>
        <p:nvSpPr>
          <p:cNvPr id="3" name="Content Placeholder 2">
            <a:extLst>
              <a:ext uri="{FF2B5EF4-FFF2-40B4-BE49-F238E27FC236}">
                <a16:creationId xmlns:a16="http://schemas.microsoft.com/office/drawing/2014/main" id="{97F85F8D-3741-470C-A9F1-127E67B92141}"/>
              </a:ext>
            </a:extLst>
          </p:cNvPr>
          <p:cNvSpPr>
            <a:spLocks noGrp="1"/>
          </p:cNvSpPr>
          <p:nvPr>
            <p:ph idx="1"/>
          </p:nvPr>
        </p:nvSpPr>
        <p:spPr>
          <a:xfrm>
            <a:off x="855663" y="1209675"/>
            <a:ext cx="7429500" cy="2657475"/>
          </a:xfrm>
        </p:spPr>
        <p:txBody>
          <a:bodyPr>
            <a:noAutofit/>
          </a:bodyPr>
          <a:lstStyle/>
          <a:p>
            <a:pPr marL="0" indent="0" eaLnBrk="1" fontAlgn="auto" hangingPunct="1">
              <a:buFont typeface="Wingdings" panose="05000000000000000000" pitchFamily="2" charset="2"/>
              <a:buNone/>
              <a:defRPr/>
            </a:pPr>
            <a:endParaRPr lang="en-US" sz="2700" noProof="1">
              <a:solidFill>
                <a:srgbClr val="FFFF00"/>
              </a:solidFill>
            </a:endParaRPr>
          </a:p>
          <a:p>
            <a:pPr marL="0" indent="0" algn="just" eaLnBrk="1" fontAlgn="auto" hangingPunct="1">
              <a:buFont typeface="Wingdings" panose="05000000000000000000" pitchFamily="2" charset="2"/>
              <a:buNone/>
              <a:defRPr/>
            </a:pPr>
            <a:r>
              <a:rPr lang="en-US" sz="2700" noProof="1">
                <a:solidFill>
                  <a:srgbClr val="FFFF00"/>
                </a:solidFill>
              </a:rPr>
              <a:t>                             1. METRICS          3. MEASUREMENT</a:t>
            </a:r>
          </a:p>
          <a:p>
            <a:pPr marL="0" indent="0" algn="just" eaLnBrk="1" fontAlgn="auto" hangingPunct="1">
              <a:buFont typeface="Wingdings" panose="05000000000000000000" pitchFamily="2" charset="2"/>
              <a:buNone/>
              <a:defRPr/>
            </a:pPr>
            <a:endParaRPr lang="en-US" sz="2700" noProof="1">
              <a:solidFill>
                <a:srgbClr val="FFFF00"/>
              </a:solidFill>
            </a:endParaRPr>
          </a:p>
          <a:p>
            <a:pPr marL="45720" indent="0" algn="just" eaLnBrk="1" fontAlgn="auto" hangingPunct="1">
              <a:buFont typeface="Wingdings" panose="05000000000000000000" pitchFamily="2" charset="2"/>
              <a:buNone/>
              <a:defRPr/>
            </a:pPr>
            <a:r>
              <a:rPr lang="en-US" sz="2700" noProof="1">
                <a:solidFill>
                  <a:srgbClr val="FFFF00"/>
                </a:solidFill>
              </a:rPr>
              <a:t>                             2. MEASURES     4. INDICATORS</a:t>
            </a:r>
          </a:p>
          <a:p>
            <a:pPr marL="0" indent="0" eaLnBrk="1" fontAlgn="auto" hangingPunct="1">
              <a:buFont typeface="Wingdings" panose="05000000000000000000" pitchFamily="2" charset="2"/>
              <a:buNone/>
              <a:defRPr/>
            </a:pPr>
            <a:endParaRPr lang="en-US" sz="2700" noProof="1">
              <a:solidFill>
                <a:srgbClr val="FFFF00"/>
              </a:solidFill>
            </a:endParaRPr>
          </a:p>
          <a:p>
            <a:pPr marL="0" indent="0" eaLnBrk="1" fontAlgn="auto" hangingPunct="1">
              <a:buFont typeface="Wingdings" panose="05000000000000000000" pitchFamily="2" charset="2"/>
              <a:buNone/>
              <a:defRPr/>
            </a:pPr>
            <a:r>
              <a:rPr lang="en-US" sz="2700" noProof="1">
                <a:solidFill>
                  <a:srgbClr val="FFFF00"/>
                </a:solidFill>
              </a:rPr>
              <a:t>                               </a:t>
            </a:r>
          </a:p>
        </p:txBody>
      </p:sp>
      <p:sp>
        <p:nvSpPr>
          <p:cNvPr id="9219" name="Rectangle 1">
            <a:extLst>
              <a:ext uri="{FF2B5EF4-FFF2-40B4-BE49-F238E27FC236}">
                <a16:creationId xmlns:a16="http://schemas.microsoft.com/office/drawing/2014/main" id="{3197D6A9-55CC-4E80-A335-47D7BEE9E98F}"/>
              </a:ext>
            </a:extLst>
          </p:cNvPr>
          <p:cNvSpPr>
            <a:spLocks noChangeArrowheads="1"/>
          </p:cNvSpPr>
          <p:nvPr/>
        </p:nvSpPr>
        <p:spPr bwMode="auto">
          <a:xfrm>
            <a:off x="4343400" y="4629150"/>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9220" name="Slide Number Placeholder 3">
            <a:extLst>
              <a:ext uri="{FF2B5EF4-FFF2-40B4-BE49-F238E27FC236}">
                <a16:creationId xmlns:a16="http://schemas.microsoft.com/office/drawing/2014/main" id="{A1C5CFDD-E6CD-48CC-A946-207A461EE78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3A8017E-266B-440E-835E-5A61E62C0270}" type="slidenum">
              <a:rPr lang="en-US" altLang="zh-CN"/>
              <a:pPr/>
              <a:t>5</a:t>
            </a:fld>
            <a:endParaRPr lang="en-US" altLang="zh-CN"/>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D5076-76C1-4DEF-A1C7-3D5DDA4F7E5F}"/>
              </a:ext>
            </a:extLst>
          </p:cNvPr>
          <p:cNvSpPr>
            <a:spLocks noGrp="1"/>
          </p:cNvSpPr>
          <p:nvPr>
            <p:ph type="title"/>
          </p:nvPr>
        </p:nvSpPr>
        <p:spPr>
          <a:xfrm>
            <a:off x="855663" y="463550"/>
            <a:ext cx="7429500" cy="738188"/>
          </a:xfrm>
        </p:spPr>
        <p:txBody>
          <a:bodyPr>
            <a:normAutofit/>
          </a:bodyPr>
          <a:lstStyle/>
          <a:p>
            <a:pPr algn="r" eaLnBrk="1" fontAlgn="auto" hangingPunct="1">
              <a:defRPr/>
            </a:pPr>
            <a:r>
              <a:rPr lang="en-US" sz="4050" noProof="1"/>
              <a:t>MEASURES</a:t>
            </a:r>
          </a:p>
        </p:txBody>
      </p:sp>
      <p:sp>
        <p:nvSpPr>
          <p:cNvPr id="10242" name="Content Placeholder 2">
            <a:extLst>
              <a:ext uri="{FF2B5EF4-FFF2-40B4-BE49-F238E27FC236}">
                <a16:creationId xmlns:a16="http://schemas.microsoft.com/office/drawing/2014/main" id="{BFA38BE4-F8A5-4ADC-8C9C-88F74EDD28FC}"/>
              </a:ext>
            </a:extLst>
          </p:cNvPr>
          <p:cNvSpPr>
            <a:spLocks noGrp="1" noChangeArrowheads="1"/>
          </p:cNvSpPr>
          <p:nvPr>
            <p:ph idx="1"/>
          </p:nvPr>
        </p:nvSpPr>
        <p:spPr>
          <a:xfrm>
            <a:off x="5105400" y="1379538"/>
            <a:ext cx="3124200" cy="2106612"/>
          </a:xfrm>
        </p:spPr>
        <p:txBody>
          <a:bodyPr/>
          <a:lstStyle/>
          <a:p>
            <a:pPr eaLnBrk="1" hangingPunct="1"/>
            <a:r>
              <a:rPr lang="en-US" altLang="zh-CN" sz="1600"/>
              <a:t>Provides A Quantitive Indication Of Extent , Amount , Dimension Capacity Or Size Of Some Attribute Of A Product Or Process</a:t>
            </a:r>
          </a:p>
          <a:p>
            <a:pPr eaLnBrk="1" hangingPunct="1"/>
            <a:endParaRPr lang="en-US" altLang="zh-CN" sz="1600"/>
          </a:p>
          <a:p>
            <a:pPr eaLnBrk="1" hangingPunct="1"/>
            <a:r>
              <a:rPr lang="en-US" altLang="zh-CN" sz="1600"/>
              <a:t>In a data context, measures are the numbers or values that can be summed and/or averaged.</a:t>
            </a:r>
          </a:p>
          <a:p>
            <a:pPr eaLnBrk="1" hangingPunct="1"/>
            <a:r>
              <a:rPr lang="en-US" altLang="zh-CN" sz="1600"/>
              <a:t>For example, let’s say you have 50 TVs sold and 30 radios sold.</a:t>
            </a:r>
          </a:p>
        </p:txBody>
      </p:sp>
      <p:pic>
        <p:nvPicPr>
          <p:cNvPr id="10243" name="Picture 4">
            <a:extLst>
              <a:ext uri="{FF2B5EF4-FFF2-40B4-BE49-F238E27FC236}">
                <a16:creationId xmlns:a16="http://schemas.microsoft.com/office/drawing/2014/main" id="{99B1565D-FABC-4503-970F-8F2C1E90A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 y="985838"/>
            <a:ext cx="2028825" cy="200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4" name="Picture 5">
            <a:extLst>
              <a:ext uri="{FF2B5EF4-FFF2-40B4-BE49-F238E27FC236}">
                <a16:creationId xmlns:a16="http://schemas.microsoft.com/office/drawing/2014/main" id="{A850905B-D81F-4135-AF09-E74BCEDAE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486150"/>
            <a:ext cx="3121025"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Rectangle 2">
            <a:extLst>
              <a:ext uri="{FF2B5EF4-FFF2-40B4-BE49-F238E27FC236}">
                <a16:creationId xmlns:a16="http://schemas.microsoft.com/office/drawing/2014/main" id="{7BB83899-4BBF-4D4B-B3D4-9FAEDDB6C24A}"/>
              </a:ext>
            </a:extLst>
          </p:cNvPr>
          <p:cNvSpPr>
            <a:spLocks noChangeArrowheads="1"/>
          </p:cNvSpPr>
          <p:nvPr/>
        </p:nvSpPr>
        <p:spPr bwMode="auto">
          <a:xfrm>
            <a:off x="4191000" y="4552950"/>
            <a:ext cx="4584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0246" name="Slide Number Placeholder 3">
            <a:extLst>
              <a:ext uri="{FF2B5EF4-FFF2-40B4-BE49-F238E27FC236}">
                <a16:creationId xmlns:a16="http://schemas.microsoft.com/office/drawing/2014/main" id="{03D8BAA1-2146-4EE9-B81C-DB223802F7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AE3B985-D05E-4DF9-82CE-B24D95D4D40E}" type="slidenum">
              <a:rPr lang="en-US" altLang="zh-CN"/>
              <a:pPr/>
              <a:t>6</a:t>
            </a:fld>
            <a:endParaRPr lang="en-US" altLang="zh-CN"/>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6" descr="Hyundai Creta Front Left Side Image">
            <a:extLst>
              <a:ext uri="{FF2B5EF4-FFF2-40B4-BE49-F238E27FC236}">
                <a16:creationId xmlns:a16="http://schemas.microsoft.com/office/drawing/2014/main" id="{98E7D3D1-B0AF-4CD5-A46D-5ECE1AE66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325" y="503238"/>
            <a:ext cx="3101975"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extBox 5">
            <a:extLst>
              <a:ext uri="{FF2B5EF4-FFF2-40B4-BE49-F238E27FC236}">
                <a16:creationId xmlns:a16="http://schemas.microsoft.com/office/drawing/2014/main" id="{972B6C3B-08CF-4F7E-8595-8E478E61CDB5}"/>
              </a:ext>
            </a:extLst>
          </p:cNvPr>
          <p:cNvSpPr txBox="1">
            <a:spLocks noChangeArrowheads="1"/>
          </p:cNvSpPr>
          <p:nvPr/>
        </p:nvSpPr>
        <p:spPr bwMode="auto">
          <a:xfrm>
            <a:off x="1222375" y="2646363"/>
            <a:ext cx="3101975"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Hyundai creta</a:t>
            </a:r>
          </a:p>
          <a:p>
            <a:r>
              <a:rPr lang="en-US" altLang="zh-CN" sz="1300"/>
              <a:t>Price – ₹ 14.92 lakhs</a:t>
            </a:r>
          </a:p>
          <a:p>
            <a:r>
              <a:rPr lang="en-US" altLang="zh-CN" sz="1300"/>
              <a:t>Seating capacity -5</a:t>
            </a:r>
          </a:p>
          <a:p>
            <a:r>
              <a:rPr lang="en-US" altLang="zh-CN" sz="1300"/>
              <a:t>Fuel economy-20km/l </a:t>
            </a:r>
          </a:p>
          <a:p>
            <a:r>
              <a:rPr lang="en-US" altLang="zh-CN" sz="1300"/>
              <a:t>Dimensions – 4.3 meter Length x 1.79meter</a:t>
            </a:r>
          </a:p>
          <a:p>
            <a:r>
              <a:rPr lang="en-US" altLang="zh-CN" sz="1300"/>
              <a:t> width 1.63 meter height </a:t>
            </a:r>
          </a:p>
          <a:p>
            <a:r>
              <a:rPr lang="en-US" altLang="zh-CN" sz="1300"/>
              <a:t>Fuel tank capacity – 50 liter</a:t>
            </a:r>
          </a:p>
          <a:p>
            <a:r>
              <a:rPr lang="en-US" altLang="zh-CN" sz="1300"/>
              <a:t>Brand Hyundai</a:t>
            </a:r>
          </a:p>
        </p:txBody>
      </p:sp>
      <p:sp>
        <p:nvSpPr>
          <p:cNvPr id="10" name="TextBox 9">
            <a:extLst>
              <a:ext uri="{FF2B5EF4-FFF2-40B4-BE49-F238E27FC236}">
                <a16:creationId xmlns:a16="http://schemas.microsoft.com/office/drawing/2014/main" id="{EE2B4791-2923-4FE8-B105-57FD7E031C20}"/>
              </a:ext>
            </a:extLst>
          </p:cNvPr>
          <p:cNvSpPr txBox="1"/>
          <p:nvPr/>
        </p:nvSpPr>
        <p:spPr>
          <a:xfrm>
            <a:off x="4575175" y="404813"/>
            <a:ext cx="3816350" cy="922337"/>
          </a:xfrm>
          <a:prstGeom prst="rect">
            <a:avLst/>
          </a:prstGeom>
          <a:noFill/>
        </p:spPr>
        <p:txBody>
          <a:bodyPr>
            <a:spAutoFit/>
          </a:bodyPr>
          <a:lstStyle/>
          <a:p>
            <a:pPr fontAlgn="auto">
              <a:defRPr/>
            </a:pPr>
            <a:r>
              <a:rPr lang="en-US" sz="1350" noProof="1">
                <a:solidFill>
                  <a:srgbClr val="FFFF00"/>
                </a:solidFill>
                <a:latin typeface="Aharoni" pitchFamily="2" charset="-79"/>
                <a:cs typeface="Aharoni" pitchFamily="2" charset="-79"/>
              </a:rPr>
              <a:t>In such products the term product and process metrics describes characteristics of product like capacity, fuel ,fuel tank ,size and one of the most important thing brand </a:t>
            </a:r>
          </a:p>
        </p:txBody>
      </p:sp>
      <p:pic>
        <p:nvPicPr>
          <p:cNvPr id="11268" name="Picture 10">
            <a:extLst>
              <a:ext uri="{FF2B5EF4-FFF2-40B4-BE49-F238E27FC236}">
                <a16:creationId xmlns:a16="http://schemas.microsoft.com/office/drawing/2014/main" id="{89E826BB-71C6-47FF-A50A-38DF77AB6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7575" y="1438275"/>
            <a:ext cx="306863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Box 11">
            <a:extLst>
              <a:ext uri="{FF2B5EF4-FFF2-40B4-BE49-F238E27FC236}">
                <a16:creationId xmlns:a16="http://schemas.microsoft.com/office/drawing/2014/main" id="{10458096-3AC1-402E-853C-1B7C8F6BF4AC}"/>
              </a:ext>
            </a:extLst>
          </p:cNvPr>
          <p:cNvSpPr txBox="1">
            <a:spLocks noChangeArrowheads="1"/>
          </p:cNvSpPr>
          <p:nvPr/>
        </p:nvSpPr>
        <p:spPr bwMode="auto">
          <a:xfrm>
            <a:off x="4648200" y="3338513"/>
            <a:ext cx="36703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b="1"/>
              <a:t>Maruti Suzuki baleno</a:t>
            </a:r>
          </a:p>
          <a:p>
            <a:r>
              <a:rPr lang="en-US" altLang="zh-CN" sz="1300"/>
              <a:t>Price – ₹ 9.03 lakhs</a:t>
            </a:r>
          </a:p>
          <a:p>
            <a:r>
              <a:rPr lang="en-US" altLang="zh-CN" sz="1300"/>
              <a:t>Fuel economy-24 km/l</a:t>
            </a:r>
          </a:p>
          <a:p>
            <a:r>
              <a:rPr lang="en-US" altLang="zh-CN" sz="1300"/>
              <a:t>Dimensions 3.99 meter length x 1.74meter width x</a:t>
            </a:r>
          </a:p>
          <a:p>
            <a:r>
              <a:rPr lang="en-US" altLang="zh-CN" sz="1300"/>
              <a:t>1.51meter height</a:t>
            </a:r>
          </a:p>
          <a:p>
            <a:r>
              <a:rPr lang="en-US" altLang="zh-CN" sz="1300"/>
              <a:t>Brand Maruti Suzuki  </a:t>
            </a:r>
          </a:p>
        </p:txBody>
      </p:sp>
      <p:sp>
        <p:nvSpPr>
          <p:cNvPr id="11270" name="Rectangle 1">
            <a:extLst>
              <a:ext uri="{FF2B5EF4-FFF2-40B4-BE49-F238E27FC236}">
                <a16:creationId xmlns:a16="http://schemas.microsoft.com/office/drawing/2014/main" id="{57DA550F-3B8D-4A7D-81B5-D5B73046F5DB}"/>
              </a:ext>
            </a:extLst>
          </p:cNvPr>
          <p:cNvSpPr>
            <a:spLocks noChangeArrowheads="1"/>
          </p:cNvSpPr>
          <p:nvPr/>
        </p:nvSpPr>
        <p:spPr bwMode="auto">
          <a:xfrm>
            <a:off x="4419600" y="4760913"/>
            <a:ext cx="458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1271" name="Slide Number Placeholder 2">
            <a:extLst>
              <a:ext uri="{FF2B5EF4-FFF2-40B4-BE49-F238E27FC236}">
                <a16:creationId xmlns:a16="http://schemas.microsoft.com/office/drawing/2014/main" id="{508965BF-BC4F-429E-9C29-7CF81058807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0E6D628-E4FD-41DB-9858-D8C79187DD6B}" type="slidenum">
              <a:rPr lang="en-US" altLang="zh-CN"/>
              <a:pPr/>
              <a:t>7</a:t>
            </a:fld>
            <a:endParaRPr lang="en-US" altLang="zh-CN"/>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a:extLst>
              <a:ext uri="{FF2B5EF4-FFF2-40B4-BE49-F238E27FC236}">
                <a16:creationId xmlns:a16="http://schemas.microsoft.com/office/drawing/2014/main" id="{77A3477E-C922-44FF-96F3-56F55E4E0912}"/>
              </a:ext>
            </a:extLst>
          </p:cNvPr>
          <p:cNvSpPr>
            <a:spLocks noGrp="1" noChangeArrowheads="1"/>
          </p:cNvSpPr>
          <p:nvPr>
            <p:ph type="title"/>
          </p:nvPr>
        </p:nvSpPr>
        <p:spPr>
          <a:xfrm>
            <a:off x="855663" y="463550"/>
            <a:ext cx="7429500" cy="892175"/>
          </a:xfrm>
        </p:spPr>
        <p:txBody>
          <a:bodyPr/>
          <a:lstStyle/>
          <a:p>
            <a:pPr algn="r" eaLnBrk="1" hangingPunct="1"/>
            <a:r>
              <a:rPr lang="en-US" altLang="zh-CN" sz="3600"/>
              <a:t>MEASUREMENT</a:t>
            </a:r>
          </a:p>
        </p:txBody>
      </p:sp>
      <p:sp>
        <p:nvSpPr>
          <p:cNvPr id="12290" name="Content Placeholder 2">
            <a:extLst>
              <a:ext uri="{FF2B5EF4-FFF2-40B4-BE49-F238E27FC236}">
                <a16:creationId xmlns:a16="http://schemas.microsoft.com/office/drawing/2014/main" id="{5B5B8E3D-8E67-4633-8F70-086203AB678D}"/>
              </a:ext>
            </a:extLst>
          </p:cNvPr>
          <p:cNvSpPr>
            <a:spLocks noGrp="1" noChangeArrowheads="1"/>
          </p:cNvSpPr>
          <p:nvPr>
            <p:ph idx="1"/>
          </p:nvPr>
        </p:nvSpPr>
        <p:spPr>
          <a:xfrm>
            <a:off x="5562600" y="1355725"/>
            <a:ext cx="2971800" cy="2987675"/>
          </a:xfrm>
        </p:spPr>
        <p:txBody>
          <a:bodyPr/>
          <a:lstStyle/>
          <a:p>
            <a:pPr eaLnBrk="1" hangingPunct="1"/>
            <a:r>
              <a:rPr lang="en-US" altLang="zh-CN"/>
              <a:t>The Act Of Determining The Measure </a:t>
            </a:r>
          </a:p>
        </p:txBody>
      </p:sp>
      <p:pic>
        <p:nvPicPr>
          <p:cNvPr id="12291" name="Picture 6">
            <a:extLst>
              <a:ext uri="{FF2B5EF4-FFF2-40B4-BE49-F238E27FC236}">
                <a16:creationId xmlns:a16="http://schemas.microsoft.com/office/drawing/2014/main" id="{D2E47D4E-0BDD-4E83-94BC-8766DC8F5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2419350"/>
            <a:ext cx="36068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1">
            <a:extLst>
              <a:ext uri="{FF2B5EF4-FFF2-40B4-BE49-F238E27FC236}">
                <a16:creationId xmlns:a16="http://schemas.microsoft.com/office/drawing/2014/main" id="{07E3FEAE-9CC5-4038-90C1-C181A4732F25}"/>
              </a:ext>
            </a:extLst>
          </p:cNvPr>
          <p:cNvSpPr>
            <a:spLocks noChangeArrowheads="1"/>
          </p:cNvSpPr>
          <p:nvPr/>
        </p:nvSpPr>
        <p:spPr bwMode="auto">
          <a:xfrm>
            <a:off x="4356100" y="4760913"/>
            <a:ext cx="45847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2"/>
                </a:solidFill>
              </a:rPr>
              <a:t>Dr. E . Umamaheswari &amp; </a:t>
            </a:r>
            <a:r>
              <a:rPr lang="en-IN" altLang="en-US">
                <a:solidFill>
                  <a:schemeClr val="tx2"/>
                </a:solidFill>
              </a:rPr>
              <a:t>Dr.</a:t>
            </a:r>
            <a:r>
              <a:rPr lang="en-US" altLang="en-IN">
                <a:solidFill>
                  <a:schemeClr val="tx2"/>
                </a:solidFill>
              </a:rPr>
              <a:t>M.Sivabalakrishnan</a:t>
            </a:r>
            <a:endParaRPr lang="en-US" altLang="zh-CN">
              <a:solidFill>
                <a:srgbClr val="A6A6A6"/>
              </a:solidFill>
            </a:endParaRPr>
          </a:p>
        </p:txBody>
      </p:sp>
      <p:sp>
        <p:nvSpPr>
          <p:cNvPr id="12293" name="Slide Number Placeholder 2">
            <a:extLst>
              <a:ext uri="{FF2B5EF4-FFF2-40B4-BE49-F238E27FC236}">
                <a16:creationId xmlns:a16="http://schemas.microsoft.com/office/drawing/2014/main" id="{F570A963-9085-4315-9E92-877537CA064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EC1787E-BAE0-4DF6-A88D-D1FB4887F152}" type="slidenum">
              <a:rPr lang="en-US" altLang="zh-CN"/>
              <a:pPr/>
              <a:t>8</a:t>
            </a:fld>
            <a:endParaRPr lang="en-US" altLang="zh-CN"/>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a:extLst>
              <a:ext uri="{FF2B5EF4-FFF2-40B4-BE49-F238E27FC236}">
                <a16:creationId xmlns:a16="http://schemas.microsoft.com/office/drawing/2014/main" id="{F4FBDEBD-5BB0-43FE-8422-A63CEF425B5B}"/>
              </a:ext>
            </a:extLst>
          </p:cNvPr>
          <p:cNvSpPr>
            <a:spLocks noGrp="1" noChangeArrowheads="1"/>
          </p:cNvSpPr>
          <p:nvPr>
            <p:ph type="title"/>
          </p:nvPr>
        </p:nvSpPr>
        <p:spPr>
          <a:xfrm>
            <a:off x="819150" y="273050"/>
            <a:ext cx="7315200" cy="865188"/>
          </a:xfrm>
        </p:spPr>
        <p:txBody>
          <a:bodyPr/>
          <a:lstStyle/>
          <a:p>
            <a:r>
              <a:rPr lang="en-US" altLang="zh-CN"/>
              <a:t>Software Measurement Process Architecture</a:t>
            </a:r>
          </a:p>
        </p:txBody>
      </p:sp>
      <p:graphicFrame>
        <p:nvGraphicFramePr>
          <p:cNvPr id="13314" name="Content Placeholder 3">
            <a:extLst>
              <a:ext uri="{FF2B5EF4-FFF2-40B4-BE49-F238E27FC236}">
                <a16:creationId xmlns:a16="http://schemas.microsoft.com/office/drawing/2014/main" id="{C6906753-8E90-4D9C-88BA-108392FD1FBB}"/>
              </a:ext>
            </a:extLst>
          </p:cNvPr>
          <p:cNvGraphicFramePr>
            <a:graphicFrameLocks noGrp="1" noChangeAspect="1"/>
          </p:cNvGraphicFramePr>
          <p:nvPr>
            <p:ph idx="1"/>
          </p:nvPr>
        </p:nvGraphicFramePr>
        <p:xfrm>
          <a:off x="700088" y="1039813"/>
          <a:ext cx="6561137" cy="3692525"/>
        </p:xfrm>
        <a:graphic>
          <a:graphicData uri="http://schemas.openxmlformats.org/presentationml/2006/ole">
            <mc:AlternateContent xmlns:mc="http://schemas.openxmlformats.org/markup-compatibility/2006">
              <mc:Choice xmlns:v="urn:schemas-microsoft-com:vml" Requires="v">
                <p:oleObj spid="_x0000_s13318" r:id="rId3" imgW="6219720" imgH="5067360" progId="Paint.Picture">
                  <p:embed/>
                </p:oleObj>
              </mc:Choice>
              <mc:Fallback>
                <p:oleObj r:id="rId3" imgW="6219720" imgH="5067360" progId="Paint.Picture">
                  <p:embed/>
                  <p:pic>
                    <p:nvPicPr>
                      <p:cNvPr id="0" name="Content Placeholder 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088" y="1039813"/>
                        <a:ext cx="6561137" cy="3692525"/>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5F514E05-1E7F-4199-86C8-40F1D99BE54B}"/>
</file>

<file path=customXml/itemProps2.xml><?xml version="1.0" encoding="utf-8"?>
<ds:datastoreItem xmlns:ds="http://schemas.openxmlformats.org/officeDocument/2006/customXml" ds:itemID="{CEDE5AC9-3255-431D-B569-02E9EE312028}">
  <ds:schemaRefs>
    <ds:schemaRef ds:uri="http://schemas.microsoft.com/sharepoint/v3/contenttype/forms"/>
  </ds:schemaRefs>
</ds:datastoreItem>
</file>

<file path=customXml/itemProps3.xml><?xml version="1.0" encoding="utf-8"?>
<ds:datastoreItem xmlns:ds="http://schemas.openxmlformats.org/officeDocument/2006/customXml" ds:itemID="{6EE48135-CA33-4ABF-8740-F2DCF515CF37}"/>
</file>

<file path=docProps/app.xml><?xml version="1.0" encoding="utf-8"?>
<Properties xmlns="http://schemas.openxmlformats.org/officeDocument/2006/extended-properties" xmlns:vt="http://schemas.openxmlformats.org/officeDocument/2006/docPropsVTypes">
  <Words>14287</Words>
  <Application>Microsoft Office PowerPoint</Application>
  <PresentationFormat>On-screen Show (16:9)</PresentationFormat>
  <Paragraphs>592</Paragraphs>
  <Slides>48</Slides>
  <Notes>1</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Perspective</vt:lpstr>
      <vt:lpstr>Software Engineering </vt:lpstr>
      <vt:lpstr>Outline</vt:lpstr>
      <vt:lpstr>Product and  Process metrics</vt:lpstr>
      <vt:lpstr>METRICS</vt:lpstr>
      <vt:lpstr>     FRAMEWORK FOR PRODUCT METRICS</vt:lpstr>
      <vt:lpstr>MEASURES</vt:lpstr>
      <vt:lpstr>PowerPoint Presentation</vt:lpstr>
      <vt:lpstr>MEASUREMENT</vt:lpstr>
      <vt:lpstr>Software Measurement Process Architecture</vt:lpstr>
      <vt:lpstr>INDICATORS </vt:lpstr>
      <vt:lpstr>What is Product  &amp; Process Metrics ?</vt:lpstr>
      <vt:lpstr>Software relatedness  with product process Metrics</vt:lpstr>
      <vt:lpstr>Why We Have The   Software Product Metrics ? </vt:lpstr>
      <vt:lpstr>PowerPoint Presentation</vt:lpstr>
      <vt:lpstr>PowerPoint Presentation</vt:lpstr>
      <vt:lpstr>Why We Have The Software  Product Metrics ?[Continued…] </vt:lpstr>
      <vt:lpstr>Why We Have The Software  Product Metrics ?[Continued…] </vt:lpstr>
      <vt:lpstr>WHAT IS Process  and Project Indicators ?</vt:lpstr>
      <vt:lpstr>Why are Standards Important?</vt:lpstr>
      <vt:lpstr>What is ISO </vt:lpstr>
      <vt:lpstr>Introduction to ISO 9000</vt:lpstr>
      <vt:lpstr>Eight Quality Management Principles</vt:lpstr>
      <vt:lpstr>PowerPoint Presentation</vt:lpstr>
      <vt:lpstr>ISO 9003</vt:lpstr>
      <vt:lpstr>ISO - 9001 Elements</vt:lpstr>
      <vt:lpstr>Advantages</vt:lpstr>
      <vt:lpstr>                  What Is Total Quality Management? </vt:lpstr>
      <vt:lpstr>Term of TQM</vt:lpstr>
      <vt:lpstr>Seven quality management principles</vt:lpstr>
      <vt:lpstr>Stages of TQM</vt:lpstr>
      <vt:lpstr>TQM to Software  Development Process</vt:lpstr>
      <vt:lpstr>Process To Obtain TQM By PDCA </vt:lpstr>
      <vt:lpstr>PLAN</vt:lpstr>
      <vt:lpstr>DO</vt:lpstr>
      <vt:lpstr>CHECK</vt:lpstr>
      <vt:lpstr>ACT</vt:lpstr>
      <vt:lpstr>SIX SIGMA</vt:lpstr>
      <vt:lpstr>HISTORY of SIX SIGMA</vt:lpstr>
      <vt:lpstr>HISTORY of SIX SIGMA</vt:lpstr>
      <vt:lpstr>Approches  of SIX SIGMA</vt:lpstr>
      <vt:lpstr>DMAIC Approches  </vt:lpstr>
      <vt:lpstr>DMAIC Approches  cont...</vt:lpstr>
      <vt:lpstr>DMADV Approches  of SIX SIGMA</vt:lpstr>
      <vt:lpstr>DMADV Approches  of SIX SIGMA cont..</vt:lpstr>
      <vt:lpstr>Difference between DMAIC   VS    DMADV </vt:lpstr>
      <vt:lpstr>TQM vs. Six Sigma</vt:lpstr>
      <vt:lpstr>Summary</vt:lpstr>
      <vt:lpstr>Hot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119</cp:revision>
  <dcterms:created xsi:type="dcterms:W3CDTF">2006-08-16T00:00:00Z</dcterms:created>
  <dcterms:modified xsi:type="dcterms:W3CDTF">2021-12-21T17:32:26Z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1033-11.2.0.9718</vt:lpwstr>
  </property>
  <property fmtid="{D5CDD505-2E9C-101B-9397-08002B2CF9AE}" pid="3" name="ContentTypeId">
    <vt:lpwstr>0x01010095B0B573EC6A244CBB1320D8E6061CD0</vt:lpwstr>
  </property>
</Properties>
</file>