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A4EC-67BE-4C2C-BB56-B4765F6CAA2F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CAB6-E9F7-412D-82BD-926042F09B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EER and Mapping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Airport Database</a:t>
            </a:r>
          </a:p>
        </p:txBody>
      </p:sp>
      <p:sp>
        <p:nvSpPr>
          <p:cNvPr id="634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5257800"/>
          </a:xfrm>
        </p:spPr>
        <p:txBody>
          <a:bodyPr/>
          <a:lstStyle/>
          <a:p>
            <a:pPr algn="just"/>
            <a:r>
              <a:rPr lang="en-US" altLang="en-US" sz="2000"/>
              <a:t>An EER diagram for a small private airport database that is used to keep track of airplanes, their owners, airport employees, and pilots. From the requirements for this database, the following information was collected: Each AIRPLANE has a registration number [Reg#], is of a particular plane type [OF_TYPE], and is stored in a particular hangar [STORED_IN]. Each PLANE_TYPE has a model number [Model], a capacity [Capacity], and a weight [Weight]. Each HANGAR has a number [Number], a capacity [Capacity], and a location [Location].</a:t>
            </a:r>
          </a:p>
          <a:p>
            <a:pPr algn="just"/>
            <a:r>
              <a:rPr lang="en-US" altLang="en-US" sz="2000"/>
              <a:t>The database also keeps track of the OWNERs of each plane [OWNS] and the EMPLOYEEs who have maintained the plane [MAINTAIN]. Each relationship instance in OWNS relates an airplane to an owner and includes the purchase date [Pdate]. Each relationship instance in MAINTAIN relates an employee to a service record [SERVICE].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/>
          <a:lstStyle/>
          <a:p>
            <a:pPr algn="just"/>
            <a:r>
              <a:rPr lang="en-US" altLang="en-US" sz="2000"/>
              <a:t>Each plane undergoes service many times; hence, it is related by [PLANE_SERVICE] to a number of service records. A service record includes as attributes the date of maintenance [Date], the number of hours spent on the work [Hours], and the type of work done [Workcode]. We use an entity type [SERVICE] to represent airplane service, because the airplane registration number is used to identify a service record. An owner is either a person or a corporation. person [PERSON] entity type can be classified as  pilots [PILOT] and employees [EMPLOYEE]. </a:t>
            </a:r>
          </a:p>
          <a:p>
            <a:pPr algn="just"/>
            <a:r>
              <a:rPr lang="en-US" altLang="en-US" sz="2000"/>
              <a:t>Each pilot has specific attributes license number [Lic_Num] and</a:t>
            </a:r>
          </a:p>
          <a:p>
            <a:pPr algn="just"/>
            <a:r>
              <a:rPr lang="en-US" altLang="en-US" sz="2000"/>
              <a:t>restrictions [Restr]; each employee has specific attributes salary [Salary] and shift worked [Shift].</a:t>
            </a:r>
          </a:p>
          <a:p>
            <a:pPr algn="just"/>
            <a:r>
              <a:rPr lang="en-US" altLang="en-US" sz="2000"/>
              <a:t> All PERSON entities in the database have data kept on their social security number [Ssn], name [Name], address [Address], and telephone number [Phone].</a:t>
            </a:r>
          </a:p>
          <a:p>
            <a:pPr algn="just"/>
            <a:r>
              <a:rPr lang="en-US" altLang="en-US" sz="2000"/>
              <a:t>For CORPORATION entities, the data kept includes name [Name], address[Address], and telephone number [Phone]. </a:t>
            </a:r>
          </a:p>
          <a:p>
            <a:pPr algn="just"/>
            <a:r>
              <a:rPr lang="en-US" altLang="en-US" sz="2000"/>
              <a:t>The database also keeps track of the types of planes each pilot is authorized to fly [FLIES] and the types of planes each employee can do maintenance work on [WORKS_ON]. </a:t>
            </a:r>
          </a:p>
          <a:p>
            <a:pPr algn="just"/>
            <a:endParaRPr lang="en-US" altLang="en-US" sz="20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Props1.xml><?xml version="1.0" encoding="utf-8"?>
<ds:datastoreItem xmlns:ds="http://schemas.openxmlformats.org/officeDocument/2006/customXml" ds:itemID="{1CC632BC-5003-4D83-B5A6-B25DB734EF7A}"/>
</file>

<file path=customXml/itemProps2.xml><?xml version="1.0" encoding="utf-8"?>
<ds:datastoreItem xmlns:ds="http://schemas.openxmlformats.org/officeDocument/2006/customXml" ds:itemID="{62540F7E-B3A0-4F43-A31C-4A6FDC4B1BEF}"/>
</file>

<file path=customXml/itemProps3.xml><?xml version="1.0" encoding="utf-8"?>
<ds:datastoreItem xmlns:ds="http://schemas.openxmlformats.org/officeDocument/2006/customXml" ds:itemID="{672BF090-E356-46B6-80C4-736DEF5C1CA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EER and Mapping Case study</vt:lpstr>
      <vt:lpstr>Private Airport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EER and Mapping Case study</dc:title>
  <dc:creator>Uma Maheswari</dc:creator>
  <cp:lastModifiedBy>UMA Maheswari</cp:lastModifiedBy>
  <cp:revision>1</cp:revision>
  <dcterms:created xsi:type="dcterms:W3CDTF">2021-02-22T03:57:40Z</dcterms:created>
  <dcterms:modified xsi:type="dcterms:W3CDTF">2023-01-05T08:39:13Z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