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5"/>
  </p:notesMasterIdLst>
  <p:sldIdLst>
    <p:sldId id="337" r:id="rId5"/>
    <p:sldId id="258" r:id="rId6"/>
    <p:sldId id="259" r:id="rId7"/>
    <p:sldId id="260" r:id="rId8"/>
    <p:sldId id="261" r:id="rId9"/>
    <p:sldId id="262" r:id="rId10"/>
    <p:sldId id="257" r:id="rId11"/>
    <p:sldId id="263" r:id="rId12"/>
    <p:sldId id="264" r:id="rId13"/>
    <p:sldId id="265" r:id="rId14"/>
    <p:sldId id="266" r:id="rId15"/>
    <p:sldId id="267" r:id="rId16"/>
    <p:sldId id="268" r:id="rId17"/>
    <p:sldId id="269" r:id="rId18"/>
    <p:sldId id="330" r:id="rId19"/>
    <p:sldId id="270" r:id="rId20"/>
    <p:sldId id="328" r:id="rId21"/>
    <p:sldId id="271" r:id="rId22"/>
    <p:sldId id="339" r:id="rId23"/>
    <p:sldId id="314" r:id="rId24"/>
    <p:sldId id="329" r:id="rId25"/>
    <p:sldId id="272" r:id="rId26"/>
    <p:sldId id="273" r:id="rId27"/>
    <p:sldId id="274" r:id="rId28"/>
    <p:sldId id="275" r:id="rId29"/>
    <p:sldId id="276" r:id="rId30"/>
    <p:sldId id="277" r:id="rId31"/>
    <p:sldId id="340" r:id="rId32"/>
    <p:sldId id="341" r:id="rId33"/>
    <p:sldId id="342" r:id="rId34"/>
    <p:sldId id="343" r:id="rId35"/>
    <p:sldId id="344" r:id="rId36"/>
    <p:sldId id="345" r:id="rId37"/>
    <p:sldId id="346" r:id="rId38"/>
    <p:sldId id="347" r:id="rId39"/>
    <p:sldId id="348" r:id="rId40"/>
    <p:sldId id="349" r:id="rId41"/>
    <p:sldId id="352" r:id="rId42"/>
    <p:sldId id="350" r:id="rId43"/>
    <p:sldId id="35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4" d="100"/>
          <a:sy n="64" d="100"/>
        </p:scale>
        <p:origin x="-133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5-19T10:43:04.190"/>
    </inkml:context>
    <inkml:brush xml:id="br0">
      <inkml:brushProperty name="width" value="0.05292" units="cm"/>
      <inkml:brushProperty name="height" value="0.05292" units="cm"/>
      <inkml:brushProperty name="color" value="#FF0000"/>
    </inkml:brush>
  </inkml:definitions>
  <inkml:trace contextRef="#ctx0" brushRef="#br0">19791 1711,'0'-18,"-17"1,-19-1,1 0,0 18,-1 0,-16 0,-1 0,17 0,-17 0,18 0,0 18,17 17,-35-35,18 36,0 17,17-18,0 0,1 18,17-18,-18 18,18 0,0 18,18-18,-1 0,36 35,-17 0,34-35,-35 35,1-17,17-36,-18 18,0-18,-17 36,17-36,-17 0,17 0,-35 1,18-19,-1 19,-17-1,0 0,0 0,0 1,-17-19,-1 19,-17-1,17-35,-17 35,0-17,-18-1,0-17,0 0,-18-17,18-1,0 1</inkml:trace>
  <inkml:trace contextRef="#ctx0" brushRef="#br0" timeOffset="894.2785">18839 2575,'70'0,"54"-17,-36-19,-18 19,-17 17,18-36,-18 1,0 18,-18 17,-17-18,17 0,-17 1,-1 17,1 0</inkml:trace>
  <inkml:trace contextRef="#ctx0" brushRef="#br0" timeOffset="2235.9081">19879 2540,'0'18,"18"17,0 0,-1 0,19 1,-19 17,18 17,1-17,-19 0,1-18,17 36,-35-53,18-1,-18 1,0-1,0-34,0-1,-53-35,35 0,1 0,-1-17,0 17,-17 0,35 0,0 18,0 0,0-1,0 19,0-1,18 18,-18-18,17 18,1 0,-18-17,18 17,17 0,0 0,-17 17,0 1,52 17,-35-17,-17 35,0-53,-1 17,-17 1,18 0,0-1,-18 1,17-18,19 35,-19-35,1 18,-1 0,1-1,17 1,-17-18,0 0,-1 0,1-18,-18 1,18 17,-18-36,17 1,1-36,-18 36,0 18,0-54</inkml:trace>
  <inkml:trace contextRef="#ctx0" brushRef="#br0" timeOffset="3660.9435">21326 2099,'0'-18,"-36"-17,1 17,0 1,0-1,-1 18,1-17,-18 17,18 0,-18 0,-18 0,19 17,16 1,-17 17,18 0,-18-17,35 53,1-36,17 18,-18 0,18 35,0-35,0 0,18 17,-18-17,35 0,-35-35,18 17,-1-17,1-18,35 17,-35 1,17-18,0 0,-17 0,-1 0,19 0,-19-18,19-17,-19 0,19-36,-36 1,17-19,-17 19,35-36,-52-17,17 17,-18 18,1-18,-36-18,35 1,0 17,-52 18,17 17,18 36,-1-18,1 18,17-1,-17 36,35-17,0 34,0 19,0 34,53 18,0 1,0-1,17 35,1-34,-18 34,17 0,19-70,-36 0,52 18,-69-36,-1-17,0-1,-17-17,35 0,-36 0,36-17,-35-1,17-35,-17 0,0 36,-18-54,17 1,-17 17,0 0,0 0,0 18,0-1,0 19,0-19,-17 36,-1 0,0 0,1 0,-19 0,19 0,-19 18,19 0,-18-1,35 36,0-35,-18 35,18 0,0-18,0 18,18-18,17 0,-18-17,19 17,17-17,-18 0,0-1,0-17,1 0,17 0,-18 0,0-17,-17 17,35-71,-36 71,1-18,0-17</inkml:trace>
  <inkml:trace contextRef="#ctx0" brushRef="#br0" timeOffset="4638.8884">22155 1270,'-35'0,"-1"0,19 0,-36 0,35 18,0 17,-17-17,0 17,17 0,1 0,-19 1,19 34,17 1,-18-18,18 17,0-34,18 34,-18-35,35 1,-35-1,35-17,-17-1,17 1,-17-18,-1 17,1-17,17 0,-17 0,17 0,-17 0,0 0,-1-17,18 17,-17-18,17-17,-17 17,0-17,17 17,-17 1,-1-19,18 19,-35-1,18 18,0-17,-18-1,17 18,-34 0</inkml:trace>
  <inkml:trace contextRef="#ctx0" brushRef="#br0" timeOffset="7810.557">20603 3898,'-18'0,"-53"-17,1 17,17 0,-18 0,36 0,0 0,0 0,-1 0,1 0,17 35,-17 0,35 0,-18 1,18 34,0 1,36-18,-1 35,36 0,34-17,-69 17,52-18,-18-34,-34-1,17 36,-18-54,0 18,-35 1,35-19,-17 19,0-19,-1-17,-17 18,0 0,0-1,0 1,0-1,-17 1,-1 0,0-1,1-17,-1 0,-17 0,0 0,-1 0,-17-17,-35-19,35 19</inkml:trace>
  <inkml:trace contextRef="#ctx0" brushRef="#br0" timeOffset="8733.4338">20179 4851,'18'-36,"52"1,19-35,-36 34,-1-34,1 34,0 1,-17 0,-1-18,-18 53,1 0,0 0,-1 0,1 0</inkml:trace>
  <inkml:trace contextRef="#ctx0" brushRef="#br0" timeOffset="9997.7964">20744 4374,'35'18,"0"17,-17 1,52 17,-52-1,0-16,17-1,-17 0,-18 1,17-19,1 36,0-18,-18 1,0-1,0 0,0-17,0-36,-18-17,0 17,18-17,-17 0,-1-18,18-18,0 54,0-19,0 19,0-19,0 1,0 18,18-19,-18 19,0-1,17 18,1-18,-18 1,0-1,0 0,0 1,0-1,18 18,-1 18,1 17,17-35,-17 71,17-18,-17-18,17 18,0 0,-17-18,-1-17,-17-1,18-17,0 0,-1-17,-17-1,18-17,0-36,-1 18,-17 18,0 17,18-17</inkml:trace>
  <inkml:trace contextRef="#ctx0" brushRef="#br0" timeOffset="10863.8722">21485 4374,'35'-17,"18"-36,0 18,0-18,-18 17,35 1,-34 0,-1 0,0 17,-17 0,-1 1,-34 34</inkml:trace>
  <inkml:trace contextRef="#ctx0" brushRef="#br0" timeOffset="12484.7395">22049 3933,'0'-17,"0"-18,-18-1,1 1,-1 17,-17-17,17 17,0 1,-17-1,0 1,17 17,1 0,-19 0,19 0,-19 0,1 17,18 1,-1-1,0 19,-17-19,17 19,18-19,-17 36,17-35,-18-1,18 1,0 0,0 17,0 0,18-17,-18 0,35 17,-17-35,-1 18,1-1,0 1,-1-18,1 0,-1 0,-17 17,18-17,0 0,-1 0,-17-17,0-1,18 18,-18-17,18-36,-18 17,0-17,0-35,-18 53,0-18,-17-18,17 1,-34-18,16 0,-17 35,18-18,0 18,-36-17,36 34,17 1,1 35,17-18,0 1,0 34,0 36,0 0,0 35,17-35,54 36,-53-37,34 37,1-1,0-18,18-34,-18 17,-18-53,0 52,1-34,-19-18,18 0,-17 0,17 0,-17 0,0 0,-1-18,1 1,-18-1,0-35,18 36,-18-19,0 1,0 0,0 0,0-1,0 1,-53 0,53 17,-36-17,19 17,-19 1,19 17,-1 0,1 0,-1 0,18 35,0 0,0 0,0 1,0 17,18-18,-1 18,-17-36,35 19,-35-19,18-17,0 18,17-18,-17 0,17 0,0 0,1 0,-1 0,0 0,-17 0,35 0,-36 0,1-18,0 1,-18-1,0 0,0 1,0-1</inkml:trace>
  <inkml:trace contextRef="#ctx0" brushRef="#br0" timeOffset="13574.9697">22314 2787,'-36'0,"19"0,-19 0,19 0,-19 0,19 0,-1 0,-17 18,35 17,-18-35,1 35,-1 0,18 1,0-1,0 36,0-1,0-17,18 0,-1 17,-17-17,36 0,-1-17,-18 17,19-1,-1 1,0-35,1 0,-19 17,18-17,-17 34,17-34,18 35,-35-18,17-17,-17 17,-1-35,-17 18,0-1,0 1,0 0,0 17,0-17,0 17,-17 0,-1 1,1-1,17-18,-18 1,0 0,1-18,-19-18,1 0,17 18,-34 0,16 0</inkml:trace>
  <inkml:trace contextRef="#ctx0" brushRef="#br0" timeOffset="14567.2162">22155 4039,'17'-17,"54"-54,-36 18,18-17,18 34,-18-17,0-17,-1 17,1 18,0-36,-53 54,36-19,-19 1,19 17,-36 1,17 17</inkml:trace>
  <inkml:trace contextRef="#ctx0" brushRef="#br0" timeOffset="15874.1802">21643 6279,'-35'-17,"0"-36,-1 18,1-1,0 19,-36-1,36 18,0 0,-1 0,1 0,0 18,17-1,-17 19,17-19,1 1,-1 0,0-1,18 1,0 35,0-18,18 0,53 53,-36-35,35 18,-17-18,18 53,0-53,-1 35,-17-53,-18 36,1-18,-1-18,-18 0,-17 36,18-36,0 18,-18 0,0-36,0 36,0-17,0-19,0 19,-18-36,18 17,-35 1,17-18,-17 0,-18 0,0 0,0 0,-35 0,35-18,-18-17,1-18,35 35</inkml:trace>
  <inkml:trace contextRef="#ctx0" brushRef="#br0" timeOffset="16768.3645">21096 7020,'18'-35,"53"0,-18-1,-18 1,35 0,-34-18,17 35,-36-17,19 17,-1 1,-18-1,1-17,0 35,-1-18,1 1,-18-1,18 18,-1-18,-17 1,18 17,-18-18,0 36</inkml:trace>
  <inkml:trace contextRef="#ctx0" brushRef="#br0" timeOffset="18067.1044">21696 6685,'35'0,"18"35,0 1,35 34,-17 1,-36-18,1 0,-1 17,0-17,-17-18,-1 18,-17-35,0 17,0 1,0-19,0 1,0-1,0-34,0-1,-35-35,18 18,-19-18,36-18,-53 19,53-1,-17-18,-1 1,0 34,18 1,0-18,0 35,0 1,0-18,18 17,0-17,-18 17,17 18,1 0,17 0,1 18,-19 17,18-17,-17 17,17-18,-35 1,36 17,-19-35,-17 18,0 0,18-1,0 1,17 0,-18 17,1-18,0 1,-1-18,1 0,0 0,-1 0,1-35,-18 0,0 17,18-35,-18 35,0-17</inkml:trace>
  <inkml:trace contextRef="#ctx0" brushRef="#br0" timeOffset="19004.1068">22613 6632,'18'0,"17"-35,1 17,34-17,-17 0,-18-1,1-16,17 16,-18 1,-18 35,-17-18,-17 18,-1 36,-17-19</inkml:trace>
  <inkml:trace contextRef="#ctx0" brushRef="#br0" timeOffset="19975.9545">23160 6085,'-35'0,"-18"36,18-1,-1-17,-34 17,35-17,-1 34,19-34,-1 35,-17-35,35 17,0 0,0-17,0 35,0-36,17 36,1-53,0 53,-1-35,1 17,17-17,-35-1,36 19,-19-19,1-17,-1 0,19 18,-19-18,19 0,-19 0,19-35,16-1,-16 19,-1-54,0 54,-17-36,17 35,-17-17,0-1,-1 1,1 18,17-1,-35 0</inkml:trace>
  <inkml:trace contextRef="#ctx0" brushRef="#br0" timeOffset="22223.8981">23830 6015,'-17'0,"-1"0,-17 0,17 0,-17 0,17 18,-17-1,0 1,17 17,1-17,-1-18,18 17,0 19,0-19,0 36,0-18,18 18,-1 18,-17-36,18 0,-18 1,17-1,1-35,0 0,-1 0,19 0,-19 0,19-35,-36 17,35-17,-35 0,17-1,1 19,-18-19,0 19,0-19,0 1,0 0,-18 17,18 1,0-1,0 0,-17 18,17 18,35 53,18-1,-18-17,18 0,0 17,-18-34,1-1,-19-35,1 18,17-18,-17-18,-18-35,18 0,-1 0,-17-53,0 18,-17-18,17-17,-71-1,18-17,0 53,0-71,18 71,-18-35,0 70,18 0,0 0,35 88,0 53,17 1,36 52,0 18,0-1,18-34,-1-1,-35-52,36 35,-1-53,-34-18,-1 35,0-70,-17 18,0-18,-1 0,1 0,-1-18,19-35,-19 18,1-18,17-35,-35 35,0-35,-17 17,-19-17,19 0,-36 0,18 0,-36-1,-35 1,53-18,-53 18,71 0,-35 53,52-1,0 36,18-17,18 70,0 17,35 18,-1 36,19 70,17-53,18 53,0 0,0-70,-36-1,1 1,-1-54,-34-17,-19 18,19-54,-1-17,-18-17,19-36,-19-18,1 18,17-17,-17 34</inkml:trace>
  <inkml:trace contextRef="#ctx0" brushRef="#br0" timeOffset="80507.9524">16740 4198,'35'-18,"18"-17,0-18,17 18,36-36,0 1,0 17,17-18,1 18,-1 1,-35-19,1 53,-1-52,0 52,-35-17,35 0,-17-1,17 1,0 17,0-35,0 18,-35 18,53-36,-35 35,-18-17,0-1,0 19,-18-1,18 1,-36-1,19 0,-1 18,-35-17,18-1,-1 0,1 18,-1-17,1 17</inkml:trace>
  <inkml:trace contextRef="#ctx0" brushRef="#br0" timeOffset="83152.1058">22437 1341,'18'0,"35"-53,-18 17,35 1,-17 0,36-36,-37 36,19 0,-18-18,-18 18,0 35,1-36,-1 19,-17-1,17 18,-17-18,-1 18,-17-17,18 17,-1 0,-17-18</inkml:trace>
  <inkml:trace contextRef="#ctx0" brushRef="#br0" timeOffset="84491.3197">22896 758,'35'0,"-17"0,34 0,-16 0,17 0,-18 0,0 0,0 0,1 0,-1 0,0 0,1 0,-1 18,0-18,-17 0,-1 0,19 0,-19 0,19 0,-19 0,19 0,-19-18,1 18,-1 0,-52 0,18 0,-1 0,0 0,-17 0,17 18,1-18,-1 18,0-1,1 1,-18 17,17 1,-17-1,-1 53,19-53,-36 18,35 18,-17-1,0 19,17-37,-17 19,17-18,-17 0,17-18,0 36,1-54,-1 1,1 0,-1-18,18 17</inkml:trace>
  <inkml:trace contextRef="#ctx0" brushRef="#br0" timeOffset="91079.0556">24130 388</inkml:trace>
  <inkml:trace contextRef="#ctx0" brushRef="#br0" timeOffset="92124.3103">24448 882,'0'53,"0"0,17 0,-17 0,18 35,-18-18,0 19,0-19,0 18,0-17,-18-1,18-17,0-17,0 17,-17-18,17 18,-18-36,18 1,0 0,0-1,18-17</inkml:trace>
  <inkml:trace contextRef="#ctx0" brushRef="#br0" timeOffset="95052.5411">22913 3316,'18'-18,"0"18,17-35,18 35,-18-35,0 17,36-17,-18 17,-18-17,18 17,0 1,-18-18,0 17,18 0,-35-17,17 17,1 1,-19-1,1-17,-1 35,1-18,0 1,-18-1,17 0,1 18,-18-17,18-1,-1 0,1-17</inkml:trace>
  <inkml:trace contextRef="#ctx0" brushRef="#br0" timeOffset="96454.8346">23248 2575,'18'0,"0"0,17 0,36 0,-36 0,18 0,-18 0,0 0,-17 0,17 0,0 0,-17 0,17 0,1 0,-19 0,19 0,-19 0,18-17,-17 17,0 0,-1 0,1 0,0 0,-1 0,-17 53,-17-18,17 18,-18 0,0-18,18 0,0 1,-17-1,17-18,-18 1,18 0,-18-1,1 1,17 0,0-1,-18-17,18 18,0 0,0-1,0 18,0 1,0-19,0 19,0-1,0-17,0-1,-17-17,-1-17,-17-19</inkml:trace>
  <inkml:trace contextRef="#ctx0" brushRef="#br0" timeOffset="105765.8717">24219 2417,'-18'0,"0"0,-17 0,17 17,1 1,-1-1,0 1,1 17,-1-17,-17 0,35-1,-18 1,18 0,-17-1,17 1,0-1,0 1,17 35,-17-35,36 35,-19-18,36 0,-35 0,-1 1,1 17,0-18,-1 0,1-17,-18 17,0-17,0-1,0 1,0-53,0 17,0 0,0 1,0-1,18 18,17 0,-18 18,19 17,-1 0,0 36,18-18,-18-18,18 36,-35-36,0 0,17-17,-17-18,-18 18,17-18,1 0,0 0,17-18,-18-17,19 17,-36-17,35-1,-17 1,-1 0,1 35,0-35,-18-1,0 19,0-19,-18 19,-17-1,-1 0,-17 1</inkml:trace>
  <inkml:trace contextRef="#ctx0" brushRef="#br0" timeOffset="107296.9607">24430 4110,'0'-35,"35"-1,1-17,-1 18,0-18,1 36,-1-19,-17 19,-18-1,35 18,0 0,-17 0,-1 0,1 0,17 35,-17 1,0 16,-1-16,-17 34,0-17,18 18,-18 17,0-35,0 0,0 0,0-18,0-17,0-1,0 1,0 0,17-18,1-18,-18 0,0 1,18-19,-1 1,-17-18,0 36,18-1,-18 0,18 54,-18-19,35 54,0-1,0 18,-17 1,0-1,17-18,-17 19,-18-36,17-1,-17 19,0-36,0 1,0-1,-17 0,-19 0,19-17,-19 17,1 1,0-36,-18 17,-18 1,19-18,-1 0,-53-18,35-70,-52 35,70 0</inkml:trace>
  <inkml:trace contextRef="#ctx0" brushRef="#br0" timeOffset="108471.3321">24183 3898,'36'-35,"16"0,1 17,-17-17,34 17,-17-52,-18 52,36-17,-18-1,-18 1,18-18,18 18,-18 0,17-1,-17-17,0 36,-18-19,0 19,1-1,34 1,-52-1,0 0,-1 18,1-17,0 17,-1 0,-17-18,-17 0</inkml:trace>
  <inkml:trace contextRef="#ctx0" brushRef="#br0" timeOffset="110694.1338">24201 3969,'0'17,"18"19,17-19,-18 1,1 0,-18-1,18 1,-18 0,0-1,17-17,-17 18,18-18,0-18,-1 1,1 17,0-18,-18 0,17 1,1-1,17 18,-17-18,-1 1,1 17,0-18,-1 0,19 1,-19-1,1 0,0 18,-18-17,17 17,-17-18,18 1,-1 17,1-18,0 0,-1 1,1-1,17 0,-17 18,17-17,-17-1,17 0,0 1,-17-1,17 1,-17 17,0-36,34 19,-52-1,36 18,-36-35,35 17,-17 18,-1-18,19 18,-36-17,35-1,-35 1,18 17,-18-18,17 18,-17-18,18 1,-1 17,1 0,-18-18,18 18,-18-18,17 18,1-17,0-1,-1 18,1 0,-36-18,1-17,-36 17,17-17,1 18,-35-1,34 0,19-17,-19 17,19 18,17-17,-18 17,0 0</inkml:trace>
  <inkml:trace contextRef="#ctx0" brushRef="#br0" timeOffset="119963.9604">21379 7338,'-18'35,"-53"0,19 18,-37-17,19-19,-54 1,36 17,18-35,-19-18,-16 18,16-35,19 35,-54-53,71 18,-52 0,16-18,1 35,35-52,-53 17,18 0,53 0,-18-18,-17 36,34-18,19-35,-19 35,1-18,0 19,17-1,0-36,18 19,0-36,-17 18,-1-18,18-17,0-19,0 72,0-18,0-18,0 35,0-35,18-17,-1 35,19 17,-1-52,-17 70,35-35,-18-1,-17 1,52 0,-17 35,-18-35,1 35,-1-18,0 54,0-18,-35 17,0 0,0-17,0 17,0 1,0-1,18-17,-18 0,0 17,0 0,0 36,0 0</inkml:trace>
  <inkml:trace contextRef="#ctx0" brushRef="#br0" timeOffset="121599.4713">19421 4180,'17'0,"1"0,17 0,1-17,-1-1,0 1,0-1,-17 0,17 1,-17 17,-18-18,18 18,-1-18,1 18,0-17,-1 17,1 0,-18-18,35 36,0 17,1 36,-36-54,17-17,-17 18,18-1,-18 1,0 0,35 35,0-36,-17 36,17-35,1 17,-36-17,17-1</inkml:trace>
  <inkml:trace contextRef="#ctx0" brushRef="#br0" timeOffset="127210.8557">23125 7391,'0'35,"-18"18,-17 35,17 36,-35-19,36 19,-36 17,0-18,0 1,0 35,36-53,-1-18,-35 0,35 18,-17-36,17 36,1-71,-19 18,36 0,-17-17,-1-1,1 35,17-34,-18 17,0-18,1 0,17 0,0-17,0 0,17-1</inkml:trace>
  <inkml:trace contextRef="#ctx0" brushRef="#br0" timeOffset="128196.8006">22014 9366,'0'18,"0"17,35 36,-17-36,-1 0,1 53,0-52,-1-1,1 18,-18-35,35 35,-35-18,35 35,-17-70,-18 53,18-35,-1 0,-17-1</inkml:trace>
  <inkml:trace contextRef="#ctx0" brushRef="#br0" timeOffset="129237.0049">23178 9790,'-18'0,"-17"0,0 17,-1 1,1 0,-35 34,17-34,17 0,-17-1,-17 1,35 17,-18-35,0 18,-35 0,17-18,0 17,19-17,16 18,1-18,0 0,17 0,0 0,1 0,17 17,0 1,-18-18</inkml:trace>
  <inkml:trace contextRef="#ctx0" brushRef="#br0" timeOffset="134049.8376">23707 9190,'-18'0,"-35"-53,-17 35,17-17,0 17,0 18,-17 0,17 0,17 0,-17 0,18 18,0 0,-18 17,0 0,18 1,17-1,-17-18,35 19,-18-1,-17 0,35-17,0 17,0 0,0-17,0 17,18-17,-18 0,35 17,0-35,0 35,-17-35,17 18,1-18,-19 17,19-17,-19 0,-17-17,18 17,-1-18,1 18,-18-53,18 18,-18-36,17 1,1 17,-18-18,0 19,0-1,0 35,0 0,0 1,18 17,-1 0,1 0,0 0,17-18,-35 0,35 1,-17-19,17 19,-17-1,17 1,-35-1,18 18,-18-18,17 18,-34 0,-1 0,-17 0,35 18,-18-18,0 18,1-1,-1-17,18 18,-35-1,17-17,1 18,17 0,-36 17,19-17,-1-18,18 17,-18-17,18 18,-17-18,-1 18,18-1,0-34,18 17,17 53,-17-18,17 0,-17 0,-1 1,1-1,0-17,-1 17,18 18,-17-36,17 19,-35-1,18-35,0 18,-1-18,1-36,0 1,-18 17,0 1,17-1,1 18,-18-18,0 1,0-1,0 1,0-1</inkml:trace>
  <inkml:trace contextRef="#ctx0" brushRef="#br0" timeOffset="135293.9405">23795 9066,'-35'0,"0"0,-1 0,19 0,-19 0,1 0,18 0,-19 36,36-19,-35 19,17-1,1 18,-1-36,18 19,0-1,0 0,0 1,0-19,18 1,-18-1,35 1,-17 17,-1-17,1-18,0 0,-1 0,1 0,-1 0,19 0,-19-18,1 1,17 17,-17-18,0-17,-18 0,0-18,0 17,0-17,0-17,-18-1,0 1,-17 17,0-35,-18-1,18 1,-36 35,53 0,-17-17,35 52,-18 1,18-1,0 0,-17 18,17 36,17 17,36 35,18 35,-36-17,36 0,-1-18,-17 36,-35-54,52 1,-34-18,-19-36,19 1,-36-1,17-17,1 0,17 0,18 0,-18 0,1 0,17 0,-18 0,0 0,0 0,1 0,-19-17,1 17,0-18,-18 1,0-19</inkml:trace>
  <inkml:trace contextRef="#ctx0" brushRef="#br0" timeOffset="136587.1552">24360 8837,'-36'0,"19"0,-19-18,1 18,0 0,0 0,17 0,-17 0,17 0,-17 18,0-18,-1 35,1 1,0-36,17 35,0 0,1-17,17 17,-18-17,18 17,0 0,0 1,18-1,-1 0,19 0,17 54,-18-72,0 36,-17-35,-1-1,-17 1,18-18,0 0,-1 0,-17-18,18 1,0-36,-1 18,-17-18,0-35,0 17,0-17,0-36,0 1,-53-1,0 36,18-18,-35 18,-36-18,53 53,-53-52,18 34,35 36,-18-18,36 0,0 35,17 18,18 36,53 52,18 0,-1 18,36 52,0 1,17-35,-52 34,35-87,-53-18,-18 17,18-34,-36-1,1-35,-18 18,18-18,-1 0,19 0,-19-18,1 0,-18 1,18-1,-1 0,18 18,-17-35,0 35</inkml:trace>
  <inkml:trace contextRef="#ctx0" brushRef="#br0" timeOffset="137559.2766">24254 8043,'0'71,"0"-18,0 17,17 19,1-1,-18-18,53 19,-18 69,18-52,0 18,18-1,-1-35,-17 36,-18-36,1-35,17 17,-18-34,0-1,-17-17,17-1,0 1,-17-18,0 0,-1 0,1 0,0-18,-18 1,17-19,1 19,-18-36,0 17,0 19</inkml:trace>
  <inkml:trace contextRef="#ctx0" brushRef="#br0" timeOffset="138823.1623">24730 8590,'-18'0,"1"0,-1 0,1 0,-1 35,0 1,1-1,17 0,-18 1,18-1,0 0,0 0,0 1,18-1,-18-17,17-1,1-17,0 0,-1 0,1 0,-1 0,-17-17,18-19,-18 19,0-19,0 19,0-19,0 19,0-36,0 35,0-17,0 17,0 1,0-1,-18 0,1 18,17-17,0 34,17 19,-17-19,18 36,0-53,17 53,-17 0,17-18,-17-35,-1 36,1-36,-18 17,17-17,1-17,-18-1,18 18,-18-35,17-1,-17 1,0 0,0 17</inkml:trace>
  <inkml:trace contextRef="#ctx0" brushRef="#br0" timeOffset="139655.3327">25012 8678,'0'36,"0"17,0-1,0 1,-17 36,-1-37,-17 19,17-18,0 0,18 0,-17-18,17 36,0-36,0-17</inkml:trace>
  <inkml:trace contextRef="#ctx0" brushRef="#br0" timeOffset="140982.8989">24748 7973,'0'35,"35"36,0-36,36 53,-36-35,18-18,-35 36,17-18,-17-36,-1 36,1-35,-18 0,0 17,0 0,17-17,-17-1,0 1,0 0,0-1,18-17,-18-35,0 0,0 0,-18-1,18 1,-17 0,17-1,-18 19,18-1,0 0,0 1,0-18,18 17,-1 18,-17-18,18 18,0 0,-1 0,19 0,-1 0,-17 0,-18 18,35 17,-35-17,0 17,0-17,0 35,0-36,0 36,-35-17,17-1,-17-18,35 19,-36-19,36 1,-17-18,-1 0,-17 0,17 0</inkml:trace>
  <inkml:trace contextRef="#ctx0" brushRef="#br0" timeOffset="142004.9857">24942 7814,'53'0,"35"0,-18 18,19-1,-36 19,17-19,-17 19,0 16,-35-16,52-1,-52 18,-1-18,1 0,0 54,-1-54,-17 18,0 0,0 17,0-17,-17 18,-1-18,-35 35,53-18,-35 1,17-18,18 0,-17 0,-1 17,18-34,0-19,0 1</inkml:trace>
  <inkml:trace contextRef="#ctx0" brushRef="#br0" timeOffset="147388.1217">20955 10125,'0'-18,"-17"18,17 53,0-18,17 18,-17 0,0 18,36 17,-19-53,1 0,-18 1,18-1,-18-17,35-1,-18 1,36 0,-17-18,-1 0,0 0,0 0,1 0,-1 0,-17 0,-1 0,1 0,17 0,-35-18,18 0,0 18,-18-17,17 17,1-36,-18 19,35-36,-17 35,-1-35,1 18,0-18,17 35,-35-17,18 17</inkml:trace>
  <inkml:trace contextRef="#ctx0" brushRef="#br0" timeOffset="148441.2017">21749 9966,'18'0,"35"-53,0 35,-1-17,1 0,-17 17,-1-17,0 17,1-35,34 36,-52-1,17 0,-17 18,-18-17,0-1,17 18,1-17,0-1</inkml:trace>
  <inkml:trace contextRef="#ctx0" brushRef="#br0" timeOffset="149631.0454">21978 10248,'0'-35,"89"-18,-19 18,-17-1,35 1,-52-18,16 36,-34-19,0 19,-1 17,1 0,0-18,-18 0,17 1,1 17,0 0,-18-18,17 18,1-17,-1 17,1 0</inkml:trace>
  <inkml:trace contextRef="#ctx0" brushRef="#br0" timeOffset="173745.8664">22349 9119,'-18'0,"-52"36,-1 17,-35 17,36-52,-89 52,18-70,-71 36,-17-54,-18 18,0-53,0 0,-18 0,18-17,1-1,-19 36,53-53,-17 35,53-18,-54 1,72-1,-36-35,17 18,-17-53,35 35,-52-53,52 18,35 18,-34-18,52-18,0 35,0-34,0-1,18-35,18 35,17-53,-35 18,35 36,53-19,-18-34,18 69,0-34,0-36,35 18,18-53,0 53,-18-17,18 34,18 19,-54-54,36 53,0-35,35-18,-35 54,0-1,-17 88,17-52,-1-1,-16 1,-1 17,36-17,-54 35,36-36,0 71,0-35,17 0,-17 17,18 18,17-17,-35-1,35 36,0-18,1 18,-1-18,-18 17,-17 1,-17 18,17-19,17 19,-70-1,35 0,1 1,-19-1,19 18,-1 0,-18-18,19 18,-1 0,0 0,1 0,-1 0,0 0,0 18,1 0,-19 17,19-35,-19 35,19-17,-36 0,0-1,17 1,1-1,-18 1,0-88</inkml:trace>
  <inkml:trace contextRef="#ctx0" brushRef="#br0" timeOffset="174522.227">18786 1482,'17'0,"72"0,-36-18,35 0,-35 18,35 0,-71 0,54 0,-53-17,-1 17,19 0,-19 0,1 0,-1 17</inkml:trace>
  <inkml:trace contextRef="#ctx0" brushRef="#br0" timeOffset="175536.7362">19350 847,'0'53,"0"-36,0 19,0 52,0-53,0 0,0 18,0-35,0 35,0-36,0 1,-35 35,35-35,0 17,0-18,0 19,0-19,0 36,0-35,0 17,-18 18,18-35,0-1,0 1,0 0</inkml:trace>
  <inkml:trace contextRef="#ctx0" brushRef="#br0" timeOffset="183887.8086">20885 2699,'70'35,"-17"0,35 18,-35-17,18 16,-18 1,-18-17,0-36,-17 17,0 19,17-19,-17 18,-1-35,-17 18,18-18,-18 35,0-17,0 0,18-1,-18 1,0 0,0-1,0 1,0-1,0 1,17-18</inkml:trace>
  <inkml:trace contextRef="#ctx0" brushRef="#br0" timeOffset="184684.1993">21202 3334,'18'0,"17"0,0 0,1 0,-1 0,18 0,0 0,0 17,17 1,-17 0,-17-18,-1 0,0 17,-17 1,-1-18,1 18,-18-36</inkml:trace>
  <inkml:trace contextRef="#ctx0" brushRef="#br0" timeOffset="185906.9676">21767 2787,'0'35,"0"18,0-18,0 36,0-18,0-35,0 17,0 0,0-17,0-1,0 1,-18 0,18-1,0 1,-18-18,1 18,-1-1,18 1,0-1,0 1,0 0,18 17,-1-17,-17 17,18-17,0-1,-18 1,0 0,0 17,0 0,0-17,0-1,0 1,0 0,-18-18</inkml:trace>
  <inkml:trace contextRef="#ctx0" brushRef="#br0" timeOffset="199236.9643">21573 4868</inkml:trace>
  <inkml:trace contextRef="#ctx0" brushRef="#br0" timeOffset="201026.9382">19703 4057,'-18'0,"-35"0,-35 35,0 18,-18-53,18 53,0-18,-36 36,36-36,-35 36,70-1,-71 1,18 35,18-18,-35 18,17-18,0 35,-17 18,34-52,-16 69,-1-34,35-1,-17 71,17-35,19 0,-1-18,0 53,0-53,0 18,0 0,35 17,-35-52,36 52,-18-17,17-18,-35 18,53-18,-53-18,35-17,18 0,0-18,0-17,0 17,0-18,0-17,0 35,18-35,0 18,-1-18,36 35,-17-35,-19 35,36 0,-18-35,-17-18,17 18,-17-17,17 34,0-52,-17 17,53-17,-18 35,17 0,1 0,17-18,35 35,1-34,-1 17,-52-53,17 52,0-34,-17 0,-18-18,17 17,-34-17,34 18,-17-18,18 18,-1-18,18 17,-17-17,35 36,17-1,-35-18,-17 19,-18-19,0 1,0-18,-18 0,-17 0,17 0,-17 0,-1 0,18 18,18-18,-35 0,17 0,-17 0,0 0,-1 0,18 0,1 0,-19 0,1 0,0 0,-1 0,1 0,35 0,17 17,-17-17,18 0,-18 0,0 18,0-18,0 0,-36 18,1-18,-1 0,-17-18,0 0,-17-17</inkml:trace>
  <inkml:trace contextRef="#ctx0" brushRef="#br0" timeOffset="202074.2189">20144 10089,'35'18,"18"17,18 1,-18-19,35 19,-35-36,35 35,-35 0,0-35,-36 0,19 0,-19 0,1 0,-18 18,-35 17,-1 0,-17 36,18-18,-18 0,-17 17,34 18,-34 1,17-36,18 70,17-70,-35 35,36-53,-19 18,19-17,-1-1,0-17,18-1,0 1,0-1,0 1,0 0,0-36,0-17</inkml:trace>
  <inkml:trace contextRef="#ctx0" brushRef="#br0" timeOffset="206544.9112">21361 10901,'0'53,"-18"53,-17 35,17 17,-34 19,16 17,19 18,-36 34,17 1,-52-17,35-36,0-18,-17 18,-18 18,-1 17,19-35,-18-17,17-19,-17 1,17-35,36-36,-18-35,18 17,0-17,-1 18,19-18,-1-18,-35 18,36 17,-1-34,0-1,1-17,17-1,17-34,1 17</inkml:trace>
  <inkml:trace contextRef="#ctx0" brushRef="#br0" timeOffset="207824.3786">19721 15699,'-18'0,"0"-18,-52 0,52-17,-17-18,0 53,-1-17,1 17,0-18,-18 0,0 1,0 17,18 0,-1 0,-34 17,35 1,17-18,0 18,-35-1,36 18,-18-17,17 17,-17 18,35-35,-36 35,19-18,17 0,-18 1,0-1,18 0,-17 0,-1 36,18-18,-18-18,18 18,0-35,0 35,0-36,0 1,0 0,0-1,0 1,0 0,18-1,-18 1,18-18,-1 35,19-17,-19-1,1 1,0-18,-1 18,1-18,0 0,17 0,0 0,0 0,-17 0,35 0,0 0,-18 0,18 0,0 0,-18 0,0 0,-17 0,0 0,-1 0,1 0,-18-18,0 0</inkml:trace>
  <inkml:trace contextRef="#ctx0" brushRef="#br0" timeOffset="245063.9998">1994 3069,'35'71,"0"17,71 0,-71 36,36-1,-1-35,1 0,-36-17,36-18,-54 0,1 0,0-18,-1-35,-17 18,18-18,-18-18,0-17,0-53,0 17,0-17,0 17,0-17,0 18,0-1,0 18,0 18,18-18,-1 35,1-17,-18 17,17 18,1 0,0 0,-1 0,19 0,-1 0,0 53,0-18,18 1,-17 52,-19-35,1 17,0-34,-1 17,-17-18,0-17,18-1,-18-34,0-19,0-17,0-35,18 35,-18-53,17 18,-17 18,35-1,-17 36,-18 0,0 17,18 18,-1 0,19 0,-19 0,19 18,-19 17,18 18,1-18,-1-17,-17 35,52 17,-52-35,17 18,-17-17,17-1,-35-17,35-1,-35 1,0-1,18-17,0 0,-18-35</inkml:trace>
  <inkml:trace contextRef="#ctx0" brushRef="#br0" timeOffset="247298.7812">3599 3122,'-18'0,"-17"0,17 0,0 0,1 0,-1 35,1-17,-1 53,18-19,0 37,0-36,0 17,0-35,35 54,-35-72,35 36,-17-35,17-1,1 19,-1-36,0 0,1 17,-1-17,0 0,18 0,-35 0,17 0,-17 0,17-17,0-54,0 18,-35-17,18 34,-18-16,0-1,-18 17,1-17,-1 0,-35 18,36 0,-1 0,-17-1,17 19,0-1,18 36,0 17,18 0,17 1,1 52,16-53,1 36,36-18,-19-1,-17-16,18-36,-1 17,-35 1,1-18,-1 0,0 0,-35-18,36 18,-19-35,1 0,-1 0,-17-18,0 0,0-36,-17 1,-1 18,-17 34,17-34,-17 35,35-1,-18 19,1 17,-1 0,18-18,0 53,35 36,-17-18,17-18,36 36,-36-36,-17 18,17-36,-17 19,-1-36,1 17</inkml:trace>
  <inkml:trace contextRef="#ctx0" brushRef="#br0" timeOffset="247623.5773">4710 3351</inkml:trace>
  <inkml:trace contextRef="#ctx0" brushRef="#br0" timeOffset="249113.8069">4745 2875,'0'18,"0"-1,35 36,-17-17,35 52,0 0,-18-35,-17-18,0 0,17-17,-35 0,0-1,0 1,17 0,-17 17,0-17,18 17,-18-17,0-1,-18-34,18-19,-35-52,18 0,-1 17,-35-17,35 0,1 0,17 35,0-18,0 18,0-17,0 17,17 18,1-1,0 1,-1 0,1 35,0-18,-1 18,1 0,17 0,-17 18,35 35,-18-18,-17 0,34 53,-34-52,17 17,-17 17,0-35,-1 1,1-1,0 0,17-17,-18 17,1-17,0-18,-18 17,17 1,1-18,0 0,17 0,-17-18,-1 18,19-17,-19-54,18 36,-17-18,0 0,-1 18,-17 0,0-36,0 53,0-17,0 17</inkml:trace>
  <inkml:trace contextRef="#ctx0" brushRef="#br0" timeOffset="249951.9187">5610 1958,'0'18,"-18"70,18-18,0 36,0-18,0 18,0 0,0 0,53-18,-18 0,18-17,-18-18,1 0,34 17,-35-52,18 17,0-17,-18-1,36-17,-53 0,17 0,0 0,-17 0,0-17,17 17,-18 0,1 0,0 0,-18-18,-18 18</inkml:trace>
  <inkml:trace contextRef="#ctx0" brushRef="#br0" timeOffset="250742.0356">6227 2011,'18'0,"34"0,54 35,-18 0,1 36,69 17,-16 0,-54-17,35 17,-52 0,-1 0,-34-35,-1-17,-35 34,17-17,-17 0,0-18,0 18,0-17,0 34,-17-70,-1 35,18-17,0 0,0-1,0 1,0 0,-17-18,-1-18</inkml:trace>
  <inkml:trace contextRef="#ctx0" brushRef="#br0" timeOffset="355361.0784">6262 3898,'-35'0,"17"-17,-17 17,-18 0,18-36,-18 36,0 0,18 0,17 0,-17 0,-1 18,19 0,-1-18,1 17,17 1,-18 17,0-17,18-1,0 19,0 34,0-34,0-1,18 0,0 0,-18 1,17-1,1-35,-18 18,17-1,-17 1,18-18,-18 35,18-17,-1-1,1 1,-18 17,18-17,-18 35,17-18,-17 0,0-17,0 17,0-17,18-18,0-18,-1 1,18-1,-17 18,17 0,1 0,17 0,-18 0,18 0,0 18,35 35,-35-18,17 18,-34 17,-1-34,-17-1,17 0,-18 0,36 1,-35-1,-18 0,0-17,0 0,18-18,-1 0,19 17,17-17,-36-17,1-19,17 19,-17-1,35-35,-18 0,-35 36,0-1,0 0</inkml:trace>
  <inkml:trace contextRef="#ctx0" brushRef="#br0" timeOffset="357059.9301">10002 7391,'0'-18,"0"-17,35 0,-17-36,34 18,-16 0,-1 18,0-36,1 36,34 0,-35 35,18 0,-35 0,0 0,34 17,-52 19,36-19,-19 36,-17-35,0 35,18-18,-18 0,0 36,0-36,0 0,0 54,0-54,0 18,0 0,0-36,0 36,0-35,0 0,0-1,18-17,17 0,-17 0,17 0,-17 0,-1 0,18 0,-17-17,17-1,-35 0,18-17,-18 0,0-1,0 1,-18 35,18-17,0-1,-17 18,17 18,0 17,0 0,35 53,-17-35,35 35,17 36,-35-36,18 71,0-36,-35-52,-1 17,-17-35,18 0,-18 35,0-53,-18 18,-17 0,0 0,0-18,-36 18,18-35,-35-18,35 0,-53 0,71 0</inkml:trace>
  <inkml:trace contextRef="#ctx0" brushRef="#br0" timeOffset="363508.8002">7091 5874,'18'0,"-1"0,1-36,0 19,-1-1,1 1,35-19,-18 19,0-1,18-17,-17 17,34-17,-17 17,0-35,35 18,-35 17,35-52,1 35,-37-18,19 17,-36 1,18-18,18 35,-36-52,18 35,-18-1,18 19,-18-19,18-16,-17 34,17-17,17-1,-17-34,18 35,17-36,-35 36,0-18,17-18,-17 18,35 0,-35 0,-18 36,1-36,-1 35,18-52,-18 52,-17-17,35 0,-53 17,35 0,-35 1,35-1,-17 18,-18-18</inkml:trace>
  <inkml:trace contextRef="#ctx0" brushRef="#br0" timeOffset="364323.793">9790 3510</inkml:trace>
  <inkml:trace contextRef="#ctx0" brushRef="#br0" timeOffset="365707.8913">10143 3933,'35'71,"18"70,-35 18,17-71,0-17,-35-1,18-35,-18 18,0-35,0 35,0-35,0-1,0 1</inkml:trace>
  <inkml:trace contextRef="#ctx0" brushRef="#br0" timeOffset="367611.5731">8608 7091,'18'-35,"-1"-1,19 1,34-36,18 1,-35 35,18-1,35-34,-18 17,0-18,-17 36,17 0,0-18,-35 18,0-18,17 0,-34 0,17 18,17-36,-17 18,18-17,17-19,-18 36,19-17,-19-36,-17 71,0-1,0 19,-35-18,17 17,-35 0,17 18</inkml:trace>
  <inkml:trace contextRef="#ctx0" brushRef="#br0" timeOffset="371566.351">11377 10918</inkml:trace>
  <inkml:trace contextRef="#ctx0" brushRef="#br0" timeOffset="372522.8919">12418 15311,'53'-36,"35"-17,36-17,34-36,-16 0,16-17,1-18,0-18,35 18,0-36,-18 54,18-54,-35 72,-35-1,-1 35,-70 1,17 34,-34 1,-19 0,1 35,0 0,-18-18,-18 18,-17-35,-1 17,-16 1,16-1,1 18</inkml:trace>
  <inkml:trace contextRef="#ctx0" brushRef="#br0" timeOffset="373360.8721">13476 16739,'36'-70,"87"-36,1 18,52-89,-17 19,35-19,-35 18,-18 54,53-54,-36 18,37 0,-1 35,-71 0,0 0,-34 71,-19-36,-52 71,0 0,-1-17,-17-1,0 0,-17 18,-1-17,0-1</inkml:trace>
  <inkml:trace contextRef="#ctx0" brushRef="#br0" timeOffset="375142.458">12947 15328,'-17'0,"-19"0,19 0,-19 0,19 0,-18 0,17 0,0 18,1-1,-1 1,0 35,1-35,-1 17,18-17,0 35,18-1,-1-16,19 34,-1-52,-17 17,17-17,0-1,-17-17,17 18,-17 0,-18-1,17-17,1 0,-18 18,-18-18,18-18,18 1,0 17,-1 0,18 0,1 17,-19-17,19 36,17-1,-36-17,19 17,-19-18,1 19,17-19,-17-17,-18 18,17-18,1 0,0-18,17 1,-35-1,35-17,-35 0,18-1,-18 1,17 17,-17 1</inkml:trace>
  <inkml:trace contextRef="#ctx0" brushRef="#br0" timeOffset="376479.4603">13282 16475,'0'-36,"18"-16,53-1,-54 17,19 1,-19 0,1 17,-18 1,35 17,-17 17,17 18,0 18,-17 0,35 18,-53-18,17 0,-17 0,0-1,18 19,-18-18,0 0,18-18,-18 0,0 1,35-19,-35 1,35 0,-17-18,17 17,-17-17,17 0,0 0,-35-17,0-1,18 0,0-17,-18 17,0 1,0-18,0 17,0 0,0 54,17-1,-17 0,36 0,-19 54,-17-37,18-16,0 17,-18 0,0-18,17 0,-17 0,0 1,0-1,0 0,-17 1,-1 16,18-34,-35 35,17-35,-17-1,-1 19,1-19,0-17,-18 0,0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6-09T10:54:02.724"/>
    </inkml:context>
    <inkml:brush xml:id="br0">
      <inkml:brushProperty name="width" value="0.05292" units="cm"/>
      <inkml:brushProperty name="height" value="0.05292" units="cm"/>
      <inkml:brushProperty name="color" value="#FF0000"/>
    </inkml:brush>
  </inkml:definitions>
  <inkml:trace contextRef="#ctx0" brushRef="#br0">4075 10442,'-35'53,"-36"0,18-18,18 18,-36-35,18 35,1-18,-19-17,18-1,-35 19,35-36,0 35,-35 0,35-17,-18-18,1 17,17 1,0 0,0-1,18-17,-1 0,1 0,35 18,-53-18,36 0,-19 0,1 0,-18 18,18-18,0 0,17 0,-35 0,35 0,1 0,-18 0,17 0,-17 17,-1-17,19 0,-19 0,19 0,-1 0,-17 0,17 0,1-17,-1 17,0 0,1-18,-1 0,-17 1,35-1,-18 18,0-18,18 1,-17 17,17-18,-18 18,18-17,0-1,-17 0,17 1,-18 17,18-18,-18 18,18-35,0 17,0 0,0-17,-17 35,17-17,0-19,0 1,0 17,0 1,0-1,0 0,0 1,0-1,0 1,0-1,0 0,17 18,-17-17,18-19,0 36,-1 0,1-17,-1-19,-17 19,18-19,0 1,17 18,-17-1,17 0,-17 1,-1 17,36-36,-35 36,17-17,-17 17,17 0,-17-18,35 0,-36 1,18-1,1 18,17 0,-18-17,18-1,-18 0,-17 18,17 0,0 0,-17-17,17 17,-17 0,17 0,-17 0,-1 0,36 0,-35 0,0 0,17 0,0 0,0 0,1 0,17 0,-36 0,19 0,-1 0,-18 0,19 0,-1 17,0 1,-17-18,-18 18,35-18,-17 0,-1 17,1-17,17 0,-17 0,0 0,-1 0,1 0,0 0,-1 0,1 0,17 0,-17 0,-1 0,1 0,0 0,-1 0,-17 18,18-1,0-17,-1 0,1 18,-18 0,0-1,18-17,-18 18,17-18,-17 18,0-1,18-17,-1 0,-17 18,18 0,-18-1,0 1,18-18,-18 17,0 1,0 0,0-1,17-17,-17 18,0 0,0-1,18-17,-18 18,0 0,0-1,0 1,0 0,0-1,0 1,0-1,0 1,0 0,0-1,-18-17,18 18</inkml:trace>
  <inkml:trace contextRef="#ctx0" brushRef="#br0" timeOffset="4468.0293">1517 4392,'71'-53,"-36"36,18-1,0 18,35-35,0 35,-35-18,18 18,17 0,-35 0,35 0,-17 0,-36 0,18-18,17 18,-52 0,17 0,1 0,-1 0,18 0,-36 0,19 0,-1 0,0 0,1 0,-19 0,18 0,-17 0,17 0,-17 0,0 0,-1 0,19 0,-1 0,-17 0,-1 0,-17 18</inkml:trace>
  <inkml:trace contextRef="#ctx0" brushRef="#br0" timeOffset="6767.3047">1359 4092,'-36'0,"1"36,0-1,-1 35,-34-34,17 17,-18 17,-17 18,35-17,-17-18,-18 53,-18-53,53 52,0-16,-18 34,1-35,17 36,-18-1,54-17,-36-18,17 36,-16 34,16-52,1-18,17 18,-35-18,53 36,-52-18,52 17,-18-17,18 35,0 0,0 18,0-18,0 71,0-71,18 35,-1 1,1-19,-18 19,53-54,-53-17,53 18,-36-54,1 54,17-36,-17 18,17-18,18 0,-35 18,52 0,-35-18,36 0,-18-35,-35-18,17 1,0-36,-17 0,17 0,18-18,-18-17,1 52,-1 19,0 34,18-52,0 35,-18-36,0 19,1-1,17 0,-36 0,1-35,17 18,-17-18,17 18,-17-1,-18 1,35 0,0-1,-35 1,36 0,-1-1,-17-17,17 18,-18-1,19-17,-19 0,1 0,0 0,-1 0,-17 18,18-18,17 0,-35 18,35-1,-35 1,18 0,0-18,-1 0,-17 17,36 1,-19-18,1 18,-18-1,18-17,-1 0,-17 18,0 0,-17-18</inkml:trace>
  <inkml:trace contextRef="#ctx0" brushRef="#br0" timeOffset="8011.8431">1359 10548,'17'0,"36"0,18 0,-18 0,-1 18,1-1,18 1,-36 0,1-18,-1 0,0 17,-17-17,-1 18,1-18,0 0,-1 0,1 0,0 0,-1 0,1 0,-1 0,1 0,0 0,-1 0,1-18</inkml:trace>
  <inkml:trace contextRef="#ctx0" brushRef="#br0" timeOffset="9999.3962">1835 10125,'0'17,"0"1,0 17,17 1,-17-19,0 18,18 1,-18-19,0 1,18 0,-18-1,17 19,-17-19,0 19,0-1,18-35,-18 17,18 19,-18-19,0 19,0-19,0 1</inkml:trace>
  <inkml:trace contextRef="#ctx0" brushRef="#br0" timeOffset="47243.6762">2382 14958,'17'0,"36"0,35 0,-35 0,18 0,-1 17,1-17,17 18,-35-18,18 0,17 0,-53 18,36-18,17 0,-35 17,35-17,-18 0,19 18,-19-18,-17 0,35 0,-17 0,-1 0,1 0,-18 18,17-18,-17 17,0-17,0 18,-17-18,16 0,19 0,-36 0,1 0,16 0,1 0,-17 0,17 0,-1 0,1 0,-17 0,52 0,-18 0,1 0,-18 0,17 0,-17 0,36 0,-54 0,18-18,17-17,-17 35,0-18,-18 1,18-1,18 0,-18 18,17 0,1 0,-1 0,19 0,-19-17,18-18,-35 35,53-18,-71 0,54 18,-36 0,-1 0,-34-17,35 17,-35 0,17 0,0-18,1 18,-1-18,0 1,0 17,18 0,18-18,-1 0,-17 1,18 17,-36 0,36 0,-18 0,-18 0,0 0,0 0,-17 0,0 0,-1 0,1 0,0 0,17 17,-17-17,-1 18,1-18,-1 0,1 0,0 0,-1 0,1 0,0 0,-1 0,1 0,-18-18,0-17,0 17,-18-17,18 18,-17-19,17 1,0 17,-18 18,18-17,-18-1,18 0,0 1,0-1,0 1,0-1,0 0,0 1,0-1,0 0,0 1,0-1,-17 0,17-17,0 18,-18-1,0 0,18 1,-17-1,-1 18,18-18,-35 1,17 17,-17-18,0 18,-1 0,-34-18,-1 1,1-1,-36 18,-18-35,-17 17,-17 1,-19-36,36 53,-53-53,18 0,-1 53,19-53,-19 18,54 17,-18 18,35 0,18 0,17 0,-17 0,17 0,-35 0,18 0,18 0,-36 0,18 0,-18 0,35 18,-17-18,-18 35,53-17,-53-18,36 17,-1 1,-17-1,35 1,-53-18,53 0,-35 0,18 0,-1 18,18-18,0 0,-35 17,35 19,0-19,0-17,-35 36,18-19,17 1,0-18,0 17,-35 19,35-19,-35 1,17-18,0 0,19 0,-1 18,0-18,17 17,1-17,0 0,0 0,-1 0,19 0,-19 0,1 0,0 0,0 0,17-17,0 17,1 0,-1 0,18 35,0-17,0 35,0-18,0 0,0 18,18 0,-18-35,0 34,17-16,1-1,0 18,-18-35,17 17,-17 0,0-17,18 17,-18 0,0 1,18-19,-18 19,0-19,0 1,0-1,0 1,0 0,0-1,0 1,17 0,18-18,-17 0,17 0,1 53,17-36,-1-17,-16 18,52-1,0 1,-35 0,-18-18,18 0,-35 0,35 0,-18 0,-17 0,-1 17,1-17,0 0,-18 18,17-18,-34 18,-1-18</inkml:trace>
  <inkml:trace contextRef="#ctx0" brushRef="#br0" timeOffset="51010.9753">4763 10478,'17'0,"36"0,0 0,-17 0,17 0,17 0,1 0,-1 17,-17 36,0-53,-18 53,36-35,-36 17,-17 0,17 36,-17-36,-1 18,1-18,-18 18,18 18,-18-18,17 0,19-1,-36 19,0 0,0 17,17-35,-17 17,18 1,-18-1,0-17,0 35,-35-35,35 0,-18 18,-17-18,35 0,-18-18,0 35,-17-17,17-17,-35 17,36-18,-18 18,-18 0,0-18,0 36,18-54,-18 18,17 1,-34-19,35 19,-1-19,-17 36,0-18,-17-17,35 17,-18-17,-36 0,54-1,-53 36,35-53,0 36,-17-19,34 1,-17-18,0 17,1 1,16 0,1-1,-18 1,0 0,0 35,0-53,-17 35,-1-18,1 1,-1-18,-17 18,35-1,-35 19,17-36,36 17,-18-17,-17 18,17-18,0 18,17-1,1 1,-18-18,-17 17,34 1,-17-18,18 18,-18-1,-17-17,34 18,-16 0,-1-18,0 17,-18 1,36-18,-18 18,18-1,-1 19,1-19,0-17,-18 18,-18-1,36 1,0 0,0-18,-1 17,36 1,-17 0,-19-18,19 0,-1 0,0 35,1-17,17-1,-18 1,0-1,1 19,-1-36,18 17,-17 1,-1 0,18 17,-18 18,18-36,0 36,-17-17,17-1,-18 0,18 1,0-1,0 0,0-17,0-1,0 1,0 17,-18-17,18 0,0-1,0 1,0-1,0 19,0-1,0-17,0-1,0 1,0 0,0-1,0 1,0 17,18-35,0 35,17 1,-17-19,17 19,-18-19,19-17,-36 18,0 0,17-1,1-17,0 0,-1 0,1 0,0 0,17 18,-17-18,17 0,-18 0,19 0,-1 17,-17-17,-1 0,1 0,0 0,-1 0,-17 18,-17 0</inkml:trace>
  <inkml:trace contextRef="#ctx0" brushRef="#br0" timeOffset="52153.0182">1976 14940</inkml:trace>
  <inkml:trace contextRef="#ctx0" brushRef="#br0" timeOffset="53627.7392">1817 14711,'0'17,"18"19,52-19,-34 19,-1-1,18 0,-36 1,19 16,-1-34,0 0,-17 17,35-17,-53-1,17-17,1 0,0 18,-1-18,1 0,-18 18,18-18,-54 0,19-18,-19 18,19 0,-18 0,17 0,0 0,-17 0,0 0,17 0,-17 0,0 18,17-1,-35-17,53 18,-35-1,-1 1,19 0,-1-1,-17-17,0 18,-1 0,36-1,-35-17,17 0,1 18,-19-18,19 18,-1-18,1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6-09T10:56:35.352"/>
    </inkml:context>
    <inkml:brush xml:id="br0">
      <inkml:brushProperty name="width" value="0.05292" units="cm"/>
      <inkml:brushProperty name="height" value="0.05292" units="cm"/>
      <inkml:brushProperty name="color" value="#FF0000"/>
    </inkml:brush>
  </inkml:definitions>
  <inkml:trace contextRef="#ctx0" brushRef="#br0">17586 5327,'0'53,"18"88,0 0,35 71,17 17,-17 53,-35 1,52-19,-17 54,35-36,-35 35,-18-52,18-18,0-71,-35-17,17-53,-17-36,0-17,-18-17,0-19,0 1,-18-18,-17 0</inkml:trace>
  <inkml:trace contextRef="#ctx0" brushRef="#br0" timeOffset="753.6369">17745 9084,'35'0,"18"0,18 18,-1-1,1 1,-1-18,19 53,-36-35,35-1,-35-17,35 18,-18-1,-17 1,0 0,-17-18,-54 0</inkml:trace>
  <inkml:trace contextRef="#ctx0" brushRef="#br0" timeOffset="1473.6009">18821 8714,'0'53,"-18"35,1-35,-1 0,18-18,-18 35,18-34,0-1,0-17,0 52,-17-17,-1 35,-17-17,35 17,-18-17,1-1,17-17,0 0,0-35,0-1,-18-17,0-17</inkml:trace>
  <inkml:trace contextRef="#ctx0" brushRef="#br0" timeOffset="2506.5021">18221 11624,'18'53,"53"53,-19-53,19 35,0 18,34-18,-34 0,-18-17,17 17,-17-53,0 36,-17-36,-1 0,-18-17,1-18,-18-18,0-17,0-18,0 18,18-53,-18 35,0-18,0-35,0-52,0 52,0 35,0-17,0 35,0 0,0 18,0 17,0 1,-18 17</inkml:trace>
  <inkml:trace contextRef="#ctx0" brushRef="#br0" timeOffset="3508.1829">19509 11501,'-18'0,"1"0,-19 0,36 17,-35 18,17 1,1-1,17 0,-18 1,1 17,-19-18,36 35,0-34,0-19,0 54,0-36,0-17,0-1,36 1,-36 17,35-17,-18 0,19-1,-1 1,0-1,-17 1,17-18,1 18,-19-18,18 17,1-17,-1-17,-17-1,-18 0,17-17,1 35,0-35,-18 0,0-1,0 1,0-18,0 18,0-18,0 18,0-1,-36 1,19-18,-19 18,-17 0,18 17,18-17,-36 17,17 18,36-18,-35 18,0 0,17 0,0 18</inkml:trace>
  <inkml:trace contextRef="#ctx0" brushRef="#br0" timeOffset="4807.7488">19897 11430,'18'35,"-1"36,19-18,-1 17,18 1,-36-1,1-34,17 17,-17 0,0-18,-1 35,1-52,-36-18,1 0,-1-18</inkml:trace>
  <inkml:trace contextRef="#ctx0" brushRef="#br0" timeOffset="5694.2027">19703 10901</inkml:trace>
  <inkml:trace contextRef="#ctx0" brushRef="#br0" timeOffset="7022.0138">20585 11307,'-35'0,"-1"0,1 0,17 0,-17 0,18 0,-1 0,-17 0,17 17,-17 18,-18 1,35-1,-35 0,53 1,-35 34,17-52,1 35,-1-18,18 18,0-18,0 0,0 18,0-17,0 17,18-18,-1 0,1-17,0-18,-1 0,1 0,17 0,-17 0,17 0,-17-18,17-17,0 17,-17-17,17 0,-17-18,-1 17,1-16,-18-37,0 36,0-35,0 18,0-36,-53 18,36-71,-19 18,-34 17,52-17,-35 53,53 17,-17 36,17 18,0 52,0 35,0 36,17 35,1-17,17-18,-17 17,-1-70,1 0,0 17,17-52,0 35,0-35,-35-1,36 19,-1-36,-17 35,17-35,0 17,36 1,-54-18,1 0,17 0,18 0,-17 0,-1 0,0 0,0-18,1-17,-19 18,1-36,0 17,-18-17,17-17</inkml:trace>
  <inkml:trace contextRef="#ctx0" brushRef="#br0" timeOffset="8240.2431">15593 5292,'0'70,"35"107,-35 34,18 89,35 18,-53-36,71 71,-54-1,-17 1,0 18,0-19,0 36,0 1,0 34,0 88,0-158,0-18,0 18,-35-53,17 17,-17-70,35 0,-35-35,35 0,0-1,-18 1,18 17,0-17,53-36,-53 1,53-19,-18-16,-17 16,-1-52,19 18,-36-71,17-1,-17-34,0 0,0-1,18-17,-18-17,0-1</inkml:trace>
  <inkml:trace contextRef="#ctx0" brushRef="#br0" timeOffset="9979.2425">16793 15117,'-36'0,"-17"-18,0 18,1 0,-37-35,36 35,-35 0,18 17,-1-17,18 18,0-18,0 18,0 34,18-16,-18 17,36 17,-1-17,18 18,0-18,18 17,52 36,1 17,17-34,-18-1,72 18,-54 0,35-36,-35 18,-17 0,0 18,-19-18,-34-35,0 0,-1-17,-17 17,0-18,0 0,-17 0,-1 36,-17-53,-18 34,0-34,18 0,-18-1,0 1,-18-18,1 0,-18-18,35 1,-36-54,1 36,18-36,17 18,18 1</inkml:trace>
  <inkml:trace contextRef="#ctx0" brushRef="#br0" timeOffset="13595.0311">15946 16316,'18'0,"52"-18,18-35,36 18,-1-35,1 17,34 0,-34-53,-36 71,36-18,-71 35,-18-17,18 17,-18 1,-17 17,-18 17,0 18,0 1,0-1,0-17,17 17,1 0,0 0,-18-17,35 0,-35 17,17-35,1 0,0 18,-18-1,17 1,-17 0,18-18,0-18,-18-17,17-1,-17 1,0-35,0 34,0 1,0 0,0 17,0 0,-17 18,17 36,17-19,1 36,17-35,-17 35,17-36,-17 19,17-19,-35 1,35-18,-17 0,0 0,-1 0,-17-18,18 1,-18-1,18 0,-18-17,0-35,0 17,0 35,-18-17,18 17,0 1,0 52,18-18,-1 36,1-35,-1 0,-17-1,0 1,0-53,0-18,0 35,0-35,0 18,18-18,0 35,-1-35,1 36,0-1,-18 1,17 17,1 0,17 0,-35 17,35 1,-17 17,0 0,-1 1,1-19,0 1,-18 0,17-18,1 0,0 0,17 0,-18-36,1 1,0 17,-18-17,17 0,1-18,-18 35,0-17,0 17,0 1,-18 17,1 0,17 17,0 19,0-19,0 19,0-19,17-17,1 35,0-17,-1-18,1 18,17-18,1 0,-19-18,1-17,-1 17,1 1,0-1,-1-53,-17 1,0 17,0-18,0-35,-35-52,17 87,-34-88,34 36,-35 17,18 36,-1 17,19 17,17 19,0-1,0 36,0 52,0 1,17 17,1 0,35 53,-53-17,53-18,-35-18,34 35,-34-70,17-18,-17 18,17-35,-17 0,0-18,-1 0,1 0,-1 0,1 0,0 0,-18-18,17 0,1-17,-18 17,0-17,-18 18,18-1,-17 0,-1 1,0 17,18-18,0 0,0 1,18-1,0 0,-1-17,1 18,-18-1,18 18,-1 35,-17 0,53 18,-35-17,17 17,-17-18,17-18,0 19,-17-19,17 19,-17-36,-18 17,18-17,-1 0,1 0,-1 0,1 0,-18-17,18-1,-18-17,0-1,0 1,0 0,0 0,0-1,0 19,0-1,0 0,0 1,0 52,0-17,0 17,0 0,17 1,36-1,-53-18,18-17,-18 18,18-18,-1 0,-17 18,18-18,-1-18,1 18,0 0,-18-18,0-17,0 0,0 17,0-17,0 0,0-1,0 19,0-1,0 1,-18-1,18-17,0 17,0 0,0 1,0-1,0 0,18 18,-1 0,19 0,-19 0,-17 36,18-19,0 19,-1-1,-17 0,18 0,-1 1,-17-1,0-17,0-1,0-34,0-1,0-35,0 18,0 0,0-18,0 17,0 1,0 17,0 1,18 17,0 17,17 1,-17 17,17 1,-17-1,17 0,0 0,0-17,-35 0,0-1,0 1,18-18,0 0,-1-18,1 1,-18-1,0-17,0 17</inkml:trace>
  <inkml:trace contextRef="#ctx0" brushRef="#br0" timeOffset="15118.391">18151 15011,'17'-18,"19"-17,34 17,-34-17,16 0,19 17,-36-35,18 18,-18-1,1 19,-1-18,0 17,-17 0,0 18,-1-17,1-1,-18 36,0-1,0 1,-18-18,1 18</inkml:trace>
  <inkml:trace contextRef="#ctx0" brushRef="#br0" timeOffset="17343.4558">20955 14023,'0'-18,"-17"1,-1-1,0 18,18 18,0 17,36 35,-19-17,19 36,-19-19,1 54,52-36,-52-35,0 17,-1-17,1-18,-18 1,18-36,-18 17,17 1,19-18,-19 0,1 18,-1-18,1 0,0 0,-1 0,1 0,17-36,-35 19,36-36,-19 18,36-1,-35 1,-1 0,-17 17,18 18,-18-18,18 18,-18 18</inkml:trace>
  <inkml:trace contextRef="#ctx0" brushRef="#br0" timeOffset="18195.5003">20920 14464,'18'-18,"52"-17,-17 17,-18-17,18 17,18-17,-36 0,18 17,-18 18,-17 0,17-17,-35-1</inkml:trace>
  <inkml:trace contextRef="#ctx0" brushRef="#br0" timeOffset="19054.5017">21802 14164,'-35'0,"17"0,-17 0,35 18,-18-18,18 17,-17-17,17 18,-18 17,18-17,-18 35,18-36,-17 36,17-17,0 17,0-36,0 18,0-17,17 0,19-18,-19 0,1 0,17 0,-17 0,-1-18,1 18,0-18,17 18,-35-17,35-1,-17 18,-18-17,0-1,0-17,0-1,0 1,0 0,-18 17,1 1,-1-19,0 19,1 17,-1 0,18-18,-18 18,1 0,-1 0,-17 0</inkml:trace>
  <inkml:trace contextRef="#ctx0" brushRef="#br0" timeOffset="20039.7493">21714 13829,'17'53,"1"17,17-17,1 0,17 18,-18 17,-18-35,19-18,-1 18,-17 18,-1-54,1 1,0 0,-1-1,1-17,-18 18,18-18,-1 0,1 0,-1 0,1 0,0 0,-1 0,1-18,-18 1,18 17,-1-18,1 18,0-18,-1 18,1-17,-18-1,0 0,17 18,-17-17,18-1,-18 0</inkml:trace>
  <inkml:trace contextRef="#ctx0" brushRef="#br0" timeOffset="20963.1905">21855 14305,'35'0,"0"-35,1 17,17-35,-18 18,0 17,36 1,-54-19,1 19,0-1,-1 18</inkml:trace>
  <inkml:trace contextRef="#ctx0" brushRef="#br0" timeOffset="22973.2222">22525 13882,'0'17,"-17"19,17-19,0 19,0-19,0 1,0 0,0-1,17 1,-17-1,18-17,-1 18,1-18,0 18,-1-18,1 0,0 0,17 0,-17 0,-1 0,19-18,-19 0,18 18,-17 0,0 0,-1 0,-17-17,0-1,0 1,0-1,0 0,0 1,0-19,0 19</inkml:trace>
  <inkml:trace contextRef="#ctx0" brushRef="#br0" timeOffset="24266.4674">22860 13864,'18'18,"35"52,-18-17,0 35,-17-35,17-17,-17-1,0-17,-1-18,-17 17,0 1,18-18,0-18,-1 18,-17-35,0 0,0 17,18-17,-18-1,0 1,0-53,0 53,-18-1,1 1,-1 0,18 17,0-17,-18 17,1 18,17-17,0 34,17 36,-17-35,36 52,-19-34,18-1,-17 18,0-18,-1 0,1-17,0-18,-18 18,17-18,-17-18,0 0,18 1,-18-36,18 0,-18 18,0-36,0 18,0 18,0 0,0 17,-18 18,36 0,-1 0,1 18,17-1,0 1,-17 0,17 17,-17-35,0 0,-18 18,17-1,-17 1,0 17,0 0,0 1,0-1,0-17</inkml:trace>
  <inkml:trace contextRef="#ctx0" brushRef="#br0" timeOffset="25320.994">23513 13035,'0'18,"-18"17,1 18,17 0,0-18,0 53,0-52,0 17,0-1,0 1,35 18,-35-36,35 36,1-18,-1-18,0 18,0-35,18-1,-35 18,17-17,0-18,-17 0,0 18,-1-18,19 0,-1 0,-17 0,17 0,-17 0,17 0,-18 0,1 0,0-18,-18 0,17 18,1 0,17 0</inkml:trace>
  <inkml:trace contextRef="#ctx0" brushRef="#br0" timeOffset="26845.3061">23813 12647,'53'0,"17"0,-17 0,0 0,0 0,-18 0,1 0,-1 0,0 35,0-17,-17 0,17-1,-17 19,17-19,-17 18,17-17,-17 17,-1 1,1-19,17 19,-17-1,17 0,-35-17,18 35,-18-36,18 36,-18 0,0-18,0 18,0-17,0-1,0 0,0 0,-18 1,18-1,-18-17,1 35,-1-36,18 19,-18-1,1 0,17-17,-18-18,18 17</inkml:trace>
  <inkml:trace contextRef="#ctx0" brushRef="#br0" timeOffset="28222.0962">24042 13159,'-53'-36,"-35"-17,35 18,-35 0,0-36,0 1,-36 17,1-53,-1 71,36-18,17 35,-52-35,52 36,-34-1,52 0,-36-35,19 53,-54-35,36-18,-18 36,-17-1,17-35,18 53,-18-35,-17-1,17 19,53-1,-35 1,35 17,-18-18,18 0,18 18,-18-35,35 35,-17 0,0 0,17 0,-17 0,17 0,1 0,-36 0,17 0,1 18,0-18,0 17,-18 1,-18 0,18-1,0-17,0 0,18 0,0 0,0 0,17 0,-17 0,17 0,18-17,18 17,-1 0</inkml:trace>
  <inkml:trace contextRef="#ctx0" brushRef="#br0" timeOffset="31325.5489">20356 12118,'0'53,"53"106,-1-1,-52-87,53 35,-35-18,-18 0,18-35,-1 0,-17-18,0 1,0-19,0 1,0-1,0 1,0 0</inkml:trace>
  <inkml:trace contextRef="#ctx0" brushRef="#br0" timeOffset="32823.1802">20391 12224,'18'-36,"17"1,0 0,18 0,18-36,-19 53,-16-34,34 34,-34-17,17-18,-18 17,35 1,-52 0,17 0,1-1,16-17,-34 36,17-1,1 0,-19 1,1-18,0 17,-1 18,1 0,-18 18</inkml:trace>
  <inkml:trace contextRef="#ctx0" brushRef="#br0" timeOffset="35011.2026">20920 15998,'53'0,"53"18,-18 35,18 0,-18 0,-35 0,0 0,17-18,-17 0,-17 1,-1-1,-17 0,-1 18,1-18,-1-17,-17 0,0-1,0 1,-17-18,17-18,-35-17,17 17,-17-17,35 17,-36-35,19 18,-1-18,-17 18,35-18,0-17,0 52,0-53,0 18,0-17,17 52,-17 1,0-19,18 19,-18-1,18 0</inkml:trace>
  <inkml:trace contextRef="#ctx0" brushRef="#br0" timeOffset="36353.2335">21802 16157,'35'0,"1"0,-1-17,0-19,36 36,-36-17,18-36,-35 35,17-17,0 0,-17 17,17 0,-35 1,18-19,-18 19,0-1,0 0,0 1,0-1,0-17,-18 0,-17 17,17-17,-17 17,0 0,17 1,0 17,1 0,-1 0,-17 0,17 17,0-17,1 18,-19 17,19-17,17 0,0-1,-18 1,18 17,0 0,0 36,0-18,0-18,0 18,0 18,0-54,0 19,0-19,0 1,0 0,0-1,0 1,18-18,-1 17,1-17,0 18,17-18,-17 0,-1 0,54 0,-36 0,-17 0,17 0,0 0,1 0,-19 0,19 0,-19 0,18 0,1 0,-36-18,0 1</inkml:trace>
  <inkml:trace contextRef="#ctx0" brushRef="#br0" timeOffset="37473.4089">22296 15240,'0'18,"18"35,-18 17,35-17,-18 0,1 18,17-19,1 1,-19 18,19-1,-19 19,54 34,-36-35,0 18,-17-35,0-18,17-18,-35-17,0-1,0 1,18-18,-1 0,1 0,-1 0,1 0,0 0,-18-18,17 18,1 0,-18-17,0-1,0 0,0 1,18 17,-18-36,17 19,-17-1,18 0,-18 1</inkml:trace>
  <inkml:trace contextRef="#ctx0" brushRef="#br0" timeOffset="38381.2865">22349 15998,'17'0,"19"-35,17 18,-18-1,0 0,0 1,-17-1,0 0,-1 1,1 17,0 0,-18-18,17 18,1 0</inkml:trace>
  <inkml:trace contextRef="#ctx0" brushRef="#br0" timeOffset="40600.2482">22984 15681,'0'18,"0"17,0 18,0-18,0 18,0 0,17 17,-17-17,18 0,0 36,-1-37,1-16,0 17,17 0,-35-18,35-35,-17 0,-1 17,1-17,0 0,-1 0,1 0,0-35,-18 0,0 0,0-1,0-52,0 35,0 0,0 0,0 0,-18-17,18 35,0-1,-18 36,1-17,17-1,0 0,-18 18,18 18,0 0,0 17,18 18,-1 0,1 0,17 0,-17-18,17 18,-17-18,0-35,-18 18,17-18,1 0,-1 0,1 0,0 0,-1 0,-17-18,18-17,0 0,-1-18,19 17,-19-17,1-17,-18 35,0-1,0 1,0 0,-35 0,35-1,-36 36,1-17,17-1,-35 0,36 1,-1 17,1-18,-1 18,36 0,-1 0,1 0,35 18,-18 17,18 0,-18 1,0-1,1-18,17 36,-36-35,-17 0,18-1,-18 1,-18-18,-17-35,17 17,-17-17,17-1,1 19,-1-18,18 17,0-17,18 17,-1 18,-17-35,18 17,0 0,-1 18,1 0,0 0,17 0,0 0,-17 18,-1 0,-17-1,36-17,-19 36,1-1,0-35,-1 0,-17 18,0-1,18-17,-18-17,-18 17,1-36,-1 19,18-19,-18 1,18 17,-17-17,17 18,0-19,0 1,0 17,17 18,1 18,17-18,1 35,-19 1,1-19,0 1,-1-1,1-17,-18 18,0-36,0 1,0-1,-18-17,18 0,0-18,0 35,0-35,18 35,-1-17,1 0,-18 17,18 18,-18-17,0-1,17 18,1 18,-18-1,18 1,17 35,0-18,-17 0,35 18,-36-17,1-36,17 17,-17 1,17-18,-35 18,18-18,-1 0,1 0,0 0,-1-18</inkml:trace>
  <inkml:trace contextRef="#ctx0" brushRef="#br0" timeOffset="44823.7259">22790 16916,'0'35,"17"36,-17-19,36 1,-19 18,1-36,0 18,-1-18,-17 18,18 18,17-36,-35 0,0-17,0 17,0-17,0-53,0-1,0-16,0-37,0 36,-17-35,17 18,0-19,17 19,-17 35,0-18,0 17,0 19,18 17,-1 35,1-35,17 53,-17-18,0 18,35 35,-36-35,18 0,-17-18,17 18,-17-17,0-36,-1 0,-17-18,18-17,-18-18,0-18,0 18,0-52,0 52,0 0,0-18,0 54,0-19,0 19,0 34,0 1,0 17,0 0,18 54,-1-36,1-18,0 35,-1-52,-17 0,0-1,18-17,-1 0,-17-17,18-1,0 0,-18-17,17 0,-17-18,0 18,0-1,0 19,0-19,0 19,0 52,0-17,18 17,0 0,35 18,-53-35,35 17,-35-17,17-1,1-17,0 0,-1 0,1 0,-18-17,0-1,0 0,0-17,18 0,-18 0,0-1,0 1,0 0,0 52,0 19,0-19,0 36,0-35,0 17,0-17,0-53,0-1,-18 1,18 17,0-17,0 0,0 17,0 1,0-1,18 18,-1 0,1 0,17 0,-35 18,35-1,-17-17,-18 18,18-1,-18 1,0-53,0 17,0-17,0 0,0-1,0 1,17 0,19 17,-36-17,35 17,-17 1,-18-1,17 18,1 0,-18-18,35 18,-17 18,-18 0,35-1,-35 1,35 17,-35-17,18-1,0 1,-1-18,-17 18,0 17,0-17,18-18,0 17,-18 1,0 0,0-36,0 0,0-17,0 0,-18-1,0 1,18 0,0 0,-17-18,-1 35,18-17,0-1,0 1,0 0,18 17,-18 1,17-1,1 18,0 0,-1 0,18 18,1-1,-1 1,-17 17,17 0,0-17,-17 17,17-17,0 35,-17-35,-18 17,18 0,-18-17,0-1,0 1,35-18</inkml:trace>
  <inkml:trace contextRef="#ctx0" brushRef="#br0" timeOffset="46933.0746">24342 16069,'18'35,"35"18,-1 35,19 18,-36-53,1 35,-1-35,35 35,-34-52,-19-1,1 18,0-35,-18-1,0 1,0 0,0-1,0 1,-18-18,18-18,-35 1,17-1,18 0,-35 1,35-1,-18 0,1-17,-1-18,18 18,0 0,0-18,0 17,0 1,0 0,18 0,-1 17,-17-17,18 17,-1 18,-17-18,18 18,0 0,17 36,-17-1,17 35,0-17,-17-17,-1 52,-17-71,0 19,0 52,-17-70,-1 35,1-36,-1 1,0 17,1-17,-1-18,36 0,-1-18,1 0,0-17,17 18,0-19,0-17,1 18,-19-36,36 19,-35-1,-18-18,0 18,0 0,0 0,-53-17,18 35,-1-1,-17 1,18 17,0 1,0 17,17 0,0 0,1 0,17 35,0-17,17 35,1-18,17 0,-17 53,0-52,52-1,-35 18,-17-36,35 1,-53 0,18-1,-1-17,18 0,-17 0,0 0,-1-17,-17-1,0-17,18 17,-18-17,0 0,0-1,0 1,0 0,-18-1,1 36,-19-35,1 18,35-1,-35 18,-36-35,36 17,17 0,1 1,-1 17,1-18,17 0,0 1,17-1,-17 0,18 1,-1 17,1 0,-18-18,0 1,0-1,0 0,18 18,35 18,-18 17,18-17,-18 17,36 18,-18 0,17-18,-35 36,1-54,-19 36,36-17,-53-19,18 1,0-18,-1 0,-17-18,18-17,-1 0,-17-1,142 19</inkml:trace>
  <inkml:trace contextRef="#ctx0" brushRef="#br0" timeOffset="87429.3268">8908 9860</inkml:trace>
  <inkml:trace contextRef="#ctx0" brushRef="#br0" timeOffset="89749.0334">8943 9684,'-70'0,"-54"35,54-17,-54 17,71-17,-53-1,36 1,-1-18,-17 0,18 18,-19-18,-16 35,-1-35,0 0,0 0,18 0,-18-18,35 18,19-17,-1 17,0 0,17 0,-16 0,16 0,-17 0,18 0,-18-18,18 0,-36 18,18-17,0-1,1 18,-19-35,36 17,-1 0,19 18,-36 0,18-17,-1 17,1-18,0 0,17 1,-35 17,18 0,17-18,-17 1,-18-19,18 36,0-35,17 0,-53 17,54-17,-19 0,19 17,-18 0,17 1,0 17,1 0,-1-18,18 0,-35-17,17 17,0-17,1 18,17-19,-18 19,18-1,0 0,0 1,-17-1,17-17,0 17,0-17,17 0,1 17,-1-17,1-1,17-17,-17 18,53 0,-36-18,0 35,18-52,18 52,-19-17,1 17,71-35,-54 53,36-35,18 0,-18 17,17 18,-52-18,17 1,18-1,-36 18,1 0,17 0,-35 0,0 0,17 0,1 0,-18 0,17 0,19 0,-37 0,1-35,36 35,-19 0,1 0,-18 0,-18 0,18 0,0 18,-18-1,0 1,-17-18,35 17,-36-17,19 36,-1-19,-17 1,17 17,-17 1,17-19,-18 1,1-18,17 18,-17-1,0 1,-1-18,1 0,17 17,1 1,-19-18,18 35,1 1,-1-36,-17 53,-1-18,1-35,0 0,-18 35,17-17,-17-1,18 1,-18 17,0 18,0-35,0 17,0 0,0 1,0-19,0 19,0-19,0 1,0 17,0-17,0-1,0 1,0 0,0 35,0-36,0 19,0-1,0-18,0 1,-18 0,18-1,-17 1,-1 17,18-17,-35 17,35-17,-36-18,19 17,-1 1,0 0,-17-18,35 17,-35-17,17 0,18 18,-35-18,17 18,1-18,34 0,1-18</inkml:trace>
  <inkml:trace contextRef="#ctx0" brushRef="#br0" timeOffset="92691.1049">13794 9701,'-18'0,"-17"36,0-19,-1-17,1 18,18 0,-19-18,-17 35,36-35,-19 18,1-1,-18 1,18-1,17 1,-17-18,-18 35,18-17,-18-18,-18 18,18-18,1 17,-37 1,36-18,-17 0,35 0,-18 0,17 0,1 0,0 0,0 18,-1-18,19 0,-19 0,-17 0,18 0,-18 0,18 0,0 0,-18 0,18 0,-18 0,-18 0,36-18,-18 0,0 1,-18-1,18-17,18-1,-18-16,0 16,0-34,1 34,-1 1,35-18,-35 18,35-18,-17 35,18-35,-1 36,0-18,-17-1,35 1,-18 0,-17 17,35-17,-18 17,1-35,17 18,0 0,0 17,0-17,0 17,0-17,0 0,0 17,0-35,0 18,0-1,17 1,19-18,-19 0,36 0,-35 1,17-1,0-18,1 36,17-36,0 1,-1 34,37-34,-19 35,-17-1,18-17,-1 0,1 1,-18 16,35 1,0-18,0 18,0-18,-35 53,36-35,-19 17,18 0,18 18,-18 0,18 0,-35 0,17 0,-17 0,-19 0,37 0,-36 18,17 17,1-17,17 35,-18-18,-17 18,36 18,-19 34,54-16,-54-19,-35 18,36-35,-1 35,-34-17,-1-18,0 17,18-17,-35 36,0-37,17-16,-18 52,-17-35,18-18,-18 36,0-1,0 1,0 17,-35-17,17-1,-17 1,17-1,1-35,-19 36,19-53,-19 35,19-53,-1 35,-17 0,17-17,1-1,-1 1,0 0,1-1,-1-17,0 0,1 18,-1 0</inkml:trace>
  <inkml:trace contextRef="#ctx0" brushRef="#br0" timeOffset="101994.7102">5080 7426,'0'18,"53"17,-17-17,16 17,19 0,0 18,-19-18,19 1,0 16,-1-52,1 36,-18-19,17 1,18 0,-35-1,35 1,1 17,-72-35,72 18,-37-18,1 0,18 0,-36 0,0 0,18 0,-17 0,-1 18,18-18,17 0,19 0,-19 0,18 0,-17 0,17 0,18 0,0 0,-36 0,54 0,-71 0,17 0,1-36,-18 36,17 0,1-17,-1 17,19-18,16 0,19 1,-18-19,0 36,17-17,-52 17,17 0,0-18,-35 18,17 0,-17 0,36 0,-19 0,1 18,35-1,-54-17,54 36,-18-19,1 1,-19 0,18-1,-35 1,36 0,-37 17,1-35,18 17,-18 1,0 17,35-35,-35 18,0 0,17-1,-17 1,0-18,-18 18,1 34,34-34,-52-18,35 35,-18-17,-17 0,-18 17,17-35,-17 18,18-1,0 1,-18-1,17 1,1 0,0-18,-18 35,0 0,17-17,-17 0,18-18,-53-36,35 19,-36-19,19 19</inkml:trace>
  <inkml:trace contextRef="#ctx0" brushRef="#br0" timeOffset="103005.199">10690 8520,'17'0,"36"0,18 35,-1-17,-35-1,36 1,-18-1,0 19,-18-19,0 1,18 17,0-17,-17 35,-1-36,0-17,0 18,18 17,-35-17,0-18,17 18,-18-18,1 0,-36 0,-17-18</inkml:trace>
  <inkml:trace contextRef="#ctx0" brushRef="#br0" timeOffset="104174.0981">11554 8008,'0'18,"-18"17,18 36,0-19,0-16,-17 34,17-34,0-1,0 18,0 17,0-34,0-19,0 19,0 34,0-52,0 17,0 0,0 36,0-36,-18 0,18 1,0-19,-18 1,18 0,0 17,-17-35,17 17,0 19,0-19,0 1,0 0,0-1,0 1</inkml:trace>
  <inkml:trace contextRef="#ctx0" brushRef="#br0" timeOffset="117657.5509">2893 12612,'35'0,"1"0,-1 0,-17 0,-1 0,54 0,-36 0,0 17,-17-17,17 18,-17-18,17 18,-17-18,-1 0,1 0,0 0,35 17,-18-17,-17 0,17 18,18-18,-18 0,18 0,-18 0,-17 0,17 0,0 0,1 0,-1 0,-17 0,35-18,-36 18,18 0,36 0,-18 0,0 0,-18 0,0 0,18 0,-35 0,17 0,-17 0,17 0,-17 0,17 0,-17 0,17 0,0 0,36-17,-54 17,54-18,-18 18,35-18,-17 18,-18 0,0 0,35 0,-35 0,0-17,-36 17,18 0,1 0,-1 0,-17 0,17 0,-17-18,-1 18,1 0,-1 0,1 0,0 0</inkml:trace>
  <inkml:trace contextRef="#ctx0" brushRef="#br0" timeOffset="120140.2414">2205 6579,'35'0,"1"0,17 0,-18 0,36 0,17 0,-35 0,52 0,-16 0,16 36,-34-36,17 0,-17 0,17 0,-35 0,17 17,1-17,-18 0,0 0,0 18,-18-18,-17 0,17 0,-17 0,-1 0,1 0</inkml:trace>
  <inkml:trace contextRef="#ctx0" brushRef="#br0" timeOffset="121242.2819">4939 6368,'36'0,"69"-18,-16 18,-19 0,36 0,0 0,17 0,-52-18,35 18,-36-17,36-19,-53 36,35 0,-35 0,0 0,0 0,0 0,-18-17,36 17,-36 0,0 0,0 0,-17 0,17 0,1 0,-19 17,1-17,0 18,17 0,-18-18,1 17,17-17,-17 0,-53 0,17 0</inkml:trace>
  <inkml:trace contextRef="#ctx0" brushRef="#br0" timeOffset="122607.7676">6015 12735,'35'0,"54"0,17 0,-36 0,36 0,0 0,35 0,-18 0,-17 0,-35 0,35 0,-1 0,19 0,-54-17,19 17,-36 0,52-18,-52 18,18 0,-18-18,-18 18,18 0,-35 0,17 0,-18 0,1 0,17-17,-17 17,0 0,-1-18</inkml:trace>
  <inkml:trace contextRef="#ctx0" brushRef="#br0" timeOffset="125039.8118">12595 9384,'52'53,"-16"-18,34 18,-34 0,16 0,1 0,-17 0,-1 17,0-34,18 52,-35-35,17 0,-35 35,18-35,-18 35,17-35,-17 35,0-35,-17-18,-1 36,-17-1,-18-17,0 18,18-18,-54 35,19-53,-18 18,35 35,-18-52,18-1,-35 18,35-18,-35-17,35 17,-53 0,18-17,-18-18,0 0,18 0,-18 0,18 0,18 0,-19-53,37 35,-1 18,-18 0,18-17,-17-1,-1 0,18 18,-35-17,17 17,18 0,-35-18,18 18,-19 0,19 0,17 0,-18 0,19 0,-19 0,0 0,54 0,-18 0,-1 0,1 0,0 0,-1 0,1 0,-18 0,18 0,-18 0,18 0,-36 18,18-18,18 0,-18 17,0-17,-17 18,17-18,0 18,0-18,0 0,-18 0,18 17,1 1,-37-18,36 18,-35-1,35-17,-53 0,54 0,-54 0,53 0,-35 35,35-35,0 0,18 18,-1-18,19 0,-19 18,19-18,-1 0,0 0,1 17,-1 1,18 0,0-1,-18-17,1 18,-1-18,18 18,0-1,0 1,0-1,-17 1,17 0</inkml:trace>
  <inkml:trace contextRef="#ctx0" brushRef="#br0" timeOffset="126062.1618">7532 11571,'18'0,"-1"18,19 17,-1-35,-17 35,17-17,0 0,-17-18,17 35,-35-17,35-1,-17 1,0-1,-1-17,-17 18,18-18,0 0,-18 18</inkml:trace>
  <inkml:trace contextRef="#ctx0" brushRef="#br0" timeOffset="127369.0884">8414 11659,'-18'0,"1"0,-1 0,1 0,-1 0,0 0,-17 0,17 18,-17-18,0 0,17 18,1-18,-1 0,-17 17,17-17,0 0,1 18,-1-18,0 0,18 18,-17-18,-1 0,18 17,-18-17,1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5-19T10:57:07.219"/>
    </inkml:context>
    <inkml:brush xml:id="br0">
      <inkml:brushProperty name="width" value="0.05292" units="cm"/>
      <inkml:brushProperty name="height" value="0.05292" units="cm"/>
      <inkml:brushProperty name="color" value="#FF0000"/>
    </inkml:brush>
  </inkml:definitions>
  <inkml:trace contextRef="#ctx0" brushRef="#br0">13177 10407,'-18'18,"0"17,1-35,17 35,-53 0,53-17,-36 17,1-17,18 17,-36 1,17-19,19 18,-36 1,18-1,-18 0,-18-17,36 0,-18 17,0-35,-18 53,1-36,-1 1,18-18,0 18,1-1,16-17,-34 18,17-18,18 18,-1-18,1 0,0 0,-1 0,19 0,-19 0,1 0,-35 0,52 0,-53 0,19 0,16 0,-17 0,0 0,1 0,-37 0,36 0,0 0,-35-18,18 18,-1-18,1 1,-1 17,18-18,18 18,-18-35,0 17,-18 0,19 18,-1 0,17-35,-34 18,17-1,18 0,-36 1,18-19,0 36,18-53,-18 36,18-1,-1-17,-16 0,16 17,1-17,17 17,1-17,-36 0,35-1,-17 1,0 17,17-17,0 17,-17-35,35 36,-18-36,-17 18,35-18,0 17,-17 1,17 0,0 0,0-18,0 17,0-16,0-19,35 36,0-18,0 0,-17-18,17 36,-17-18,17 18,36-36,-36 18,18-17,0 17,0 0,17-18,-17 36,35-53,1 35,-36 18,70-36,-70 36,35-36,0 54,-35-19,35 1,-35 0,53 0,-18 17,36-35,-18 35,17-17,36 0,-53 0,35 17,-18 0,-52 18,35 0,17 0,-70 0,18 0,17 0,0 36,0 16,-17-52,-18 36,35-1,-18-17,-17-1,0 36,18-35,-18 17,0 0,17 1,-17 17,-18 0,1-36,-19 36,19-35,-1 52,-35-52,18 17,-18-17,0 17,0 0,0 1,0-1,0 0,17 1,-17 16,0-16,0 17,0-18,0 0,0 0,0 1,0-1,0 0,0-17,0 35,-17-18,-1 18,0-18,18 1,-17 17,-1-18,0 35,1-34,-1-1,18 0,-18 0,1-35,-1 53,1-35,-19 35,36-35,-17 34,-1-34,0 17,1 1,-1-1,18-17,0-1,-18-17,1 36,17-19,0 1,-18-18</inkml:trace>
  <inkml:trace contextRef="#ctx0" brushRef="#br0" timeOffset="4596.7859">13529 10813,'36'0,"17"0,-1 0,1 0,71 17,-54-17,19 18,-19 0,54-1,-54-17,71 0,-70 0,17 0,-35 0,35 0,-17 0,17 0,-18 0,36 0,0 0,18 0,-19-17,37 17,-37 0,19 0,-18 0,0 0,-1 0,19-18,-54-17,19 35,-19 0,18 0,-17 0,17-18,18 18,0 0,-18 0,18 0,0 0,52 53,-52-18,18-17,52-18,-35 0,0 0,-35 0,18 0,-54 0,36 0,-53 0,35 0,-17 0,52 0,-70 0,53 0,-53-18,17 18,19 0,-37 0,-16 0,-1 0,-17-17,17 17,-17 0</inkml:trace>
  <inkml:trace contextRef="#ctx0" brushRef="#br0" timeOffset="88377.6661">13635 13159,'0'53,"-35"52,-18-16,-18 69,19 1,-1-18,-18 18,18 35,0-71,0-34,-17-1,34 0,19-35,-18 0,35 17,-18-34,0-1,18-17,0-1,0 1,-17-18,17 18,0 17,0-18,0 36,0-17,0-19,0 1</inkml:trace>
  <inkml:trace contextRef="#ctx0" brushRef="#br0" timeOffset="89370.0206">12542 13458,'53'0,"105"53,-17 0,89 36,-89-72,53 71,35-35,-17 0,-1 0,-17 0,-35 0,-18 0,-17-18,-71 18,35-35,-35 35,-18-53,0 17,-35 1,18 0,0-18,-1 0</inkml:trace>
  <inkml:trace contextRef="#ctx0" brushRef="#br0" timeOffset="96952.6997">15364 12453,'0'35,"17"18,1-17,0-1,-18 0,17 0,-17 1,0-19,0 1,0 0,0-1,18-17,0 18,-1 35,19 17,16 1,-34-18,17-18,-17 0,0-17,-1 0,-17-1,18 1,17 35,-17 0,17 35,18 18,18 0,-36-53,-17-1,-1-16,1-1,-18-17,17-18,-17 17,0-52,-35 0,-53-53,17-1,1 19,35-1,-18-17,17 0,36 0,-17 17,17-17,0 35,0-35,0 35,0 0,17-35,1 35,0 0,17-18,0 18,1 36,-36-18,0 17,17 18,18 18,1 17,-1-18,-17 36,35 18,-18-36,-18 18,19 35,-1 0,0 1,-17-19,35 18,-18 1,36 34,-18-52,-18-18,-17-18,17-18,-18 1,1-18,0 0,17-18,-17 18,17-52,-17 16,-1-52,1 18,-18-72,0-16,-53-19,0 54,-18-36,1 36,35 34,-1 72,19-19,17 19,-18 17,36 0,52 53,18-18,1 36,34-1,-70 1,35-36,0 18,-35-35,-17-18,-19 0,1 0,0 0,-1 0,1 0,-1-18,-17-17,18-1,-18 1,-18-53,18 17,0 36,-17 0,-1-1,18 1,18 35,-1 0,19 35,-1-17,18 0,-18-1,-17 19,17-36,-17 0,-1 0,1 0,-18-36,0 1,0-18,0-17,0 34,0 1,0 17,0 1,0-1,35 36,-17-1,-18 19,18-19,-1-17,1 0,-1 0,-17 18,0-36,0 1,18 17,0 0,35 0,-36 0,1 17,17 1,-17-18,17 0,-17 0,-18-18,17-17,-17 0,18 0,-18 17,18-35,-1 35,1-17,17 17,-35-17,36 0,-19 35,-17-35,18-1,-18-17,0 0,0 18,-18-35,1 17,-19-35,19 35,-36-36,17 54,36 0,-17 0,-1 35,36 35,-1 53,72 36,-19 17,36 53,0 0,17 35,-70-70,18-36,-36-52,-17-18,-18-36,17-17,1-35,-18-35,18-19,-18 19,0-36,53-18,-36 54,36-18,-35 17,17 18,-17 18,-1 17,1 18,0 0,-1 18,1 0,-18 17,0-17,0 70,-35-35,-1 17,-34-17,-18 53,17-53,0 35,19-35,-1-18,-18-17,36-18,17 0,53 0,54-53,-36 18,35 17,0-53,-35 36,35-35,-17 17,-19-35,1-1,-35 1,35 0,-35-36,-18 19,0-1,0 35,0-17,-53 35,35 18,0-36,18 54,-35 17,17 0,1 0,-1 0,1 0,-1 0,0 35,1 18,17 17,35 1,-35 52,35-34,36 34,-18-52,0-18,-18 0,0-36,0 1,-17-18,0 0,35 0,-36-18,19-17,-1 0,-18-18,1 17,0-17,35-17,-36 35,-17-1,0 19,18 17,0 0,17 0,0 0,0 0,18 17,-17 19,-1-19,0 19,0-1,-17-18,-18 19,0-19,0 1,0 0,-35-36,0 0,-18-70,-18 0,0 0,36-71,-35 71,17-36,53 54,-18-1,0 18,18 18,0 0,0 17,18 1,0-1</inkml:trace>
  <inkml:trace contextRef="#ctx0" brushRef="#br0" timeOffset="100271.8834">14500 13176,'0'53,"17"53,36-35,-35-1,35 1,-18-18,0 0,-17 35,35-35,-36-18,19 35,-19-17,1-17,0-1,-1 0,-17-17,18-1,-18 1,17-18,-17 18,18 17,-18-17,18-1,-18 19,0-19,0 1,17-18</inkml:trace>
  <inkml:trace contextRef="#ctx0" brushRef="#br0" timeOffset="101278.9634">14341 13106</inkml:trace>
  <inkml:trace contextRef="#ctx0" brushRef="#br0" timeOffset="103393.9394">14711 13159,'18'53,"17"17,18 36,-18-18,18 0,18 36,-54-18,36-36,-35 1,0-1,-1-17,-17-18,18 18,-18-35,0 17,0-17,18-18,-36-35,0-1,1-17,-1 18,18 0,-18-53,1 0,-19 35,36-18,0 1,0 17,0 0,-17 0,17 0,0 18,0-1,0 1,0-18,0 35,0 1,0-18,0 17,0 0,0 1,0-1,0 0,0 1,0-1,0 0,17 1,-17-1,0 1,0-1,0 0,0 1,18 17,0 35,-1-17,1 34,35 37,0-36,-36 35,54 0,-36 0,-17 0,0-35,17 0,0 0,-17 18,-1-18,1-18,0 18,17 0,-17 0,17-36,-18 18,1-17,0 0,-1-18,1 0,-18-36,18 1,-18 0,17 0,-17-18,18-18,-18 54,0-19,18 1,-18 17</inkml:trace>
  <inkml:trace contextRef="#ctx0" brushRef="#br0" timeOffset="112555.3034">15699 14605,'-35'0,"35"-18,-36 1,1-1,0 0,17 18,1 0,-1 0,18-17,-18 17,18-18,-35 1,17-1,-17 0,35 1,-18-1,-17 0,0-17,0 17,17 18,0-17,1-1,-36-17,18 0,-1-1,19 36,-1-17,-17-1,-1-17,1 35,17 0,-17-18,18 18,-19 0,-17 0,18 0,-18 0,18 0,0 0,17 0,-17 0,17 0,0 0,18-18,0 1,-52-1,34-17,-17 35,17 0,-17-18,-1-35,1 18,17 35,1 0,-18-35,17 35,0-18,18 1,-35 17,35-36,-35 19,17 17,18-18,-18 18,1-18,17-17,-18 35,1-18,17 1,0-1,0 1,0-19,0 1,0-18,0 18,0-1,0 1,0 0,0 17,0-17,17 17,-17 1,18-19,-1 19,-17-18,18 17,17-17,-17-1,17 1,1 0,-19 17,18-17,1 0,-19 17,19 0,-36 1,35-1,-17 18,-18-18,17 18,1 0,-18-17,35-1,0 18,-17-18,35 18,0-17,0 17,-18-18,18 1,-18 17,1 0,-1 0,0 0,-17 0,17 0,-17 0,-1 0,1 17,0-17,-1 0,19 0,-19 18,1-18,17 17,-35 1,35-18,-17 18,17-1,-17-17,17 18,-17 0,-1-1,1-17,0 18,17 17,0-17,1 17,-1 0,-18-17,19 17,-36-17,35 0,-17-1,-18 19,0-19,17-17,1 35,-18-17,0 35,0-35,0 35,0-36,0 18,0-17,0 17,0 1,0-19,0 1,0 17,0 1,0-19,0 1,18 17,-18 0,35-17,0 35,0-35,-17 52,17-52,1 17,-1-17,0-1,0 19,1-19,-1 18,0-17,1 0,-19 17,36 0,-35 18,-1-17,-17-1,0 0,0 0,0 1,0 17,0-36,-17 36,-1-35,0 17,1-17,-1 17,1-35,-1 18,0-18,18 17,0 1,0-1,-17-17,-19 0,19 0,-1 18,-35-18,18 0,0 18,-1-1,1 1,-18 0,18-18,0 0,17 0,0 0,1 0,-19-18,36 0,-35 1,17 17,-17-18,18 0,-1 18</inkml:trace>
  <inkml:trace contextRef="#ctx0" brushRef="#br0" timeOffset="116104.9818">15505 14728</inkml:trace>
  <inkml:trace contextRef="#ctx0" brushRef="#br0" timeOffset="120857.9711">12859 14340,'-53'-35,"0"0,-35-18,0 18,0-18,-36 17,1-52,-18 53,-18-53,-35 35,53 0,-18 0,0 0,36-17,-1 34,36-34,0-1,-36 18,1-17,52 52,-52-70,-1 70,36 1,18-1,-1-17,18 35,0-36,18 19,-18-1,18 1,-36 17,18-18,0 0,-35 1,35-1,-52 0,16 1,1-19,-18 19,18 17,35-18,0 18,18-18,-18 1,18 17,0 0,17 0,-35-18,18 18,-1 0,1-17,0-1,-18-17,-18 35,54 0,-54-36,36 19,-18-1,18 18,17 0,-17-18,17 18,1 0,-1 0,0-17,-35 17,18-18,0-17,-1 35,-16-35,-1-1,17 19,-17 17,36-18,-18 0,17 1,0-1,1-17,-1 17,0 18,1-17,17-1,-18 0,0 1,-34-36,16 35,19-52,-19 70,19-36,-19 19,36-1,-17 18,-1-18,0 1,18-1,-35 0,18 18</inkml:trace>
  <inkml:trace contextRef="#ctx0" brushRef="#br0" timeOffset="121577.9833">7268 11994,'0'18,"0"17,0 18,0-17,0 16,0 37,17-54,-17 18,0 0,35 17,-17-34,-18 17,18-18,-18 0,0 0,0 1,0-19,0 1,0-53</inkml:trace>
  <inkml:trace contextRef="#ctx0" brushRef="#br0" timeOffset="122886.9194">7250 12047,'18'0,"-1"0,18 0,1 0,34 0,-52 0,53 0,-36 0,-18 0,19 0,-1 0,-17 0,17 0,0 0,0 0,-17 0,35 0,-35 0,35-17,-1 17,-16 0,-1 0,-17 0,52-18,-52 18,0 0,17 0,-18 0,1 0,0 0,-18-18,0 1</inkml:trace>
  <inkml:trace contextRef="#ctx0" brushRef="#br0" timeOffset="124729.8776">14958 13388,'0'-71,"0"36,-18 0,1 0,-1-18,-17 17,0-17,-18-17,-18 35,-17-18,0-18,-36 36,1-36,35 18,-36 0,1 18,35-18,-18 36,17-1,1 0,18 18,-1 0,-17 0,17 0,36 0,-35 0,52 0,-17 0,-1 0,1 0,0 0,0 0,17 0,-35 0,35 0,-17 0,0 18,17-18,1 18,-19-1,19 1,-19 0,19-18,-19 17,19-17,-18 18,17-18,0 0,-17 0,-18 0,-18 0,19 0,-19 0,-17 0,17 0,-17-18,0 18,17-17,18-36,-17 35,35 18,-1-18,19 1,17-1,-18 0,18 1,0-18,0 17,-18-17,18 17,0-17,0-1,0 1,0 17,0 1,0-1,0-17,0 0,18-1,-18 19,18 17,-18-18,0 0,0 1,0-1,-18-17,18 17,-18 1,18-1,-17 0,-1 18,18-17</inkml:trace>
  <inkml:trace contextRef="#ctx0" brushRef="#br0" timeOffset="125427.9844">11589 11836,'0'17,"-18"19,1 34,-1-17,1 0,-1 0,0 35,-35 0,53-35,-35 18,17-36,1 0,17-17,-18-18,18 18,0-1,0 1</inkml:trace>
  <inkml:trace contextRef="#ctx0" brushRef="#br0" timeOffset="126728.7943">11571 12030,'71'0,"0"0,34 0,19 0,17 17,-18 19,19-36,-37 17,19-17,-18 18,-18-18,18 35,-36-35,18 0,-52 0,-1 0,-70 0,17 0</inkml:trace>
  <inkml:trace contextRef="#ctx0" brushRef="#br0" timeOffset="128329.9424">16845 12453,'0'-53,"0"18,0 0,0-1,0 1,0 0,0-1,0 1,0 0,18-18,-18 0,35 18,-17 0,0-1,-1 19,1-1,-18 0,0 1,0-1,-18 18,1 0,-1 0,-17 0,-1 0,19 0,-36 0,35 0,-17 0,17 0,1 0,-19 0,-16 0,34 0,0 0,1 0,-19 0,19 0,-1 0,0 0</inkml:trace>
  <inkml:trace contextRef="#ctx0" brushRef="#br0" timeOffset="129510.0556">16457 11818,'0'35,"0"-17,18 0,-18-1,0 1,53 52,0 19,0-1,17 0,-34-35,-1 18,-17-36,-1-18,1-17,-18 18,17-18,-17 18,-35-54,0 19,0-18,17 17</inkml:trace>
  <inkml:trace contextRef="#ctx0" brushRef="#br0" timeOffset="130489.1036">16546 11571</inkml:trace>
  <inkml:trace contextRef="#ctx0" brushRef="#br0" timeOffset="131766.793">16528 11853,'18'0,"-1"-17,19-1,16 0,-16-17,-1 0,-17 35,35-35,-36 17,18 0,-17 1,0-1,-1 18,1 0,-18-18,18 18,-1 0,1 0,0-17,-18-1,17 18,1 0,-18-18,18 18,-18-17,17 17,1 0,-18-18,0 36,0-1,-18 19</inkml:trace>
  <inkml:trace contextRef="#ctx0" brushRef="#br0" timeOffset="134428.5323">13582 9596</inkml:trace>
  <inkml:trace contextRef="#ctx0" brushRef="#br0" timeOffset="145508.0576">3281 13370,'35'0,"54"18,16 0,19-1,-18-17,70 35,-70-35,88 18,-88 17,0-35,-18 0,-35 0,0 0,-18 0,-17 18,17-18,-17 0</inkml:trace>
  <inkml:trace contextRef="#ctx0" brushRef="#br0" timeOffset="146422.8571">5027 13441,'53'0,"18"0,-1 0,1 0,17 0,36 0,-36 0,18 0,0 0,-1 0,1 0,-18 0,-35 0,0 0,-17 0,-1 0,-18 0,1 0,0 0,-36 0,-35 0,36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5-19T11:02:27.257"/>
    </inkml:context>
    <inkml:brush xml:id="br0">
      <inkml:brushProperty name="width" value="0.05292" units="cm"/>
      <inkml:brushProperty name="height" value="0.05292" units="cm"/>
      <inkml:brushProperty name="color" value="#FF0000"/>
    </inkml:brush>
  </inkml:definitions>
  <inkml:trace contextRef="#ctx0" brushRef="#br0">11466 11359,'17'0,"36"0,35 0,-17 0,-18 0,53 0,-53 0,35 0,-18 0,19 0,-37 0,1 36,18-19,-18-17,0 18,0-18,17 18,-17-18,0 0,-18 0,1 0,-1 0,0 0,0 0,-17 0,0 0,17 0,0 0,1 0,-19 0,18 0,1 0,-19 0,1 0,0 0,-1 0,1 0,0 0</inkml:trace>
  <inkml:trace contextRef="#ctx0" brushRef="#br0" timeOffset="830.5801">13917 11359,'18'0,"70"0,-35 0,0 0,-18 0,18 0,-35 0,35 0,-36 0,1 0,0 0</inkml:trace>
  <inkml:trace contextRef="#ctx0" brushRef="#br0" timeOffset="1948.3898">14870 11254,'35'0,"53"0,-35 0,36 35,-19-17,18-18,18 17,0-17,-18 0,-17 0,35 18,-1-18,-16 17,-1-17,-18 0,-34 18,16-18,37 0,-36 0,0 0,-18-18,18 18,17-17,-17 17,0 0,0-18,-18 18,36 0,-18 0,-18 0,18 0,-18 0,-17 0,17 0,0-17,1-1,-19 18,1-18,0 18,-1 0,-17 18,0 0</inkml:trace>
  <inkml:trace contextRef="#ctx0" brushRef="#br0" timeOffset="3947.2778">17657 11395,'18'0,"52"0,-52 0,52 0,-17 0,0 0,35 0,-17 0,-18 0,35 0,-35 0,0 0,-18 0,18 0,-18 0,1 0,-1 0,18 0,-18 0,0 0,18 0,0 0,18 0,-18 0,0 0,35 0,-35 0,0 0,-1 0,37 0,-36 0,-18 0,18 0,-18 0,0 0,1 0,-19 0,1 0,0 0,-1 0,1 0,17 0,-17 0,-1 0,19 0,34 0,-35 0,-17 0,17 0,36 0,-53 0,17 0,-18 0,19 0,-19 0,19 0,-19 0,1 0,17 0,-17 17,0-17,-1 0,1 0,-1 0,1 0,0 0,-1 0,19 0,-19 0,19 0,-19 0,1 0,-1 0,1 0</inkml:trace>
  <inkml:trace contextRef="#ctx0" brushRef="#br0" timeOffset="6252.0279">20814 11448,'18'0,"70"-36,-35 19,35-1,-35 18,0 0,70-18,-70 18,53 0,-53 0,35 0,-17 0,17 0,-35 0,18 0,-19 0,19 0,-18 0,-18 0,18 0,-18 0,1 0,-19 0,1 0,17 0,-17 0,17 0,0 0,-17 0,17 0,-17 0,0 0,17 0,-17 0,17 0,-18 0,1 0,0 0,17 0,0 0,-17 0,0 0</inkml:trace>
  <inkml:trace contextRef="#ctx0" brushRef="#br0" timeOffset="32670.9102">11501 12153,'18'0,"-1"0,1 0,-1 0,1 0,0 0,-1 0,1 0,0 0,-1 0,1 0,17 0,-17 0,17 0,0 0,-17-17,17 17,-35-18,18 18,0-18,17 18,-17 0</inkml:trace>
  <inkml:trace contextRef="#ctx0" brushRef="#br0" timeOffset="38452.4652">11325 13123,'17'0,"18"0,1 0,-1 0,18 0,0 0,0 0,-18 0,18 0,17 0,-34 0,17 0,-18 0,0 0,1 0,-1-17,0 17,-17 0,35-18,-18 0,-17 18,34-17,-34 17,53 0,-36 0,18 0,0 0,-18 0,18 0,-18 0,-17 0,0 0,-1 0,-34 0</inkml:trace>
  <inkml:trace contextRef="#ctx0" brushRef="#br0" timeOffset="39803.1948">11201 14746,'18'0,"52"0,-17 0,-18 0,18 0,0 0,0 0,18 0,-18 0,0 0,-1 0,37 0,-36 0,17 0,18-18,-35 18,0 0,18 0,-36-17,0 17,1-18,-1 18,-18 0,19 0,-19 0,1 0</inkml:trace>
  <inkml:trace contextRef="#ctx0" brushRef="#br0" timeOffset="125657.412">11730 15381,'0'18,"0"17,-17 0,-1 1,0 34,-17-35,-36 18,36 0,-18 18,-17-36,34 0,-16 1,-1-36,17 17,-34 1,17-18,18 0,-1-18,-17 18,18-17,0-19,0 19,-1-19,1 1,0 18,17-19,18 19,-18-19,1 1,17 0,0 0,0 17,0-35,0 0,0 18,0-1,0 19,0-1,17-17,1 17,0 1,-1-1,19 18,17-53,-18 18,18 17,-18 1,18-19,0 19,-18-19,36 19,-36 17,18-36,-18 19,-17 17,17 0,0 0,-17 0,17 0,-17 0,0 0,17 17,-18-17,19 0,-36 18,35-18,-17 18,-1-1,19-17,-19 18,18 0,-17-18,-18 17,18 1,-18 17,0 0,0-17,0 17,0 1,0-1,-18-17,0-1,18 18,-17-35,-1 0,1 18,-1-18</inkml:trace>
  <inkml:trace contextRef="#ctx0" brushRef="#br0" timeOffset="126628.5692">10901 15258,'-88'0,"-35"0,-19 0,-34 0,-36-36,-35 36,36 18,-1-18,-53 18,54-18,-1 70,0-17,18 0,0 0,53 18,-17-1,34 18,54-35,-19 0,36-18,18-17,18 17,-1-35,18 18,18-18</inkml:trace>
  <inkml:trace contextRef="#ctx0" brushRef="#br0" timeOffset="127523.562">4516 15928,'-35'35,"-89"53,54 36,-1-36,0 18,19 0,34 17,-35 1,35-54,1 18,-1 1,18-19,0-35,0 18,0-35,18 35,-1-35,-17-1,36 18,-1-17,0 0,0-1,18-17,-17 0,17 0,-18 0,0 0,-17 0,17-17,18-54,18 18,-36 0,35-35,-17-18,0 53,0 1,-35 16,17-34,-35 52</inkml:trace>
  <inkml:trace contextRef="#ctx0" brushRef="#br0" timeOffset="129249.3569">5116 16193,'0'35,"0"-18,0 19,0-1,0 18,0-35,0 34,0-34,17 17,1-35,-18 18,18 0,-1-18,1 17,-1-17,1-17,-18-1,18-35,-18 18,0 0,0-54,0 54,-18 0,0-18,1 35,-1 1,-17-19,17 19,1 17,-1 0,-17 0,17 0,-17 0,17 0,1 0,-1 0,0 0,18 17,-17 1,-1 0,0 17,1 0,17 0,-18 1,0-1,18 0,0 1,0-1,0-18,0 1,0 0,0-1,0 19,18-19,0 1,17-18,-17 0,-1 0,-17 18,36-18,-19 0,18 0,1 0,-19-18,1 0,-18-17,0 0,0-18,18 18,-18-1,0-17,0 18,0 0,0 17,0-17,0 0,0 17,-18 18,18-18,-18 18,-17 0,17 0,-17 0,0 18</inkml:trace>
  <inkml:trace contextRef="#ctx0" brushRef="#br0" timeOffset="131170.3227">5098 16122,'53'0,"35"0,-35 18,0-1,17 19,-52-36,53 35,-36-18,0 1,1 0,-1 35,-18-53,19 35,-19 0,1-35,-18 18,0-1,18-17,-18 18,0-36,-36 1,19-36,-19 35,36-35,-17 36,-1-36,1 35,17 1,0-1,0 0,0 1,0-19,17 19,1 17,-1-18,1 18,17 0,1 0,-1 0,0 0,0 18,1-1,-19 19,19-36,-19 17,-17 19,18-19,-18 1,18-1,-18 1,-18-18,0-18,-17-17,17 0,-17 0,17-54,1 54,17-18,0 0,0 18,0 0,0 17,0 0,17 18,19 0,17 18,-18 0,35-1,-34 1,17 17,-18-17,0 0,1 17,-19-35,1 0,-1 17,1-17,0 18,-18-36,17 18,-17-35,0 0,0-18,0 18,-35-18,17 0,1 18,17-36,0 36,-18 0,1 17,17 0,0 54,17-36,18 52,18 37,18 34,-1 36,36-36,-35 1,52-18,-34 17,34-17,-52-18,-19-35,-16 18,34-36,-34 0,-19-17,-17-1,18-17,-18 18</inkml:trace>
  <inkml:trace contextRef="#ctx0" brushRef="#br0" timeOffset="132404.9959">6262 15663,'0'-17,"0"-36,0 35,18-17,-1 35,1-18,0-17,-18 17,17 18,1 0,-18-17,18 17,-1 0,36 0,-18 0,1 0,-1 0,0 0,-17 0,17 17,-35 1,0 0,18-1,-1-17,-17 18,0 17,0-17,0 17,0-17,-17-1,17 1,0 0,-18-18,1 17,-1 1,0 0,-17-1,17 1,18 17,-53-17,36 35,-18-36,17 1,18 0,0-1</inkml:trace>
  <inkml:trace contextRef="#ctx0" brushRef="#br0" timeOffset="136094.1152">6774 15117,'17'35,"19"0,17 18,-18 0,-18-18,1 0,0 1,17-19,-35 19,0-19,18-17,-1 18,-17 0,0-1,0 1,0 0,0-1,18-17,0 18,-18-1,0 1</inkml:trace>
  <inkml:trace contextRef="#ctx0" brushRef="#br0" timeOffset="137512.8933">7215 15434,'0'-71,"0"-87,-36 34,19 18,-36-17,18 35,17 0,-35 35,18-36,-18 1,18 35,-1-17,-17 35,0-18,36 17,-19 1,19 17,-18 1,35-1,-18 0,0 18,18-17,-17 17,-1 0,0 0,18 53,18 0,35 35,0-18,0-17,17 0,-17 18,18-36,-18 36,17-54,-34 1,-1 0,0-1,0 1,1-18,-1 17,0-17,0 0,-17 0,0 0,-1 0,1 0,0 0,-1 0,-17-17,18-18,0 17,-18 0,17-52,-17 34,0-16,0-1,0 35,0-17,0 17,-17 0,-1-17,0 35,1 0,-1 0,-17-17,-1 17,19 0,-1 0,1 0,-1 0,0 0,18 35,-17-18,17 19,0-1,0-17,0-1,0 19,17 34,19-35,34 18,-17 18,35-54,-35 19,71 17,-71-53,52 0,-52 0,35-36,1 1,-36 0,17-36,-35-17,36 0,-18 35,0-35,-36 17,1 18,0 18,-18 17</inkml:trace>
  <inkml:trace contextRef="#ctx0" brushRef="#br0" timeOffset="139149.5978">6703 14975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5-19T11:05:04.155"/>
    </inkml:context>
    <inkml:brush xml:id="br0">
      <inkml:brushProperty name="width" value="0.05292" units="cm"/>
      <inkml:brushProperty name="height" value="0.05292" units="cm"/>
      <inkml:brushProperty name="color" value="#FF0000"/>
    </inkml:brush>
  </inkml:definitions>
  <inkml:trace contextRef="#ctx0" brushRef="#br0">4586 8520,'-17'0,"-18"-36,-18 19,17-1,-52 18,35-18,-17 18,-19 0,19 0,-18 18,0-18,35 35,-36 18,37-53,16 36,-17-1,36 35,-54-34,53-1,1 0,-1 18,1 0,-1 18,18-19,0 1,0 36,0-36,0-1,0 1,0 18,18-18,-1-18,-17 36,35-1,-35 1,53 17,-35 0,53 36,-18-36,-18 0,0 0,18-17,-18-1,18 19,-35-37,17 1,-17 18,17-1,0 1,-35-18,18 0,-18 35,0-35,0 0,0 0,0 17,-35 1,-1-36,1 0,-18 36,18-53,-36 17,36-17,-18-1,18-17,0 0,17 0,-17 0,17-35,18 17,0-17,0 17,0-17,0 0,0 0,0 17,0 0,18 18,-1-17,1 17,0-18,-1 18,19 0,-19 18,18-1,-17-17,17 18,1 0,-19 17,19-18,-19 19,18-1,-35 18,36-18,-19 18,-17 0,0 0,0-18,0 36,0-1,0-17,0 0,0 0,0 35,0-35,0 0,0 0,18 35,-18-52,18-1,-18 0,17 0,1-35,0 18,-1-18,18 0,-17 0,0 0,-1 0,1 0,17 0,1-35,-1-18,0 35,0-17,18 0,-17-1,-1 1,0-36,18 54</inkml:trace>
  <inkml:trace contextRef="#ctx0" brushRef="#br0" timeOffset="7391.9588">8308 9190,'18'0,"52"0,-34 35,17-17,-36-1,36 1,-18 0,1-18,-19 17,1-17,0 0,17-35,36-35,-36 34,18-52,35-35,0-1,18 1,-36 17,72-18,-72-34,36 34,-18 36,-35 0,35 17,-35 18,18 0,-18 18,0 0,-18 35,-17-18,-1 18,-17-18</inkml:trace>
  <inkml:trace contextRef="#ctx0" brushRef="#br0" timeOffset="8508.3087">7973 10848,'35'0,"36"53,0-36,-19 19,1-19,18 1,-36-18,18 18,-35-1,-1-17,19-17,-19 17,19-53,34-18,-35 36,18-18,18-53,-36 53,36 0,-18 0,0 18,-36 0,1 17,-1 1,1-1</inkml:trace>
  <inkml:trace contextRef="#ctx0" brushRef="#br0" timeOffset="11331.8362">8908 10178,'-35'35,"-53"18,35 0,-71 0,71 0,-35-36,0 36,35-18,-35 18,0-35,17 0,-17 17,0-17,-18-18,18 0,-18 35,35-35,-35 0,18 0,18 0,-1 0,18 0,0 0,18 0,-18-35,18 35,-1 0,1 0,0 0,0-18,-1 18,19 0,-36-18,17 1,1 17,0-18,0 0,17 18,-17 0,17-17,-17 17,17 0,1 0,-1 0,-17-18,17 18,-17-18,17 18,0-17,-17-1,18 1,-19-19,19 19,-1 17,0-36,1 19,-1-36,18 35,0-35,0 18,0-18,0 18,0-1,0 1,0 18,18 17,-1-36,-17 1,18 35,0-18,17-17,-35 17,35 18,0-35,1 18,34-1,-17 0,0 1,18-36,-18 53,-1-18,37 0,-36 1,0-1,-18 18,35 0,-34-18,-1 1,0-1,18 1,0 17,-18 0,18 0,18-18,-1 18,-17-18,35 18,-17-35,17 17,-35 18,35-17,0-1,-17 0,17 18,-35-17,0 17,0 0,18 0,-19 0,1 0,0 0,0 0,-18 0,36 0,-18 0,18 0,-19 0,19 17,-53 1,17 0,18-18,-18 35,0-17,-17-1,0 1,-1-18,1 18,-18-1,18-17,-18 35,0 1,0-19,0 19,0 17,0-36,-18 36,18-35,-18 35,1-36,-1 19,0-1,1 0,-1 0,18 1,-35-19,17 1,1 0,-1-1,0-17,18 18,-17-18,-19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5-19T11:14:01.137"/>
    </inkml:context>
    <inkml:brush xml:id="br0">
      <inkml:brushProperty name="width" value="0.05292" units="cm"/>
      <inkml:brushProperty name="height" value="0.05292" units="cm"/>
      <inkml:brushProperty name="color" value="#FF0000"/>
    </inkml:brush>
  </inkml:definitions>
  <inkml:trace contextRef="#ctx0" brushRef="#br0">5098 4974,'18'0,"-1"18,1-18,-18 17,18-17,-1 0,1 0,-1 0,19 0,-1-17,18-1,0 1,17-36,1 17,-18-52,17 35,-34-17,34 17,-17 0,0-18,18 18,-18-17,17 17,-17-18,18 36,-18-35,-1 52,1-35,0 35,-17 1,-19-1,18 0,-17 18,-18-17,18-1,-18 36,0 88,0-18,0 35,0 1,0 17,0 0,-53 88,0-88</inkml:trace>
  <inkml:trace contextRef="#ctx0" brushRef="#br0" timeOffset="963.282">4816 5821,'17'17,"54"54,17 0,-35-36,18 0,-18 0,-18-17,-18 0,1-18,0 0,-1 0,1 0,17-18,1-35,34 0,-17-35,53-18,-71 18,71 0,-18 0,-17-18,17 35,-18 18,-17-17,0 17,-17 35,-1-17,-17 17,-1 1,1-1,-18 0,17 18,1 0,0 0,-1-17</inkml:trace>
  <inkml:trace contextRef="#ctx0" brushRef="#br0" timeOffset="2122.7886">4745 6756,'18'35,"70"0,-35 1,0 16,-18-52,0 18,1 0,-1-1,-17-17,-1 0,19 0,-1 0,18-17,17-36,18 0,1-53,34 36,-17-54,-18 1,18-19,0 19,-36 0,36 34,-35 1,-18-18,17 53,-17-17,0 35,0-18,0 17,0-34,-18 52,0-17,-17 17,-18 1</inkml:trace>
  <inkml:trace contextRef="#ctx0" brushRef="#br0" timeOffset="25118.675">15717 5009,'-36'0,"19"0,-1 0,-53 0,36 0,-18 0,-17 0,-1 36,1-19,34 1,-34 17,52 1,-17-19,0 36,-1-35,19 52,-19-34,19-1,17-17,-18 17,18 18,0-36,0 36,0-35,0 17,0 0,35 1,-17-1,17-17,-17-1,17 19,18-19,-18-17,1 18,-19-18,36 17,-17-17,-1 0,0 0,-17 0,17 0,-17 0,17-17,-17-1,-1 1,1-19,17 19,0-19,-17 1,17 17,1-17,-19 18,1-1,0 0,17 1,-18-1,1 18,0 0,-18-35</inkml:trace>
  <inkml:trace contextRef="#ctx0" brushRef="#br0" timeOffset="26278.2191">15770 5009,'17'-17,"36"-18,18 17,-18 18,17 0,18 0,-17 18,17 17,36-35,-72 53,37 17,-19 1,-17-18,-18 17,-17-34,35 17,-35-18,17 0,-35 0,0-17,17 0,-17-1,0 1,0-36,-35-17,18 0,-19-18,-17-18,18 18,0 0,17-35,1 35,17-35,0 70,0-34,0 16,0-17,0 18,0 0,17 0,-17-1,18 36,-1-35,-17 17,0 1,0-1,0 0</inkml:trace>
  <inkml:trace contextRef="#ctx0" brushRef="#br0" timeOffset="27375.2643">17269 5115,'35'-35,"-17"0,17 17,-17-17,35 0,-53-18,17 0,1-18,-18 18,17 0,-17-17,0 52,-17-17,-1 17,1 1,-1-19,0 19,-17 17,17 0,1 0,-19 0,36 35,-35 0,0 0,0 1,-18 34,35-34,0-1,1 0,-1 0,18 1,-17-1,17 0,0 1,0-1,17 0,1 0,17 1,36 17,-36-1,0 1,-17-17,52-1,-17-35,-17 18,16-1,-16-17,17 0,17-17,-17 17,0-36,18 1,-18-18,-18 18,0 0,0-1,-17 36,0-35,-1 0,-17 17,0-17</inkml:trace>
  <inkml:trace contextRef="#ctx0" brushRef="#br0" timeOffset="29190.6408">18221 4128,'-17'0,"-1"0,-35 0,18 0,17 17,-17 1,-18 35,35 0,-17 0,17 35,-17 0,35-35,0 17,18 1,-1-18,19 0,-19 17,19-34,-19 17,1-36,0 1,-1 17,1-35,-1 0,19 0,-36-18,17-17,1 0,-18-36,0 1,0-18,0-18,0 35,0-17,0 35,0 0,0 18,-18 0,18 17,-17 0,17 1,0 34,0 36,17 18,1-18,0 35,17 0,18-35,-35 0,34 0,-34-18,0-35,17 18,-17-18,-1 0,-17 17,18-17,0 0,-1 0,18-17,-17-18,17 17,-17-17,17-1,-35-17,18 0,-18-35,0 18,0-18,-35-18,-54-18,19 1,-36-36,0 36,53-36,0 71,-17 35,35 0,35 35,-18 0,18 1,-18 17,18 35,18 36,-18-1,53 71,17 18,19 17,-19-52,36 70,-18-35,18-1,-35-34,-1-53,-35-19,1-16,-1-19,0 1,-17 0,17-1,-17-17,-1 0,1 0,17 0,-17 0,17 0,-17-17,0-19,17 1,-18 0,-17-36,18 1,0 17,-18-18,-18-17,-17 0,-18 35,0-18,-18-17,1 0,35 53,-36-1,36 1,17 35,-17-18,17 18,-17 0,17 0,1 0,-1 18,0 17,1 1,17 17,0 17,0-17,0 0,53 35,-18 0,18 1,17-1,-17-53,36 18,-1-18,0 18,-18-53,36 0,-53 0,35 0,-35-35,18 17,-1-17,1-36,-36 36,1 0,-1 17,0-17</inkml:trace>
  <inkml:trace contextRef="#ctx0" brushRef="#br0" timeOffset="30343.8915">18027 4039,'18'-35,"52"-18,1 18,17 0,-35-18,0 17,18 1,-18 0,-18-18,0 18,0 35,-17-18,0 18,-18-18,17 18,1 0,0-17,-1 17</inkml:trace>
  <inkml:trace contextRef="#ctx0" brushRef="#br0" timeOffset="33486.7935">2223 7073,'-71'0,"1"0,-18 18,-36 35,36 17,-36-34,36 34,0 1,0-1,-18 18,18-17,0 35,-18-18,18 18,17-53,0 35,36 35,-35-34,17-1,-18 35,54 1,-36-1,53-17,-18 0,18 0,0 17,0-17,53 18,0-1,-18 18,53-17,18 34,-35 1,34 0,1 0,-17 35,16-71,-34 1,-36-36,18 35,-35-35,-1-17,-17 17,0 18,0-35,-17 17,-54 0,1 0,34-17,-52-18,18 17,-19-35,36 18,-35-17,35-36,18 17,-18-17,36 18,-36-18,35 0,0 0,18-18,-17 18,17-17,-18-19,18 19,0-1,18 18,-1 0,19 0,-1 18,35 17,-34 0,17-17,-18 52,35-17,-34-17,-19 34,19-17,-19 0,1-18,-18 54,35-37,-35 37,0-19,-17 18,17-17,0 17,-18-35,18 0,0-18,0-17,0 0,0 17,0-18,18 1,-18 17,35 1,-17-1,-1 18,18-18,-35-17,18-18,0 17,-1-17,19 18,-19 0,19-18,-1 0,-18 0,1 0,17 0,1 0,-1 0,0 0,-17 0,17-18,18 0,-18 18,18 0,0-17,18 17,-36-18,36 18,-36 0,0-18,0 1,18-1,-35 1,17-1,-17 0,-1 1,19 17,-19-18,19 18,-19 0,1-18,0 18,17 0</inkml:trace>
  <inkml:trace contextRef="#ctx0" brushRef="#br0" timeOffset="37978.9955">16228 7108,'18'-17,"52"-18,1-1,17 1,36-18,34 0,19 0,-19 36,-52-1,-18 18,-17 0,-18 0,17 18,-34-1,-19 19,19-1,-19 18,-17 35,0-18,0 19,0 52,-53 0,18 53,0-88,-53 53,35-36,-18 0,1 1,-1-1,18 36,-17 0,-19 17,36-17,1 0,34-53,0 17,18-52,-35 17,53-18,-18-17,17 36,1-37,17 19,0-36,-17 1,17-19,1 1,-1-18,18 0,17 0,-17 0,0 0,0-18,18-17,-18-18,17 18,-35-18,1 18,-19-36,1 0,0 36,-18 0,0-36,-18 36,0 17,1 18,-1 0,0 0,1 0,-1 0,1 18,-1 0,0 17,1 0,17 18,-18-18,18 18,-18 36,18-19,0 18,-17 0,17 18,0 0,35-18,-35 18,18-18,-18-17,17-1,1-17,0 0,-18 0,17 35,1-35,-1 0,36 18,-53-1,18 19,17-37,-35 37,18-36,0-1,-18 37,17-36,-17 35,0-18,0-17,0 18,0-18,0-18,-17 18,-1 0,-17-36,17 54,-17-18,-18-18,18 36,-1-18,-17-18,0 36,1-19,-1-34,-18 53,18-54,-17 36,-19 0,36-18,-35 1,0 34,35-52,-35 35,0-36,35-17,-18 18,-17-18,53 0,0 0,-18 0,0 0,17 0,-16 0,16 0,19 0,-1 0,0 0,1 0,-1-18,18 1,0-1,0 1,0-19,0 19</inkml:trace>
  <inkml:trace contextRef="#ctx0" brushRef="#br0" timeOffset="42793.9422">20162 3104,'-18'18,"0"17,-17 18,0-17,35 34,-36-17,19-18,17 18,0-17,0 16,0 19,0-36,17 1,1-1,17 0,1 0,-19 1,36-19,-53 1,36 17,-1-35,-18 18,19-18,-19 0,19 0,-19 0,1 0,0 0,-1 0,1-35,-1-1,-17 19,18-19,-18 19,0-36,0 0,0 18,0-18,0 17,0 1,0 0,-18 0,1-1,17 1,-35 17,-1-52,1 52,0-17,17 17,0-17,-34 17,16 1,19 17,17-18,-18 18,0 0,1 0,-1 0,18 18,-35-18,17 17,0-17,1 18,-18 0,-1-18,1 0,0 17</inkml:trace>
  <inkml:trace contextRef="#ctx0" brushRef="#br0" timeOffset="43969.5315">20426 3140,'18'0,"17"0,0 0,36 0,-1 17,19 19,-54-1,18 0,0 18,0-18,-18 1,-17 17,17-36,-17 36,-18-18,17 1,-17-1,0 0,0 1,0-1,0-18,0-34,-17-18,-19-1,1-17,-18-35,18 0,-18-36,-18 36,71 18,-35-1,35 1,0 17,0-35,0 35,0 0,0-18,0 1,0 52,0 0,0 1,18 17,-18 17</inkml:trace>
  <inkml:trace contextRef="#ctx0" brushRef="#br0" timeOffset="44981.4156">21767 2540,'17'-18,"19"1,17 17,-1 0,1 0,36 0,-1 17,18 36,17-17,-17 69,-18-34,0 0,-52-19,34 1,-35 36,1-19,-19-35,1 18,-18-17,0-1,0 0,0-17,0-1,-35-52,-1 17,-34-52,17 17,18 18,-18-53,35 35,-17-18,17 18,18-35,0 35,0-18,0-17,0 18,0-18,0 17,0-17,0 35,18 18,-18 17,17 0,-17 1,0 52,0-17</inkml:trace>
  <inkml:trace contextRef="#ctx0" brushRef="#br0" timeOffset="46142.1438">22702 2134,'53'18,"17"17,1 1,17 16,-35 1,0-35,17 53,-35-54,1 1,-1-1,-17-17,-1 0,1 0,-18-17,18 17,17-35,-17-1,52 19,-52-36,-1 17,-17 1,18-35,-18 52,0 0,0-17,-35 0,-1-18,-34 0,17 18,-18-36,18 53,18-17,18 18,-1 17,0 0,1 0,-1 17,18 18,-53 18,35-17,1 34,-1 1,18 17,0-35,0 17,0 19,0 16,53-16,-35-1,-1-35,19 0,-1-18,0 18,18-18,-18 0,-17-17,35 0,-35-18,17 0,35 0,-34 0,17-53,0 18,-1-18,1-36,0 19,-17 35,-1-18,-18 35,-17-17,18 17,0 18,-36-18,0 18,-17 0,18 0</inkml:trace>
  <inkml:trace contextRef="#ctx0" brushRef="#br0" timeOffset="46953.0504">23566 1958,'35'35,"18"53,35 36,-17-1,-1 36,19 0,-19 35,-17-88,18 52,-18-34,-1-1,19-34,-36-1,18 0,-35-35,17-18,-17 36,-18-36,17-35,-34 0,-1-18</inkml:trace>
  <inkml:trace contextRef="#ctx0" brushRef="#br0" timeOffset="48077.831">23883 1976,'-17'0,"-1"-18,-17 0,17 1,-17-1,17 18,18-18,-17 1,17-1,-18 18,18-18,0-17,0 18,0-36,0 17,0 1,35 0,-17-18,17-18,36 36,-36-18,0 35,18-34,18 34,-36 0,36 1,-1 17,-17 0,0 17,0 19,0 16,-18-16,0 17,-17 17,-18 1,0 17,0-35,0 53,-71-18,19 0,-1 0,-18 18,1-18,-54 18,54-18,-1-35,18 18,-18-36,54 0,-18 1,17-36,18 17,-18-17,18-35</inkml:trace>
  <inkml:trace contextRef="#ctx0" brushRef="#br0" timeOffset="75709.0354">2329 7955,'70'0,"54"-35,-36 0,53 35,-88-18,53-35,-36 35,1 1,17-1,-53-17,18 35,35-18,-35-17,0 17,18 1,-1 17,19-18,-36 18,-1-18,-16 18,17 0,0-17,-36 17,1-18,17 18,-17 0,17 0,-17 0,-18-18,17 18,1 0,0-17,-1 17,1 0,-1 0</inkml:trace>
  <inkml:trace contextRef="#ctx0" brushRef="#br0" timeOffset="77895.7592">4534 7779,'17'0,"18"0,-17 0,17 0,1 0,-1 17,0-17,18 0,-18 18,18-18,-17 0,-1 0,-17 0,34 0,-34 18,17-18,1 0,-1 0,18 0,-36 0,19 0,-1 17,-17-17,17 0,0 0,-35 18,35-18,-17 0,17 0,-17 0,0 0,-1 0,1 0,17 0,-17 18,0-18,-1 0,1 0,-1 0,1 0,0 0,-1 0,1 0,0 0,17 0,-35-18,35 18,-17-18,17 18,-17 0,-1 0,19-17,-19 17,19-18,-19 18,18 0,-17-18,17 18,-17 0,0 0,17 0,-17 0,17 0,-17-17,-1 17,1 0,-1 0,1 0,0 0,-1 0,1 0,0 0</inkml:trace>
  <inkml:trace contextRef="#ctx0" brushRef="#br0" timeOffset="85259.1882">6809 7796,'18'0,"52"36,18 17,18 0,-18-1,53 1,-17 18,-1-18,1-18,-71 18,35 0,0-18,-53 0,1-17,-1 0,0-1,-17 1,0-18</inkml:trace>
  <inkml:trace contextRef="#ctx0" brushRef="#br0" timeOffset="86244.2684">9490 7920,'35'35,"36"18,-36 35,0-17,-17-18,35-18,-35 0,17 18,-17 0,-18 0,17-35,-17-1,18 1,-18 17,0-17,0 0,0-1</inkml:trace>
  <inkml:trace contextRef="#ctx0" brushRef="#br0" timeOffset="87598.0656">12577 7743,'0'36,"0"-1,18 18,-18 35,0-35,0 0,0 18,0-19,0 19,35 17,-53-35,18 0,0 18,0-18,0 17,-17-35,17 1,0-19,0 1,0 0</inkml:trace>
  <inkml:trace contextRef="#ctx0" brushRef="#br0" timeOffset="92299.7686">8414 7285,'18'-18,"17"-35,0 36,18-54,-18 36,54 0,-19-36,-34 36,16-18,-16 35,-1-17,0 0,18-18,-18 35,1-17,-19 17,1 1,0-1,-1 18,1-18,-18 1</inkml:trace>
  <inkml:trace contextRef="#ctx0" brushRef="#br0" timeOffset="94843.2374">7162 7232,'17'-18,"-17"1,53-19,-35-17,35 18,-18-18,0 0,-17 18,53-18,-54 18,19 0,-1-1,-18-34,19 52,-19-17,1 0,17-1,1 1,-1-18,0 35,-17-52,17 52,-17-35,17 36,-17-19,17 1,-18 18,1-1,0-17,-1 35,-17-18,18 18</inkml:trace>
  <inkml:trace contextRef="#ctx0" brushRef="#br0" timeOffset="135014.093">15946 7920,'35'0,"18"0,-18 0,36 0,-53 0,52-18,-35 18,1 0,17-17,-36 17,1 0,17-18,-17 18,-1 0,1-18,17 18,-17 0,17 0,-17 0</inkml:trace>
  <inkml:trace contextRef="#ctx0" brushRef="#br0" timeOffset="140060.7161">16316 8184,'-17'-17,"17"-1,0 1,-36 17,19 0,-1-18,0 0,1 1,-1-1,1 0,-1 1,0 17,1-18,-1 0,0 1,18-1,-17 1,-1-1,0 18,1-35,-18 35,17-36,0 1,1 35,17-35,-18 17,18 0,-18 1,18-1,-17 1,-19-19,19 1,-1 17,1-17,-1 17,0-17,18 0,0 17,-17 18,17-17,0-19,0-17,-18 36,18-36,0 35,0 1,0-19,0 19,0-1,0 0,0 1,0-1,0 0,0 1,0-1,0 1,0-1,0 0,18 18,17-35,-17 35,17-18,0 1,0-1,18-17,-17 17,-1 1,35 17,-34 0,17-18,-18 0,0 18,0 0,1 0,17 0,-36 0,1 0,0 0,52 18,-35-18,1 35,-1-17,0 35,18-36,-35 19,17-19,0 19,-17-1,35-18,-53 19,35-19,-17 19,-18-1,17 18,-17-18,18 18,-18 35,0-52,0 16,0 1,0-17,0-1,-18 0,18 0,-17-17,-1 35,0-18,1 1,-1-19,1 19,-1-1,0-18,18 19,-35-19,17 19,18-1,-35-17,17 17,-17-18,18 1,17 0,-18-1,-35 19,18-1,-36-17,54 34,-36 1,17-17,-34-1,34 0,1-17,18 17,-19-35,36 18</inkml:trace>
  <inkml:trace contextRef="#ctx0" brushRef="#br0" timeOffset="163728.8677">2223 8590,'35'0,"53"18,-35-1,18-17,17 18,-35 0,35-18,-17 0,17 0,-18 0,-17 0,18 0,-36 0,18-18,-18 0,18 18,-17-17,-19 17,18 0,-17 0,17 0,1 0,-19 0,19 0,-19 0,1 0,-1 0</inkml:trace>
  <inkml:trace contextRef="#ctx0" brushRef="#br0" timeOffset="165496.6283">2170 13406,'18'0,"17"0,0 0,18 0,-18 0,1 17,34-17,-52 0,52 18,-17-18,-17 0,16 0,1 17,-17-17,34 0,-52 0,52 0,-34 0,-19 0,19 0,-1 0,35 0,-34 0,-19 0,19 0,-19 0,1 0</inkml:trace>
  <inkml:trace contextRef="#ctx0" brushRef="#br0" timeOffset="168543.9638">5521 8819,'18'-17,"17"-1,1 1,34-1,-17 18,18 0,-19 0,37 0,-19 0,1 0,-18 53,-18-36,18-17,-35 53,-1-35,18 53,1-19,-36 37,0 17,-18-36,0 18,1 36,-36-18,0 17,18 1,-18-1,-18-35,18 71,-17-18,-18 53,35-35,35 52,-35-52,0-18,36-17,-19-18,19 17,17-52,-18-1,18-17,0 0,35 0,-35-35,36 17,-19 0,1-35,-1 18,19-18,-19 0,19 0,-1-18,0-17,0 0,-17-18,0-35,-1 35,-17 17,0-17,0-17,0 35,-17-1,-1 19,0 17,1 0,-18 0,-1 0,19 0,-19 0,19 0,-1 0,18 35,-35-17,0 17,17 0,0 0,18 1,-17 52,17-53,0 18,0 35,0-35,0 18,0 17,35 0,-17-17,-18 17,17 18,18-18,-35-18,36 1,-19 0,-17-19,0 19,0-18,0 18,0-19,0-16,-17 52,-19-35,1 17,-18-17,0 18,0-54,0 36,18-35,-53 35,35-35,-17 17,17-17,0-1,-18 1,18-1,0-17,18 18,0-18,-18 0,18 0,17 0,0-18,1 18,-1 0,18-17,-18-1,18 1,0-1</inkml:trace>
  <inkml:trace contextRef="#ctx0" brushRef="#br0" timeOffset="199433.6127">18327 9402,'18'52,"52"37,-17 34,-17 1,16-19,1 19,0 35,-17-18,-1-18,0 1,0-18,-17-18,0-35,-1-18,-17 18,0-18,0 0,0-17,0-36,-17 1</inkml:trace>
  <inkml:trace contextRef="#ctx0" brushRef="#br0" timeOffset="200585.8563">18292 9648,'0'-35,"0"0,0-18,0 35,0-35,0 36,0-18,18-1,-1-17,18 36,18-54,-17 36,17-18,17-18,-35 36,18 0,18-36,-18 54,0 17,0-18,17 18,-17 0,-18 0,1 53,-1-18,0-35,-17 35,17 1,-17-1,-18 0,17-17,-17 0,0-1,0 19,0-1,0 18,-17-18,-1 36,-17-19,0 1,-1 18,1-18,-18-18,0 36,0-18,-17 17,34-35,-17 18,18-35,0 53,0-54,-18 18,53-17,-36 0,19-1,-18-17</inkml:trace>
  <inkml:trace contextRef="#ctx0" brushRef="#br0" timeOffset="201682.8193">19350 8784,'35'0,"71"53,-17-18,16 36,19 35,-1 0,-35-53,-17 52,0-16,-36-1,18 35,0-35,-36 18,-17-18,18-35,-18-17,0-1,0-17,0-36,-35-53,17 36,-17-18,17-35,-35-18,36-17,-19 17,19-18,-1 1,-17 17,17 18,18-18,0 35,0-17,0 18,0-18,0 35,0 17,0-17,0 18,-18 0,1 35,-1-35</inkml:trace>
  <inkml:trace contextRef="#ctx0" brushRef="#br0" timeOffset="202632.1098">20867 8484,'-17'-17,"-36"17,-18-18,36 18,-18 0,0 35,0-17,-18 35,19-18,16 0,-17 36,36-36,-19 18,36 0,-17 18,17-18,0 17,0 18,0-35,17 35,36 1,-53-36,36-18,-19 18,19 0,-19-18,18-17,-17-18,17 35,1-18,-19-17,19 0,-19 18,1-18,17 0,-17 0,17 0,-17 0,17-18,-17-17,-1 0,1-18,0-35,-18-18,17 35,-17-17,0-18,0 36,0-18,0 17,0 1,-35-1,35-17,-53 35,0-18,18 36,-36 0,18-1,18 19,-18-1,18 1,0 17,-1 0,19 0,-1 0,-17 17,17-17</inkml:trace>
  <inkml:trace contextRef="#ctx0" brushRef="#br0" timeOffset="203681.695">21555 7673,'0'70,"0"-17,0 18,0 0,35-19,-17 1,17 36,36-37,-36 1,18 0,18-17,-36-1,18 18,0-18,0-17,0-1,-18 1,0-18,0 18,1-18,-1 0,0 0,0-18,1 0,-1 1,0-1,1 0,-19-17,18 35,-17-18,0 18,-18-17,0-1,35 1,-17-1,-1 0,1 1,-53 17,17 0,0 0</inkml:trace>
  <inkml:trace contextRef="#ctx0" brushRef="#br0" timeOffset="206414.4906">1870 13935,'-18'0,"-17"0,0 0,17 0,-17 17,0 1,-1 17,1 1,0 16,0 1,-36-17,36-1,-1 36,1-19,-18 1,0 18,36-18,-1-18,-17 36,17-36,18 18,0 0,0 0,0 0,0 17,0 1,18-1,-1-17,19 0,-19 18,36-1,-17 54,34-36,-17 35,-18-34,18-1,-35 0,-1-35,1 17,0 1,-18-36,0 18,0 18,0-1,0-17,-18 0,18 0,-18-18,1 1,-18 16,17-16,-17-19,17 1,-17-18,17 0,18 18,-18-18,1 0,-1 0,1 0,-1 0,18-36,0 1,0 0,0 17,18 18,17 0,-18-17,19 17,-19 0,19 17,17 1,-18 17,0-17,-17 17,17 18,-17 0,17 0,-35 0,18 35,-18 0,0-35,0 18,0-1,0-17,0 0,-18 0,0 17,1-17,17 0,0 35,0-35,0 18,0-18,0 17,0 1,0-18,0-18,0 18,0-35,0 35,17-36,1 1,-18 17,18-35,-18 18,17-18,19 0,-19 0,18 0,1 0,-1 0,0 0,1 0,-19 0,1 0,-1 0,-17-18,18 18,-18-17,0-1</inkml:trace>
  <inkml:trace contextRef="#ctx0" brushRef="#br0" timeOffset="208371.3579">7991 15522,'35'-35,"124"-106,0 35,17 0,-53 36,54-36,-18 18,-1-18,1 35,35-17,-35 17,17 19,-52-19,-1 18,-35 18,-35-18,18 18,-36 35,-35-18,0 0,18 18</inkml:trace>
  <inkml:trace contextRef="#ctx0" brushRef="#br0" timeOffset="209650.7655">9931 14005,'18'0,"35"0,0 0,35 0,-18 0,-17 0,35 0,-35 0,53-35,-53 35,35-18,-17 18,-1-17,-17 17,-17 0,16-18,-34 18,17 0,-17 0,-18-18,18 18,-71 89,-18-1,36 0,-36 0,54-35,-1-18,0 1,18-19,-17-17,17 18,-18-18</inkml:trace>
  <inkml:trace contextRef="#ctx0" brushRef="#br0" timeOffset="210613.5568">10707 14411,'-17'18,"-1"17,-17-17,17 17,0 0,1 0,-1 1,0-19,1 1,17 17,-18-17,18-1,-18 1,18 17,0 1,-17-36,17 17,-18 1,18 0,-17-18,17 35,-18-17,0-1,18 1,0-1,-17-17</inkml:trace>
  <inkml:trace contextRef="#ctx0" brushRef="#br0" timeOffset="230827.6781">4040 14623,'53'0,"52"-36,19-17,-1 36,1-54,-18 36,-18-36,35 36,-70-18,35 18,-17 0,-18-36,-18 53,0-17,1 0,-19 17,19 1,-19-1,1 0,0 18,-18-17</inkml:trace>
  <inkml:trace contextRef="#ctx0" brushRef="#br0" timeOffset="231951.8047">4040 15487,'17'0,"36"0,18 0,-54 0,19 0,-19 0,36 0,-35 0,0 0,-1 0,1 0,-1 0,19-18,-1-17,18-18,0 0,0 0,17-53,1 18,-1-35,-17 35,18-1,17-16,-17 16,34 1,-52 53,-17-18,34 0,-70 35,35 1,-35-1,0 36</inkml:trace>
  <inkml:trace contextRef="#ctx0" brushRef="#br0" timeOffset="264918.4162">6403 16545,'18'0,"52"36,-70-19,18 1,0-1,-18 1,17-18,-17 18,18-18,0 0,-1 0,1 0,17 0,0 0,-17 0,17 0,18-36,-17 1,-1 0,0 0,36-1,-18 1,17-53,-17 35,18 0,17-17,0-19,-17-17,-1 54,-17-19,18 36,-18-53,-18 35,35-18,-34 18,34 0,-35 0,1 0,-19 36,1-1,0 18,-18-18</inkml:trace>
  <inkml:trace contextRef="#ctx0" brushRef="#br0" timeOffset="271213.7262">2823 16669,'70'17,"-17"-17,0 0,35 0,-17 0,-1 0,18 0,-35-17,36 17,-19 0,18 0,-17-18,17 0,0 1,-17-1,17 18,-17 0,17 0,-35-17,0 17,0 0,17 0,-35 0,-17 0,0 0,-1 0,1 0,17 0,0 0,-17 0</inkml:trace>
  <inkml:trace contextRef="#ctx0" brushRef="#br0" timeOffset="272175.8208">4586 16087,'0'-36,"36"-52,34 35,1-35,-18-18,53 18,-71 35,35-35,-17 17,-17 36,17 0,-53 17,17 1,1-1,-18 0,17 18,-34 0,-1 0</inkml:trace>
  <inkml:trace contextRef="#ctx0" brushRef="#br0" timeOffset="273120.5473">5169 15910,'17'-35,"36"-18,53-17,-53 17,17-53,-17 71,0-18,0-18,-18 18,-17 18,17 0,-17 17,0-17,-1 17,1 0,0 1,-1-1,-17 0,18 18</inkml:trace>
  <inkml:trace contextRef="#ctx0" brushRef="#br0" timeOffset="273984.9365">5768 16104,'18'-35,"17"0,18-18,0-18,-18 36,36-18,-36-17,18 34,18-17,-36 18,0-18,18 18,-35 0,35-1,-53 19,0-1,0 36,-18 17</inkml:trace>
  <inkml:trace contextRef="#ctx0" brushRef="#br0" timeOffset="292486.4245">2417 14781,'-53'0,"-35"-35,52 17,-16 1,16 17,1 0,17-18,-17 18,17 0,-17 0,0 0,0 0,17 0,0 0,18 18,-17-18,-1 35,0-17,1 17,-1 0,1 18,-1-35,18 35,0-18,0 0,0 1,0-1,0-17,18 34,-18-34,17 17,1-17,-1 17,-17-17,0 35,0-36,0 19,0-19,0 1,18-18,-18-35,0 17,0 0,0 1,18 17,17 0,-17 0,17 0,0 0,0 35,1 0,-36 1,35-1,-35 18,0 0,0 0,0 17,0-17,0 0,0 0,0-18,0 18,0-18,18 18,-18-35,17 17,1-17,0 0,17-1,0-17,0 0,18 0,-17 0,-19 0,19 0,-1-17,0 17,-17-18,17 0,-35 1,18 17,-18-18,0-17</inkml:trace>
  <inkml:trace contextRef="#ctx0" brushRef="#br0" timeOffset="314100.6481">5786 16545</inkml:trace>
  <inkml:trace contextRef="#ctx0" brushRef="#br0" timeOffset="332203.727">6403 16704,'36'0,"52"18,-35 17,0-17,35-1,-18-17,1 0,-1 0,19 0,-36 0,52 0,-52-35,71 0,-18 35,-1-53,-16 17,34 1,1-35,-36 52,35-53,1 1,-1-18,1 17,17 1,35-36,-17 0,0 0,-1 0,1 0,-71 36,71-18,-71-1,0 19,54-36,-54 18,0 17,53-52,-53 17,36-17,-36-1,0 18,18-17,-71-1,36 36,17-35,-70-18,35-18,-1-53,1-17,-17 17,-19 0,19-34,-36-1,17 17,-17 54,36-36,-19 36,-17 35,0-18,0 53,35 0,-17 18,-18 35,0 0,0 18,18-36,-18 54,-36 17,19 0,-1 0,1-71,-36-17,17 0,-17-36,18-17,0 18,-53-36,35 0,17 18,-52 18,53-36,-53 36,53-1,-18 36,-18 0,53 35,1 17,-1-52,0 53,18 0,-17-1,17 1,0 0,0 0,-18-18,18 17,-17 1,-1-18,18 0,0 18,-18 0,1-1,17 1,-18 18,0-1,1 0,17 1,0-1,-18 0,0 1,1-19,17 19,0-1,0 1,-18 17</inkml:trace>
  <inkml:trace contextRef="#ctx0" brushRef="#br0" timeOffset="332860.1536">10266 7938,'0'17,"0"54,0-18,-17 0,17 35,0-18,0-17,-18 18,18-36,0 18,0-18,-35 18,35-18,0 1,0-19,0 1,0 0,0-1,0-34</inkml:trace>
  <inkml:trace contextRef="#ctx0" brushRef="#br0" timeOffset="333901.3941">10249 8043,'17'0,"71"0,1 0,16 18,19 0,-18 17,17-17,-17 34,17-34,1 35,-71-35,35-1,-35-17,0 0,-35 18,17-18,-18 0,-17 18,0-1,-17-17,-1 0</inkml:trace>
  <inkml:trace contextRef="#ctx0" brushRef="#br0" timeOffset="341351.5896">5909 16581,'18'0,"17"35,1-18,-1 36,35-17,-17-1,-17 0,-1-35,18 36,-18-1,18-18,-18-17,1 0,-1 0,0 0,0-35,1 18,17-1,17-17,-17-1,35-34,-17 17,17-18,0 1,-17-18,17-18,18 35,-18 1,-35 34,53 1,-18-18,35 35,1-34,-18 34,52-35,1 0,-18 35,18-70,-18 71,18-72,35-16,0 34,35-70,18 17,-17-52,-1 17,-35 18,35 18,0-18,18 35,18 18,-36-18,-17 35,-18 1,0-19,-53 72,-17-54,-1 18,1 0,-72 18,37-35,-36 34,17-17,-17-17,-18 17,18-18,-35 18,17 1,-17-19,17 0,0 1,1-1,-19-17,36 0,-53-18,35-17,1 17,-36-53,17 18,1-35,-18 34,35-52,-17 124,17-89,-35 53,18-17,35 17,-53 18,17-18,1-18,0 19,35-19,-53 54,17-1,1 0,0 19,-1-1,-17 0,35 0,-35 18,18-18,-18 35,18-17,-18-1,0 19,0-18,0 17,0-17,0 17,0 0,0-17,0 0,0-18,0 18,-18-36,0-17,18 17,0 1,0-1,-17-17,17 53,-18-1,18-34,0 35,0-1,-17 1,-1-18,0-17,18 17,-53 0,36-35,17 17,0 0,0 1,0 35,0-1,0 19,0-1,-18 18,18-18,0-17,0 0,0 0,0 17,-18 0,18 1,-17-19,17 1,-18 0,18 17,0-35,-18 18,18 17,0 1,-17 17,17-18,-18 18,18-18,0 1,0-1,0 0,0-34</inkml:trace>
  <inkml:trace contextRef="#ctx0" brushRef="#br0" timeOffset="341987.4322">13635 7691,'-17'70,"-1"1,-35 17,35 0,1-35,-1-18,0 18,1 18,17-36,-18 18,18 17,-53 1,36 0,17 17,-36-35,19 35,-19-53,36 18,-35-18,35-17,-17 0,17-1</inkml:trace>
  <inkml:trace contextRef="#ctx0" brushRef="#br0" timeOffset="343084.7473">13688 7532,'35'35,"1"18,-1 0,0 0,1-18,34 36,-35-54,-17 36,17-35,1 17,-1-17,0 35,-17-18,-1-35,1 35,17-17,-17 0,17-1,-17 18,-1-17,1 0,17 17,-17-17,0-1,-18 1,17-18</inkml:trace>
  <inkml:trace contextRef="#ctx0" brushRef="#br0" timeOffset="377531.6044">14535 17480,'-18'0,"18"18,-17-1,-19 1,19-18,-1 0,18 18,-18-18,1 17,17 1,-18-18,0 0,1 18,-1-18,0 0,1 17,-1 1,1-18,-1 0,-17 0,17 0,-17 18,-1-18,19 17,17 1,-35-18,-1 0,19 0,-19 0,1 0,17 0,1 0,-18 0,17 0,-17-18,17 18,-17-17,17 17,-17 0,17 0,0-18,-17 18,18-18,-19 1,19 17,-19 0,19 0,-1 0,0-18,1 18,17-18,-18 1,1-1,-1-17,0 17,1 18,-1 0,-17-35,17 0,0 35,1-53,-18 35,35-17,-36-1,19 1,-1 0,0 17,18-17,0 17,-17 1,17-19,-18 36,18-17,0-1,0-17,0 0,0-1,0 1,0 17,0 1,18-18,-18 17,17 0,1-17,0 17,-1 18,1-35,17 0,-17 35,17-36,-35 19,35-1,1 1,-1-1,18-17,-36 35,1-18,17 18,18-18,-17 1,16-1,1 18,0 0,0 0,0 0,18 0,-18 0,-18 0,18 0,0 0,-18 0,18 0,-18 18,0-1,-17 1,17-18,-17 35,17-17,1 0,-19-1,19 1,-19-1,18 19,-17-1,17 0,-35 36,36-36,-19 0,-17 18,18-17,0 17,-18-18,0 0,0 0,0 1,0-19,0 19,0-19,0 1,0 17,0-17,0-1,0 1,0 0,0-1,0 1,0 0,0-1,-18 1,18 0,0-1,-18-17,1 18,-1 17,0-35,1 35,17-17,0 0,-18-36,18 0,0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5-19T11:24:02.948"/>
    </inkml:context>
    <inkml:brush xml:id="br0">
      <inkml:brushProperty name="width" value="0.05292" units="cm"/>
      <inkml:brushProperty name="height" value="0.05292" units="cm"/>
      <inkml:brushProperty name="color" value="#FF0000"/>
    </inkml:brush>
  </inkml:definitions>
  <inkml:trace contextRef="#ctx0" brushRef="#br0">2487 1164,'-17'0,"-18"18,-1 17,-17 18,18 18,-36 17,1 0,17 0,-18 36,36-36,18 0,-36-17,0 52,35-35,-17 0,17 18,18-18,0-35,0 36,0-37,0 1,18 0,-1 18,-17-18,36 0,-19 0,1-18,0 18,35 17,-36-34,1 34,17-17,0 35,-17-35,35 0,-35 18,17 17,-35-70,17 34,-17 19,0-36,0 1,0 16,-17-16,-18 34,17-34,-17-1,-1-17,1 17,-18-18,36-17,-19 18,-34-18,17 18,35-18,-17 0,0-18,-1 18,36-18,-17 1,-19 17,36-18,0 1,0-1,0 0,18 18,35 18,-18 0,1-1,16 18,-16-17,-1 53,0-36,-17 18,17-18,-17 36,-18-18,35 17,-35 18,0-17,-18 17,18-17,-17 52,17-70,-18 18,1-1,17-17,-18 0,0 35,1-17,-19 17,19 0,17 18,-18-18,-35 18,53 17,-17-52,-1-18,0 17,18 1,0-36,0 1,0 16,18-34,0 17,-18 1,35-19,-18 1,19 17,-19-35,1 18,53 17,-36-17,0-18,-17 0,-1 0,1 17,17-17,-17 0,0 0,-1 0,-17-17,-17-18,17 17</inkml:trace>
  <inkml:trace contextRef="#ctx0" brushRef="#br0" timeOffset="1635.0456">5962 7373,'0'18,"18"-1,35 19,-36-36,1 17,17 1,-17 0,0-18,-1 0,19 0,-1 0,35-36,-17-17,0 18,35-53,54-71,34-35,-35 0,18-35,-18 35,35-18,-52 53,70 18,-18-18,-17 18,0 18,-36 17,-17 18,-18-18,-17 53,-36 35,-17-17,-1 0,1 35,-18-18</inkml:trace>
  <inkml:trace contextRef="#ctx0" brushRef="#br0" timeOffset="5701.2742">2540 9402,'-35'0,"-18"35,-17-18,34 36,-17 0,-17-17,35-1,-1 18,1 35,-18 0,-17 0,34 1,-17 34,0 0,18 1,-18-36,0 18,36-18,-19 0,36-17,-17 17,17 0,0-17,0 17,35 18,18 17,18-34,-19 34,19 1,0-36,-1 35,-35-35,18 1,-17-1,16-35,-34 35,17-35,-35 0,18 35,0 0,-18-35,0 0,0 0,-18 17,18-17,-35-17,17-1,-17 0,17 18,-17-35,17 17,-17 18,17-53,1 18,17-1,0-34,-18-1,-35-70,18-36,-18 1,53 193,0 1,0 17,18 18,17 0,-17 17,-1-17,18 53,-17-18,-18-35,0 52,18-52,-18 0,0 35,0-17,0-54,0 18,0 18,0-35,0 35,0-18,0-35,0 17,0 19,0-19,0 1,0-18,0 0,0-1,0-16,-18-1,18-17,0 17,0-17,0 17,35-18,-17 54,17-36,36 18,-36-18,0 36,1-53,-1 17,-35-17,18-1,-1-17,1 0,0 0,-1 0,18 0,1 0,-19 0,19 0,-1 0,-17 0,-1 0,1 0,17-17,-17 17</inkml:trace>
  <inkml:trace contextRef="#ctx0" brushRef="#br0" timeOffset="20107.161">7497 1746,'35'0,"71"-17,-35 17,17 0,18 0,-1 0,-16 35,34 0,-70 0,0 18,17-17,-34 17,-1-18,-35 35,18 1,-18 35,0 17,-18-17,-17 53,-36 0,-17-1,35-17,-17 18,-19 35,54-53,-18 18,18 0,17-18,1-35,-19 53,36-54,0 1,0-18,18-17,17 0,0-19,-17-16,17 34,-17-70,17 0,-17 18,0-18,17 0,0 0,-17 0,35 0,-36 0,1-18,0-17,-18 17,17-17,-17 17,0-17,0 53,0 70,0 18,-17 17,17-17,-18 0,18-18,-53 0,35-17,-17 17,0 0,0-35,-18-18,17 36,-34 17,-18-17,17-18,-17 17,17 18,-17-35,0-17,0 17,-36-18,54 0,-54 0,36-17,18-18,-19 35,19-35,34 0,-16-17,16 17,1-18,17-17,-17 17,-18-35,18 36</inkml:trace>
  <inkml:trace contextRef="#ctx0" brushRef="#br0" timeOffset="22140.4036">8626 4427,'53'0,"0"-17,35-1,18 18,35 0,17 18,19-18,-36 17,53 1,-18 70,-52-35,35 0,-36 35,1 0,-1-17,-35 0,18 17,-53 0,35 35,-53 36,54 0,-72 17,36-17,-18-18,-35 36,18-19,-18 54,0 0,-35-1,0 1,-18-18,0 0,17-53,-16 53,-37-70,19 52,-36 18,18 0,-53 35,52-35,-16-35,-1 35,0-70,18-36,-36 53,-17-53,18 0,-1 1,1 16,-1-52,1-17,-1 52,36-18,0-34,-36 34,72-17,-72 0,54-18,-54 36,36-54,-71 36,53-35,-17 53,-1-36,19 0,-19 18,18-53,-17 18,-18 17,0-35,17 18,18-1,18-17,0 36,17-19,18 1,-17-1,17 1,18 0,-18-1,-18 1,36-18,-18 18,0-18,18 17,-18-17,-18 18,36 0,-18 17,0-35,18 17,0 1,-1 0,1-1,-36 1,36 0,-18-1,18 1,-18 0,-17-1,34 18,1-35,0 36,-1-19,1 1,0 35,17-53,-17 18,17-18,18 17,-17 1,17 0,0-1,-18 1,0-1,1 1,17 17,-18 1,0-1,18-17,0-1,0 1,-17-18</inkml:trace>
  <inkml:trace contextRef="#ctx0" brushRef="#br0" timeOffset="23160.6597">4057 12030,'36'17,"69"36,19 35,-1-17,-34-36,-1 18,-35-35,17 0,-35-1,1 1,-19-1,1-17,0 0</inkml:trace>
  <inkml:trace contextRef="#ctx0" brushRef="#br0" timeOffset="24231.6105">5274 11818,'-17'53,"17"-35,-36 35,19-18,-1 18,-35 0,36 17,-1-17,0-18,-17 18,35-17,-35 34,17-70,18 18,0-1,-17 1,-1-18,18 18,0-1,-18 1,1-18</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5-19T11:25:55.372"/>
    </inkml:context>
    <inkml:brush xml:id="br0">
      <inkml:brushProperty name="width" value="0.05292" units="cm"/>
      <inkml:brushProperty name="height" value="0.05292" units="cm"/>
      <inkml:brushProperty name="color" value="#FF0000"/>
    </inkml:brush>
  </inkml:definitions>
  <inkml:trace contextRef="#ctx0" brushRef="#br0">1288 8096,'-18'0,"-17"0,17 0,1 0,-1 0,-17 0,0 0,-1 0,1 0,0 0,-18 36,35-19,-17-17,0 18,17-1,-17 1,35 0,-18-18,0 0,1 17,-1 19,18-19,-17 1,-1 17,18 0,-18 1,18-1,-17 0,17 18,-18-17,18-1,0-18,-18 1,18 0,0-1,0 19,0-1,0 0,0 0,0-17,0 0,0-1,18 1,0 17,-18-17,35 17,-17 0,-1 1,1 17,-18-18,17 0,1 1,0-1,-18 0,0 0,0 18,0-35,0 17,0 0,-18 1,0-19,18 1,0 0,18-18,0-18,17 0,0 18,-17 0,17 0,36 0,-36 18,0-18,1 35,-1 1,-17-1,-1 18,18 17,-17 1,-18-18,35 0,-17 35,-18-53,0 18,0 0,18 0,-18 17,0-17,0 0,0 0,0-17,0 16,0-16,0-1,0 0,0 1,0-19,0 18,17 1,-17-19,18 1,-18 0,0-1,0 1,18 0,-1-18,-17 17,35 18,-17-35,17 18,-17 0,0-1,17-17,-35 18,18-18,17 0,-18 0,1 0,0 0,-1 0,1-18,0 18,-1 0,1 0,0 0</inkml:trace>
  <inkml:trace contextRef="#ctx0" brushRef="#br0" timeOffset="5653.169">865 12471,'-18'0,"-17"17,-1 19,1-1,0 0,-36 53,54-35,-19 35,-16 36,34-18,-17 17,17 18,18-17,0 52,0-35,53 53,0-17,0-18,0-18,35 17,-35-69,53 87,-54-70,1 17,18-35,0 1,-36 34,18-35,-36 36,36-36,-35-17,-18 17,0-18,-18 1,-17-1,0 19,-1-1,-34 0,-1-35,18-18,-17 18,-18 0,35-35,17-1,19 1,-1-18,18-35,0 17,53-35,-35 35,-1-17,54 0,-53 35,17 0,-18 0,19 35,34 0,-17 36,-17-18,16 35,-34-35,17 0,-17 18,0-1,-1 18,-17 0,0-35,18 18,17-1,-17 1,-1-18,19 18,-19-19,1-16,53-1,-36 18,-18-53,19 18,17-1,0 18,0-35,35 0,-35 0,0 18,-1-18,-16 0,-1 18,0-18,-17 0,0 0,-1 0,1 0</inkml:trace>
  <inkml:trace contextRef="#ctx0" brushRef="#br0" timeOffset="7686.4546">6262 13758,'35'0,"1"53,-1-35,0 0,1-1,16 1,19-18,-18 0,-18 0,18 0,0-18,18-17,-18-36,35 54,-18-71,54-18,-1-18,36-17,17 18,18-18,-35 35,0-35,-36 17,18-17,-52 53,-1-18,-18 71,-34-54,17 72,-18-18,0 17,0 0,-35 1,0-1,18 18,0 0,-18 35,0 1,0-1</inkml:trace>
  <inkml:trace contextRef="#ctx0" brushRef="#br0" timeOffset="9643.6577">7955 14852,'36'0,"17"53,17 35,-34-53,-1 1,0-1,0 0,1-35,-19 18,1-1,0-17,-1 0,1-17,-1-1,19-35,-1 0,36-35,-36 35,35-17,19-19,-19 19,18-18,-17 0,17 17,-17 0,17 36,0-71,-35 71,0 0,0-18,-18 0,0 0,1 35,17-17,-53 17,17 1,1 17,-18-18,17 18,1 18</inkml:trace>
  <inkml:trace contextRef="#ctx0" brushRef="#br0" timeOffset="11547.0249">16634 15734,'17'35,"54"0,-18 36,17-18,-17 17,18-34,-36-1,1 0,-1-35,-18 18,1-18,0 0,-1 0,1 0,35-35,-18-1,0-52,36 35,0-35,-1-18,-17 53,18-35,34-35,-16 17,-19-18,36 36,0-35,-36 17,19 18,-36 17,17-17,1 35,-36 18,18-18,-36 35,19 1,-19-1,1 0,0 18</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6-09T10:43:29.573"/>
    </inkml:context>
    <inkml:brush xml:id="br0">
      <inkml:brushProperty name="width" value="0.05292" units="cm"/>
      <inkml:brushProperty name="height" value="0.05292" units="cm"/>
      <inkml:brushProperty name="color" value="#FF0000"/>
    </inkml:brush>
  </inkml:definitions>
  <inkml:trace contextRef="#ctx0" brushRef="#br0">14059 8396,'17'-18,"18"18,-17-17,0-1,17 1,0 17,-17 0,0 0,17 0,-18 0,1 0,0 0,-1 0,19 0,-19 0,1 0,17 17,-17-17,0 0,-1 0,1 0,-1 0,1 0,0 0,17 0,-17 0,-1 0,1 0,17 0,0 0,-35 18,36-18,-19 0,19 0,-19 0,1 0,17 0,0 0,-17 0,0-18,17 18,-35-17,35 17,1 0,-19-18,19 18,-1 0,-18-18,1 18,0 0,17 0,-17 0,-1 0,1 0,0 0,-1 0,1 0,-1 0</inkml:trace>
  <inkml:trace contextRef="#ctx0" brushRef="#br0" timeOffset="1831.8141">14535 7761,'-35'-53,"-36"-106,-35 36,-17 0,-36-19,0 1,-17 18,52 17,-70 0,36 0,-19 18,-17 18,35-19,-35 19,36-18,16 17,-16 18,-1 0,35-17,-17 34,-17-17,17 18,-18 0,18 17,35 18,-18-35,19 35,16 0,-17 0,36 0,-18 0,-36 18,1-18,17 17,-35-17,0 0,17 0,18 0,-35 18,35-18,-17 35,17-17,-17-1,17-17,18 36,-18-36,-35 0,35 17,-18 1,36 0,18-1,-19-17,19 0,17 0,-35 0,17 0,-17 0,18 0,-54 0,53 0,-34-17,16 17,19-18,-18 18,35 0,0 0,0 0,-18 0,18-18,18 18,-35 0,-1 0,1-17,17-19,-18 19,18-1,0 1,-35-1,35-17,18-1,-36 19,18-36,18 35,-18 1,-17-19,34 19,1-19,0 19,0-1,-1 0,1-17,0 18,-1-36,19 53,-19-18,19 0,-1 1,18-1,-17 0,-1 1,18-1,-18 0,1 1,17-1,0 1,-18 17,18-18,0 0,-18 1,18-19,-17 19,17-1,-18 0,18 1,0-1,0 1,0 34</inkml:trace>
  <inkml:trace contextRef="#ctx0" brushRef="#br0" timeOffset="2544.4778">5239 4974,'0'18,"0"17,0 18,0 18,0-19,0 1,-18-35,18 35,-17-18,17 1,-18-19,18 1,0-1,0 1,0 0,0-1,0 1,0 0</inkml:trace>
  <inkml:trace contextRef="#ctx0" brushRef="#br0" timeOffset="4569.9263">5292 5151,'18'0,"-1"0,19-18,-19 18,1 0,17 18,0-18,1 0,-1 0,0 0,1 0,-1 0,18 0,-18 0,0 17,1-17,-1 18,0-18,0 0,1 0,-1 0,-17 0,-1 0,1 0,-1 0,-17-18,18 18,-18 18,0 17,0-17,-18-18,18 17</inkml:trace>
  <inkml:trace contextRef="#ctx0" brushRef="#br0" timeOffset="9959.8167">12824 7885,'0'-18,"0"0,0-17,0-18,0 18,0 0,0-54,0 36,0 18,0-18,17-17,-17 52,36-52,-19 17,19 17,-1-34,0 17,18 18,18-54,-18 54,-18-35,35 17,-17 17,36-17,-19 1,-17 34,0-53,17 36,-17 0,0-18,36 18,-19-1,-17 19,35-36,-17 35,-1-17,36 17,0-17,35 35,-17-18,17 1,-18 17,-17 0,0 0,35 0,-53 0,18 0,0 17,17 19,18-19,-17 36,17-35,-53 35,71-36,-71 19,0 16,18 1,0 18,-18-18,0 0,1 17,34 36,-35-53,18 18,17 17,-34-35,-1 53,-18-53,19 52,-19-52,1 35,17 18,-18 53,19-35,17 34,-1 1,19-53,-18 53,17-36,-17-35,17 18,-52-18,17 18,-53-53,36 18,-36-18,1-36,-19 18,18-17,-17-18,0 18,-54-18,19-18</inkml:trace>
  <inkml:trace contextRef="#ctx0" brushRef="#br0" timeOffset="10847.9401">18839 9278,'53'0,"17"0,36 0,-18 18,-17-1,-1 1,1 0,-18-18,-18 0,0 17,1-17,-19 0,1 0,0 18,-18-36</inkml:trace>
  <inkml:trace contextRef="#ctx0" brushRef="#br0" timeOffset="11989.0602">19385 8537,'0'18,"18"17,0 36,17-54,-17 36,-1-17,19 16,-19-16,1-1,-18-17,18 35,-18-36,0 18,17-17,-17 0,0-1,0 1,0 0,0-1,0 1,18 0,-18-1,0 19,17-1,-17-18,0 1,18-18,-18 18</inkml:trace>
  <inkml:trace contextRef="#ctx0" brushRef="#br0" timeOffset="13100.6554">19950 10019,'-18'0,"1"0,-19 0,19 0,-36 0,35 0,-52 18,34-1,19 1,-1-18,-35 17,18 19,17-19,1 36,-1-35,18 35,0-36,-18 36,18-17,0-19,0 19,0-1,0-17,18 17,0 0,-18-17,17 17,1-35,0 18,-18-1,17 1,1-18,17 0,-17 0,17 0,18 0,-18 0,0 0,1-18,-1 1,0-1,1 0,-19 1,18-1,-17 18,0 0,-18-18</inkml:trace>
  <inkml:trace contextRef="#ctx0" brushRef="#br0" timeOffset="14311.1103">20197 9825,'0'35,"0"0,0-17,0 0,0-1,0 1,0 17,0 1,0-19,0 18,0 1,0-19,18 1,-18 0,17 17,1-17,-1-18,-17 17,0 1,18-18,0 0,-1 0,1 17,0-17,-1 0,1 0,0 18,17-18,-18 0,1-18,0 1,-18-1,17-17,-17 17,0-17,0 17,-17-35,-1 53,18-35,0 18,-18-1,18 0,-35-17,18 35,-1 0,-17-18,17 1,18-1,-35 18,17-18,-17 18,17 0,1 0,-1 0,0 0,1 0,-1 18,0 0,1-1,-1-17</inkml:trace>
  <inkml:trace contextRef="#ctx0" brushRef="#br0" timeOffset="15319.6346">20162 9278,'35'0,"18"53,17 0,19 17,-1 1,-35-18,17 53,1-18,-1 0,-34-35,17 18,-36-36,1 0,-18 0,17-35,-17 18,-17-18</inkml:trace>
  <inkml:trace contextRef="#ctx0" brushRef="#br0" timeOffset="18018.0629">20885 9631,'35'53,"0"-18,18 0,-17 18,16 0,-16-18,-1-17,-17 35,-1-35,19 17,-19-17,1-18,-1 17,1-17,0 0,-1 0,1-17,-18-1,0 0,0-17,0 0,0 17,0 0,0 1,0-18,-18-1,1 1,-1 0,0 35,18-36,-17 1,-1 35,1 0,17-18,-18 18,36 0,-18 36,35-1,-18 0,19 1,-1-1,0 0,1 0,17 1,-53-19,17 1,1-18,-1 0,1 0,0 0,-1 0,1-18,-18 1,0-1,0-17,0-18,0 0,0 18,-35-36,35 36,-36 0,19-18,-1 35,1-17,17-1,-18 36,36 53,-1-17,18-1,1 53,34-53,-17 36,18-18,-36 35,36-53,-36 1,0-19,-35 19,18-36,-18 17,17-17,-34-17,-54-19,36-17,-18 18,35 0,-17 0,-18-36,36 36,-1-1,18 1,0 0,0-18,18 18,-1-1,1 1,35 17,-18-17,0 35,-17 0,17 0,18 18,-18 17,18-17,-17 35,34-18,-52 18,-1-18,1 0,17-17,-35 17,0-17,18 0,-18-1,0 1,-18-18,-17 0,17-35,1-1,-18 1,17 17,0-52,1 35,17-1,-18-17,18 18,0-18,18 18,-1 0,1-18,17 17,-35 19,35-1,-35 1,36 17,-19 0,1 0,0 17,-1 18,1 36,-18-53,18 35,34-1,-52-16,36 17,-19-18,19-17,-36-1,35 1,-17-1,-1-17,1 0,-1 0,1-17,-18-1,18-17,-1 0,-17-18,0 17,-17 1,17-35,-36 34,36-34,-35 17,18 35,-1-35,0 53,1-35,17 17,-18 18,36 0,17 36,0-1,0 0,1 36,-1-18,18-18,-35 36,17-36,-35 0,18-17,-18-1,-18-52,0 0,1-53,-1 52,0 1,18 0,-17 0,-1 17,18 0,0-17,0 17,0-17,0 0,18 17,-18 0,17 1,-17-1,18 1,-18-1,18 18,-1 0,-17-18,0 1,18 17,0 0,-1 0,18 35,1-17,-1 17,18 0,-18 18,0 18,18-36,-17 18,-1-18,-17 0,-1-17,-17 0,0-1,18-17,-1 0,-17-17,18-1,0 18,-18-35,0 17,17 0,-17-17</inkml:trace>
  <inkml:trace contextRef="#ctx0" brushRef="#br0" timeOffset="21667.9863">20708 11783,'0'17,"18"36,-18 0,35 18,-17-36,0 18,-1-18,1 1,-18 16,53 19,-53-36,17 36,-17-36,18 0,-18 1,0-1,0-17,0-1,0-34,-18-19,18 1,0 17,0-17,0 18,0-36,0 17,0 1,0 0,0-1,0 1,0 0,0 17,0-17,0 17,0-35,0 36,0-18,0 17,18-17,0-1,-1 36,-17-17,18 17,17 0,-17 0,17 0,-17 35,17 18,0-18,1 0,17 1,-18-1,-35-17,17 17,19-17,-19-1,-17 1,18-18,0 0,-1 0,1 0,0 0,-18-18,17 18,1-35,0 0,-1-1,1 1,-18-53,0 35,17 18,-17-18,0-35,0 70,0-35,0 0,0 35,-17 18,17-17,-18 17,1 0,-1 0,0 0,1 0,17 17,-18 19,18-19,0 19,0-1,18 18,-1-18,-17 18,0-35,18 17,0-17,-18 17,17-17,1-18,-1 0,1 0,0 0,-18-18,17 0,1-17,-18 0,18-1,-18 1,17-35,-17 34,0 1,0 0,0-1,0 19,0-18,0 17,0 0,-17 18,17 36,0-19,0 1,35 17,-17 0,-1 1,18-1,-17-17,0 17,35-17,-36-1,1 1,0-18,-1 0,1 0,-1 0,1-18,-18 1,0-1,0-17,0-1,0 19,0-54,0 53,0-17,0 18,-18-36,18 35,0 0,-17 1,17-1,0 36,0-1,17 1,1 17,-18-17,0 17,18-35,-18 18,17-1,-17-34,0-18,0 17,0-35,0 35,0-17,0 17,0 1,0-18,0 17,18 18,17 0,-17 18,0-1,17 1,-17 17,17 18,-18-53,-17 18,0-1,18 1,-18-53,0 17,-18 0,1-17,17 17,-18-34,18 34,0-35,0 35,0-17,0 17,0 1,0-1,0 1,18 17,-1 0,1 0,0 17,17 1,0-1,-17-17,17 18,-35 0,35-1,1 1,-19-18,19 0,-19 18,19-1,-19 1,1-18,-1 0,1 0,17 0,-17-18,-18 1,18-1,-1-17,1-1,-18-16,0-19,0 36,0-18,0-18,0 36,-35-36,35 54,0-1,-18 18,0 0,18 18,-17-18,17 17,-18 19,18-1,0 0,0 0,0 18,0-17,0-1,35 0,-17 1,53-19,-36 18,0-17,0 0,1-18,17 0,0 0,17-36,-17 19,-18-36,36-18,-36 18,18-17,0 17</inkml:trace>
  <inkml:trace contextRef="#ctx0" brushRef="#br0" timeOffset="25479.396">8608 5838,'18'0,"35"-17,17-1,-17-17,35 17,-35-17,0 0,18 17,-36-17,18 17,0 1,0-19,0 19,0-19,17-17,-35 53,1-35,17 18,-18-1,0 18,0 0,1-18,-1 1,0-1,-17 0,0 18,-1 0,1 0</inkml:trace>
  <inkml:trace contextRef="#ctx0" brushRef="#br0" timeOffset="27253.1409">9896 5045,'17'17,"1"19,0-1,-1 0,19-35,-19 35,-17-17,36 0,-19-1,18 19,-35-19,18 1,0-18,-18 18,17-18,1 0,0 0,-1 0,-17-18,0 0,0 1,0-1,0 0,0 1,0-19,0 19,-17 17,17-18,0 1,-18 17,0 0,18-18,-17 18,-1-18,0 1,18-1,0 0,-17 18,-1 0</inkml:trace>
  <inkml:trace contextRef="#ctx0" brushRef="#br0" timeOffset="30015.0808">10654 5027,'-17'0,"-1"0,-17 0,-1 0,19 0,-19 0,1 0,18 18,-19-1,19 1,-1-18,-17 18,17-1,18 1,-18 0,18-1,0 1,0-1,18-17,0 0,-1 18,-17 0,0-1,18-17,0 0,-18 18,17-18,1-18,-18-17,18 17,-1 18,1-17,-18-18,17 17,-17 0,0 1,0-1,0 0,0 1,0-1,0 36,0-1,18-17,0 36,-1-19,-17 1,18 0,0-1,-1 1,1-18,-18 17,18-17,-1 0,1 0,0 0,-1 0,1 0,-1 0,-17-17,18-1,-18 1,18-1,-18 0,0 1,0-19,0 19,0-1,-18 18,18-18,-18 1,1 17,17-18,-18 18,1 0,-1 0,0 0,1 0,17 18,0-1,17-17,-17 18,18-18,0 0,-1 0,-17-18,18-34,-1 34,-17-35,0 18,18-1,-18-16,18 16,-18-17,0 36,0-19,17 19,-17-1,18 18,0 0,-1 0,19 35,-36 1,35-19,-18 54,1-36,0 0,-1 18,1-35,0 35,-1-35,-17-1,0 1,18-1,0 1,-1 0,1-18,17 17,0-17,-17 0,0 0,-1 0,19-17,-36-1,35 0,-17-17,-1 0,18-18,-35-18,18 36,0-35,-18 17,0-18</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06897" units="1/cm"/>
        </inkml:channelProperties>
      </inkml:inkSource>
      <inkml:timestamp xml:id="ts0" timeString="2021-06-09T10:46:32.774"/>
    </inkml:context>
    <inkml:brush xml:id="br0">
      <inkml:brushProperty name="width" value="0.05292" units="cm"/>
      <inkml:brushProperty name="height" value="0.05292" units="cm"/>
      <inkml:brushProperty name="color" value="#FF0000"/>
    </inkml:brush>
  </inkml:definitions>
  <inkml:trace contextRef="#ctx0" brushRef="#br0">8820 4639,'0'-35,"17"-18,1-35,35-1,-18 1,1 35,16-35,-16 35,34-35,-34 53,-19-1,18-16,1 16,-19 36,-17-17,18 17</inkml:trace>
  <inkml:trace contextRef="#ctx0" brushRef="#br0" timeOffset="838.4083">9455 3475,'17'18,"1"17,17-18,-17 36,0-35,-1 17,1 1,0-1,-1-18,18 19,-35-1,18 0,0 1,-18-19,0 1,0-1</inkml:trace>
  <inkml:trace contextRef="#ctx0" brushRef="#br0" timeOffset="1873.2232">9225 3422,'18'-35,"17"-1,-17-17,35 1,0-1,0-18,17 18,-34-17,17 17,17 17,-35 1,1-35,-1 52,0 0,-35 1,18-1,-1 18,-34 35,-1-17</inkml:trace>
  <inkml:trace contextRef="#ctx0" brushRef="#br0" timeOffset="2893.7997">9578 3528,'0'-18,"36"1,16-19,-16 19,17-1,-18-17,35 35,-34-18,-19-35,19 35,-19 18,1 0,0-17,-1 17,-17-18,0 1</inkml:trace>
  <inkml:trace contextRef="#ctx0" brushRef="#br0" timeOffset="4075.7587">10125 3104,'18'18,"-1"17,36 1,-17-1,-19 0,18 18,1 0,-19-18,19 18,-19-17,1-1,0 18,-18-36,0 19,0-19,-18-34,0-1,1-17,17 17,-18 0,18-17,-18 0,18 0,0 17,-17-53,17 36,0 0,0-36,17 36,1 0,-18-36,0 54,0-54,0 18,0 18,0 0,0 17,18 18,-1 0,1 18,-18 17,35 18,-35 17,35-34,-17 34,17-52,-17 52,35-34,-35-1,-1 0,-17-17,0-1,18-17,0 0,-18 18,17-18,1 0,-1 0,1-18,-18 1,0-19,18 1,-1 0,-17-18,18 18</inkml:trace>
  <inkml:trace contextRef="#ctx0" brushRef="#br0" timeOffset="5285.3934">11130 2187,'0'36,"18"-1,0 18,35 17,-18-17,0-18,1 54,16-54,-16 0,-1 36,-17-36,17 18,-17-35,-18 17,0-17,17-1,-17-34,0-19,0 19,-35-19,17 1,1-18,-1 0,18-17,0 17,-18-18,18-17,-35 0,35 17,0-17,0 17,0-17,18 35,-18 0,17 18,-17-18,0 36,0-1,18-17,-18 17,18 18,17 0,0 35,0 1,-17 34,53-17,-54 0,19 18,-19-19,1-16,-1-1,1 0,0-17,-18 0,17-18,1 0,0 0,17 0,0 0,1 0,-19-36</inkml:trace>
  <inkml:trace contextRef="#ctx0" brushRef="#br0" timeOffset="7569.7836">12083 1411,'-35'0,"17"0,0 0,-17 0,0 0,35 35,-35 1,17-1,18 36,-18-36,18 18,0 0,0-18,0 18,0-18,53 0,-35 1,0-1,-18-17,17-1,18 1,1-1,-19-17,1 0,0 0,-18-17,17 17,-17-18,0 1,0-19,18 19,0-19,-18 1,17-18,-17 18,0-18,0 0,0 0,-17 0,17 0,-18 18,18 0,0 17,-18 18,1 0,17 35,0 1,0 17,0 0,17-18,1 35,17-34,-17-1,35 0,-36-17,1-1,35-17,-18 0,-35 18,35-18,1 0,-19 0,19-18,-19 1,1-18,0 35,-18-36,17 1,-17 0,0-1,0-34,0 35,-17-1,-19-17,36 36,-17-19,-1 1,18 18,0-1,0 0,0 54,18-1,-1 0,19 18,-1 0,-17 0,-18-35,0-1,17 1,-17 17,0-17,0-36,0 0,0 1,-17-18,-1-36,0 36,18-18,-17 17,17-16,0-1,0-18,0 18,0 36,17 17,1-18,0 18,17 0,-18 0,19 0,-1 53,0-18,-17 36,0-36,-1 0,18 18,-17-35,-18 17,0-17,0-36,0 0,0-52,0 17,0-35,0 35,0-35,18 35,17 0,-17-18,17 54,-17-19,-1 36,-17-17,18 17,-1 0,1 0,17 17,-17 19,17 34,1-17,17 35,-18 0,35-35,-34 18,-19-18,19-18,-1-17,-18-1,19-17,-19 0,19 0,17-35,-18 17,0-70,0 35,18-17,0-18,-35-18,17 18,-35-18,18 18,-18 17,0-35,0-17,0 17,-35 18,17 35,-35-18,35 54,1 17,-1 0,-17 0,-1 17,19 18,-18 18,35 18,0 0,0-1,0 18,0-35,35 35,0-35,36 0,17 0,-35-18,0 1,17 17,-17-53,0 17,-18-17,1 0,-1 0,0-17,0-1,1 0,-19 1,36-1,-17-17,-1 17</inkml:trace>
  <inkml:trace contextRef="#ctx0" brushRef="#br0" timeOffset="22459.7878">2505 5838,'18'0,"-1"0,19 0,-19 0,19 0,-1 0,-18 0,1 0,0 0,-1-17,1 17,17 0,-17 0,17 0,-17 0,-1 0,1 0,0 0,-1 0,1-18,0 18,-1 0,1 0,0 0,17-17,0 17,0 0,-17 0,0 0,-1-18,1 18,17 0,1 0,-1 0,-18 0,36 0,-35 0,17 0,-17 0,0 0,17 0,0 0,-17 0,17 0,-17 0,-1 0,19 0,-1 0,-17 0,-1 0,1 0,35 0,-36-18,1 18,0 0,-1 0,1 0,0 0,-1 0,-17 18,18-18,-1 0,-17-18,0 1</inkml:trace>
  <inkml:trace contextRef="#ctx0" brushRef="#br0" timeOffset="27654.9003">6174 5715,'-18'0,"18"18,0-1,0 1,-17-18,-1 0,0 18,18-1,-17 1,-1-18,0 17,18 1,-17 0,-36-1,35-17,-17 0,0 36,-1-19,1 1,0-18,0 35,-1-17,19 0,-36-18,35 17,1-17,-19 18,1-18,17 0,-17 0,17 0,-17 0,0 0,-18 0,18 0,17 0,-17 0,-18 0,0 0,0-18,0 18,0-17,18 17,0-18,-18 18,17-18,1 1,-35-1,34 18,1-18,-18 1,18-1,0 0,17 1,-17-1,-1 0,1 1,35-1,-35 1,35-1,-18 18,1-18,-1 18,0 0,1 0,-1 0,0-17,18-1,-17 0,-1 18,0 0,1-17,-1-1,18 0,0 1,-18 17,18-18,0 1,0-1,0 0,0 1,0-1,0 0,0-17,0 17,0 1,0-18,18 35,0-18,-1-17,1 17,0 0,-18 1,17 17,1-18,0 0,-1 1,1-1,0 0,-1 18,18 0,-17-17,17-1,1 1,-19 17,19 0,16 0,-16 0,-1-18,0 0,1 18,-1-35,0 35,-17 0,35 0,0 0,-18 0,0-18,0 18,18 0,-17 0,-1 0,18 0,-18 0,0 0,1 0,-1 0,0 0,-17 0,-1 0,36 0,-35 0,17 0,18 0,-17 18,-1 35,0-53,36 35,-36-17,18-1,-18-17,0 18,18 0,-17-18,-19 17,18-17,-17 18,0-18,17 0,-17 18,-1-18,1 17,0 1,-1-18,-17 18,18-1,0 1,-18 0,17-18,1 0,-18 17,17-17,-17 18,0-1,18 1,-18 0,0-1,0 1,0 0,0-1,0 1,0 0,0-1,-18 1,1-1,-1 1,18 17,-35-17,35 0,0-1,-18-17,1 36,17-19,0 1,-18-1,0 1,18 0,-17-18,-1 0,0 0,1 0</inkml:trace>
  <inkml:trace contextRef="#ctx0" brushRef="#br0" timeOffset="47777.9539">18310 953,'0'35,"-18"35,18-17,0 18,0 17,0-35,0 35,0-35,0 0,0-18,0 18,0-35,0 17,0-17,0-1,0 1,0 0,0-1,0 1</inkml:trace>
  <inkml:trace contextRef="#ctx0" brushRef="#br0" timeOffset="48801.9444">18151 564</inkml:trace>
  <inkml:trace contextRef="#ctx0" brushRef="#br0" timeOffset="50735.7756">18539 1164,'17'18,"19"35,-1 0,-17-18,17 53,0-35,-17 35,-18 0,0-35,0-17,0 17,0-18,0 0,0-17,0-1,-18-17,18-17,0-36,0 35,0-17,0 0,0-18,0 17,0-16,0-1,0-18,18 36,-18-36,35 36,-17 0,-18-36,17 71,19-18,-36 1,0-1,17 1,1 17,0 0,-1 17,1 18,17-17,-17 35,-1-18,36 18,-35 18,0-54,-18 19,0-19,0 1,0 0,0-1,17-17,1 0,0 0,17 0,-18 0,19 0,-19-35,19 17,-36 1,17-19,19 19,-36-36,17 18,18-18,-35-18,0 36,0-18,0-18,0 36,-17-18,-1-17,1 17,-1 17,0 1,-17 0,17 0,-17 17,17 0,18 1,0-1,0 53,0-17,36 35,-36 0,35 35,-17-35,35 35,-1 18,-34 17,35-70,-18 71,1-71,-19 17,1-34,0-36,-1 17,1 1,-18-1,17-17,1 0,0 0,-1-17,1-1,0 18,-18-35,53 0,-53 17,17-35,1 35,-1-35,19 36,-36-1,17 1,1-1</inkml:trace>
  <inkml:trace contextRef="#ctx0" brushRef="#br0" timeOffset="51651.7195">19244 1094,'18'0,"17"0,1-18,-1 0,0 1,18-19,-18 19,1-1,-1-17,0 17,-17 1,17 17,-17-18,17 0,-35 1,18 17,-36 17</inkml:trace>
  <inkml:trace contextRef="#ctx0" brushRef="#br0" timeOffset="54280.7029">20585 741,'-35'0,"17"17,0 1,1 0,17-1,-36 1,36 17,-17 18,17-17,0 16,0 19,0-18,0 0,17-18,19 36,-19-54,1 19,0-36,-18 17,17-17,1 0,0 0,-18-17,17-19,1 36,-18-53,17 18,-17 0,0-36,-17 18,-1 18,18-18,0 18,0 0,0 17,0 0,0 1,0-1,18 36,-1 17,36 36,-35-36,17 0,18 18,-17 0,-19 0,18-36,-17 1,17 0,-17-18,0 0,-1 0,1 0,0-18,-1 0,-17-17,0 0,35 0,-17-1,-36-34,18 35,-17-1,-1-34,1 70,-1-36,18 19,-18-1,1 18,-1 0,0 0,-17 0,17 0,1 0,17 18,-35 17,17 0,18-17,0 35,0-18,18 0,-1 1,1 17,-1-36,1 19,17-19,-17 1,17-1,-17 1,0-18,-1 0,1-18,-1 1,1-1,0-17,-18 0,17-1,-17-52,0 35,0 0,-17 18,-36-36,35 54,-17-36,35 18,-35-1,35 19,-18 17,18-18,-18 18,18-18,0 36,36 17,-19 1,54 17,-18-18,0 35,0-17,-18 0,0 18,0-18,1-36,-19 19,1-1,0-35,-1 0,1 0,0 0,-1-18,1 1,-18-1,0-53,0 54,0-54,0 18,0 18,0 0,-18-1,18 1,0 18,-17-1,-1 18,0 0,1 0,-19 18,36-1,-17 36,-1-18,18 1,0-1,0 0,0 1,0-1,18 0,-18-17,17-1,1-17,0 18,-1-18,19 18,-19-18,1-18,-1-17,-17-1,18 19,-18-36,0 0,0 0,0 18,-18-53,1-1,-1 36,1 18,-19-18,19 18,-1 0,0-1,18 19,0-1,0 36,18 17,0 18,17 18,0-19,36 37,-36-36,36 35,-36-53,0 0,0 36,1-53,-19-18,1 17,0-17,-18 18,0-36,0 1</inkml:trace>
  <inkml:trace contextRef="#ctx0" brushRef="#br0" timeOffset="55301.0728">21978 159,'-17'0,"-1"35,18 36,0-1,0 18,0-17,0 17,35-17,-35 17,36-35,-1 17,-17-17,35-17,-1 16,-16 1,-1-35,0 0,1 17,16-35,-34 18,17-18,1 0,-19 0,1 0,17 0,-17-18,17 0,-17 18,-1 0,1-17,-18-1,18 18,-36 0,0 0</inkml:trace>
  <inkml:trace contextRef="#ctx0" brushRef="#br0" timeOffset="56237.9158">22525 547,'0'53,"18"0,35 0,-36 17,19 18,-19-52,19 17,17-1,-36-34,1 17,-18-17,0 0,0-1,17-17,-17 18,0 0</inkml:trace>
  <inkml:trace contextRef="#ctx0" brushRef="#br0" timeOffset="57265.2464">22490 512</inkml:trace>
  <inkml:trace contextRef="#ctx0" brushRef="#br0" timeOffset="59062.9007">22913 582,'18'53,"0"0,17 0,-18 17,1 1,35 0,-35-36,-1 18,-17-18,0 0,18-17,-18 0,0-1,0-34,-18-1,1 0,17-17,0 17,0-17,0 0,0 0,0 17,0-53,0 54,0-19,0-34,0 35,0-18,17 35,-17-17,18-1,17 1,-35 18,18 17,-18-18,17 0,1 1,0 17,-1 35,-17-17,36 17,-36-18,53 54,-53-53,17 35,1-53,0 52,-18-34,17 0,-17-1,18-17,-18 18,17-18,-17-18,0-17,18 17,-18-17,0 0,0 0,0-54,0 37,-18-37,1 19,-1-18,1 17,-1 0,-17 36,35-18,0 36,-18-1,18 36,0-1,0 36,0 18,35 17,-17 0,35 0,-36 18,36-18,-53-35,36-17,-19 34,-17-52,18-18,0 0,17 0,-18 0,19 0,-19-18,19-17,-1 17,0 1,-17-19,17 19,-17 17</inkml:trace>
  <inkml:trace contextRef="#ctx0" brushRef="#br0" timeOffset="59986.7409">23442 406,'36'-18,"-1"-17,18 17,-18 1,18 17,-35 0,17-18,0 0,-35 1,18 17,0 0,-18-18,0 0,17 18,-17-17,-17 17,-19-18</inkml:trace>
  <inkml:trace contextRef="#ctx0" brushRef="#br0" timeOffset="61335.8344">24413 282,'-18'0,"0"0,-17 0,0 0,-1 0,1 18,18-18,-1 0,0 18,1-1,17 1,-18-1,0 19,18-19,0 36,0-17,0-1,0 0,0-17,0-1,18-17,0 0,17 0,-35-17,18-1,-1 0,-17 1,18-18,-1 17,-17-17,0-1,0 1,0 0,0-18,0 18,0-1,0 19,18 17,0 17,-1 19,-17-19,18 36,17-35,-17 17,0-17,-18-1,17-17,1 0,-1 0,1 0,0 0,-1-17,-17-1,0 0,0 1</inkml:trace>
  <inkml:trace contextRef="#ctx0" brushRef="#br0" timeOffset="62566.2194">24342 18,'18'0,"-1"17,36 1,-53 0,53-1,0 18,-18 1,18-36,-17 35,16 0,19-17,-36 17,1 18,-1-18,0 1,36 17,-54-18,19 35,-36 1,0 17,0-17,0 17,0-17,0 17,-18-18,-17 1,-1-18,19-18,-19 53,1-53,0 1,-18-1,18 0,17 18,-17-17,17-36,-17 17,17 18,1-17,17 0,-18-18</inkml:trace>
  <inkml:trace contextRef="#ctx0" brushRef="#br0" timeOffset="76227.8404">18715 2452,'18'-18,"17"1,0-1,1 18,-1-18,0 18,18 0,0 0,0-17,18-1,-19-17,-16 17,17 0,-18 1,35-1,-34 1,-1 17,0 0,18-18,-35 0,17 1,0-1,1 0,-36 1,35-19,0 36,1-35,16 17,-34 1,0 17,-1 0,-34 0</inkml:trace>
  <inkml:trace contextRef="#ctx0" brushRef="#br0" timeOffset="84128.2505">23143 1270,'17'0,"18"0,-17 0,17-18,-17 18,17-17,1-1,-1 0,-17 1,17 17,0-18,0 1,1 17,17-18,-18 0,35 1,-34-1,-1 18,18-18,0 1,17-36,-52 53,53-18,-19 1,-16-1,-1 0,0 1,36-1,-36 0,18 1,-18 17,1 0,-19 0,1 0,17 0,0 0,1 0,-36-18,17 18,1 0,-36 0,-17 0,0 0</inkml:trace>
  <inkml:trace contextRef="#ctx0" brushRef="#br0" timeOffset="86162.351">23954 1041,'0'17,"0"19,0-19,0 19,0-19,0 54,0-36,0 18,0-18,0 0,0 18,0-17,0 17,-18 0,-17 17,35-17,-18 18,-17-1,35-17,-18 0,-17 17,35 1,-17 17,-19-35,19 35,-19-35,19 0,-1 35,0-35,-52-17,52 34,-17 18,0-52,-36-1,36 18,-18-36,-18 54,18-53,18 35,-53-36,0 36,35-35,-53-1,18 1,-18 17,-17-35,-19 0,37 0,-1 0,0 0,0 0,-17 0,52 0,-35-17,0 17,18-18,-18 18,1 0,16-18,1 1,-18-1,36 0,-1-17,18 18,0-19,0 19,18-36,0 35,-36-52,36 52,0-17,0 17,-1 0,1-17,-18 17,18 1,-18-19,0 19,18-36,-1 18,1 17,-18-17,-17-1,52 36,-17-35,-1 18,19-1,-1 18,1-18,-1 18,18-17,-18 17,1 0,17-18</inkml:trace>
  <inkml:trace contextRef="#ctx0" brushRef="#br0" timeOffset="86833.1684">19721 2346,'0'35,"0"36,0-54,0 54,0-36,0-17,17 52,-17-34,0 17,0-36,0 36,0-17,0-19,0 36,0-35,0-1,0 19,0-19,0 1,0 0,0-1,0-34</inkml:trace>
  <inkml:trace contextRef="#ctx0" brushRef="#br0" timeOffset="88042.3907">19738 2452,'18'-35,"52"17,-70 0,36 1,-1-19,0 19,18-1,0-17,-18 17,18 1,-17-1,-1-17,35 35,-17-18,-35 0,17 1,1-1,-19 18,-17-18,18 18,-18-17,17 17,-17-18,0 0</inkml:trace>
  <inkml:trace contextRef="#ctx0" brushRef="#br0" timeOffset="113362.9609">1623 7355,'18'0,"17"0,-17 0,17 0,-17 0,-1 0,19 0,16 0,-34 0,0 0,35 0,-18 0,-17 0,34 0,-16 0,17 0,-18 0,0 0,18 0,-18 0,1 18,17-18,-18 0,18 0,-36 0,19 0,-1 0,0 0,-17 0,17 0,-17 0,-1 0,36 0,-35 0,17 0,1 0,-1 0,-18 0,19 0,-1 0,36 0,-54 0,19 0,-1 0,0 0,0 0,-17 0,17 0,1 0,-19 0,1 0,17 0,-17 0,35 0,-36 0,19 0,-1 0,0 0,-17 0,17 0,0 18,-17-18,-18 17</inkml:trace>
  <inkml:trace contextRef="#ctx0" brushRef="#br0" timeOffset="132571.264">3969 7267,'-35'0,"0"18,-18 17,17-17,-34 17,-1-17,36 35,-36-18,18-17,18 17,-18-18,-17 1,17 35,0-35,18-1,-36 19,1-19,-19-17,36 18,-35-1,35 1,0 0,-35-18,35 0,0 0,0 0,-17 0,35 0,17 0,-17 0,-1 0,1 0,0 0,0 0,17 0,0 0,-17 0,0-18,-1 18,36-18,-17 18,-18 0,-1 0,1 0,0 0,17-17,-17 17,35-18,-35 1,-1 17,19-18,-19 18,1-18,17 1,-17 17,35-18,-35 18,0-18,17 1,0-1,-17 0,0 1,17-1,18 1,-18-1,1 18,17-18,-18-17,1 35,17-18,-18 1,0-1,18 0,-17 18,17-17,0-1,0 1,0-19,0 19,0-1,0 0,0-17,0 0,0-1,0 19,0-18,0 17,0 0,0-17,17 17,1 1,0-1,-1 0,1 1,-1-1,19 1,-19-1,19 18,-1-18,0 1,0-1,18 18,18-18,-18 18,-18 0,18 0,0-17,-18 17,36 0,-18 0,-18 0,0 0,1 0,-19 0,18 0,-17 0,17-18,1 18,-1-18,0 1,1 17,16 0,-16-18,-1 18,18-17,0-1,-18 0,-17 18,52-17,-34-1,-19 0,18 18,-17 0,17 0,-17 0,17 0,-17 0,17 0,-17 0,0 0,17 0,-18 18,1-18,17 18,-17-18,0 0,-1 0,1 0,0 0,17 0,-18 0,1 0,0 0,-1 0,1 0,0 0,-1 17,1-17,0 18,17-18,-18 0,1 0,0 18,-1-18,1 0,0 17,-1 1,1-18,0 17,-1 1,19-18,-36 18,17-18,1 0,-1 17,1 1,0-18,-1 18,-17-1,0 1,18-18,0 0,-1 0,1 0,0 0,-18 18,0-1,17-17,1 0,-18 18,17-18,-17 17,18-17,0 0,-18 18,17 0,-17-1,0 1,0 17,0-17,0 17,0 0,0-17,-17 0,17-1,0 19,0-19,-18 1,0 0,18 17,-17-17,-1-1,18 1,-17-1,-1-17,18 18,0 0</inkml:trace>
  <inkml:trace contextRef="#ctx0" brushRef="#br0" timeOffset="138950.7966">1112 4586,'-36'0,"-17"35,-17 1,-18 17,35-18,17 18,-34 17,17-34,-18 52,36-35,-35 70,52-52,-17 17,-18 0,53 0,-36-35,19 35,17-52,0-1,0 18,0-18,0 18,0-18,0 18,17 36,1-19,0 1,35-1,-18 1,-17-18,17 17,18 1,-36-1,19-17,-36 0,35 35,-17-35,-18 0,17 18,-17-18,0-18,0 0,0 18,0-18,0 1,0-19,-17 19,-19-1,36-17,-17 17,-54-18,36 1,35 0,-35-18,35 17,-18-17,18-17,35 17,-17 17,0 1,17 35,0-35,-17 52,-1-17,19 0,-19 35,-17-17,0 35,36 17,-36-17,17-18,-17-17,0 17,18-18,-18 19,17-19,1 18,-18 0,35-35,-17 0,17 18,1-18,-19-18,1 0,-1-17,19-18,-36 18,17-18,1 0,0 0,-1 0,-17-36,18 1,0 17,-18-35,17 36</inkml:trace>
  <inkml:trace contextRef="#ctx0" brushRef="#br0" timeOffset="141320.6407">1235 9807,'-35'18,"-36"35,-17 35,35-35,-17 17,17-17,17 0,-34 35,-1-17,36-36,0 18,-1 35,1-52,0 34,17-17,-17 35,35-35,0 0,-18 0,18 18,0-1,0-17,18 18,0-18,-1 35,1-53,35 18,-36 0,19 35,-19-35,1-18,35 36,-35-18,-1-18,1 18,-1 18,-17-36,0 18,0-18,0 18,-17-18,-1 0,18 1,-35-1,17 0,-35 1,0 17,18-36,0 1,0-1,-1-17,19 18,-1-18,0 0,1-18,-1-17,18 0,0 17,0 1,0-19,0 19,0-1,18 18,-1-18,1 18,0 0,-1 0,1 18,-18 0,35-1,-17 19,0-1,-1-17,-17-1,18 1,-18 35,17-36,1 19,-18-1,0-17,18 34,-18-34,0 17,17 36,-17-36,0 18,18 0,-18 0,0-18,0 53,0-35,0 18,0 17,0-17,0 17,18-18,-18 54,17-54,-17 36,0-18,0-17,0 17,0 18,0-35,0 34,0-16,0 16,0 1,0 18,-17-54,17 19,0-19,0-17,0 18,0-19,17 1,1-17,17 34,-17-17,35-18,-18 1,0 52,1-53,-1 0,18 1,-18 34,-17-70,17 36,-17-36,-1 17,1-17,0 0,-1 0,1 0,17 18,-17-18,-1 0,1 0,0 0,-1 0,1 0,0 0,-1 0,1 0,-1 0,-17-18,0 1,18-1,0 18,-18-18,0-17</inkml:trace>
  <inkml:trace contextRef="#ctx0" brushRef="#br0" timeOffset="145548.56">4375 10848,'17'0,"-17"18,18-18,0 17,-1-17,-17 18,18-1,0 1,-1-18,1 18,-18-1,18 1,-1-18,1 18,-1-18,-17 17,18 1,0-18,-1 0,19-18,-1 1,0-54,36 18,-18-17,35 34,-18-52,1-18,0 18,17 18,-18 17,18-18,-52 18,17 0,17 18,-17-18,-18 35,36-17,-36 18,-17-1,0 18</inkml:trace>
  <inkml:trace contextRef="#ctx0" brushRef="#br0" timeOffset="171141.8222">1800 14411,'-18'0,"0"-18,-17-17,17 35,-17-18,17 18,-17-17,17 17,1-18,-1 18,1 0,-1-17,0 17,1 0,17-18,-18 18,0 0,1-18,-19 18,36-17,-35 17,53 0,-18-18,17 18,1 0,17-18,-17 18,17 0,-17 0,0 0,-1 0,18 0,-17 18,0-18,-1 0,1 0,-18 18,0-1,0 1,0 0,-18 17,-17-18,0-17,0 36,-18-1,17-35,-17 35,18-17,0-18,0 18,17-18,-17 0,17 0,0 0,1 0,-1 0,1 0,-1 0,18-18,-18 18,18-18,0 1,0-1,0 0,0 1,0-1,18-17,35 0,-53 17,0 0,35-17,-35 17,35 1,-17 17,17-18,-17-17,17 35,-35-18,35 0,-17 1,0-1,-1 18,19 0,-36-17,35-1,-35 0,35 18,-17 0,-1-17,1-1,-18 0,35 1,-17 17,17-18,-17 0,17 1,-17-1,17 1,-17 17,17-36,-17 36,-1 0,1-17,0-1,-1-17,19 35,-19-36,1 19,17-1,-17 18,-1-17,19-1,-19 18,1-18,0 18,17-17,-18-1,19 0,-19 1,19 17,-36-18,35 0,-17 18,-1-17,19-1,-19 18,36 0,-18-18,36 1,-36-1,18 18,0 0,0-35,17 17,-17 18,0-17,0 17,18 0,-1-18,-17 18,18 0,-18 0,0 0,-18-18,18 18,17-17,-52 17,53-18,-36 18,0 0,0 0,-17 0,53 0,-36 0,-17 0,-1 0,36 0,0 0,-18 0,1 0,-1 0,0 18,36-18,-36 17,0 1,-17 0,17-1,-35 1,18-18,-1 18,-17 17,0 0,0 0,0 18,-17-35,-1 35,1-18,-1 0,-35 18,18 0,-1-17,1-1,-18 35,36-34,-36 17,17-36,-17 36,36-35,-18 17,-18-17,17 35,-34-18,17-17,18 17,-18-18,-18-17,1 36,-1-1,18-17,0-1,-17 1,17 0,-18-18,1 0,17 0,-18 0,-17 0,35 0,-18 0,1-18,17 0,0 18,-17-17,34-19,-17 19,0-1,18-17,-35 17,34 1,1-1,17-17,-17 17,17 0,-17 1,35-1,0 0,-17 18,-1 0,0 0,1 0,-1 18,0 17,1 1,-1-1,0 0,1 0,-1 1,-17-1,17-17,1-1,-1 19,0-36,1 0,-1 17,-17-17,17 0,0 18,1-18,-1 0,1 0,-19 0,1-18,0 18,17 0,-17 0,35-17,-18 17,18-18,-17 18,-1 0,18-18,-18 18,18-17,18 17</inkml:trace>
  <inkml:trace contextRef="#ctx0" brushRef="#br0" timeOffset="212889.6827">10337 15099,'0'35,"0"18,-18 35,18-35,0 18,0 17,0-17,0-1,0 1,0-18,0 17,0-35,0-17,0 35,0-35,-18 17,18-18,0-52,0 18</inkml:trace>
  <inkml:trace contextRef="#ctx0" brushRef="#br0" timeOffset="215293.4673">10478 16598,'-18'0,"-35"0,0-17,18-1,-18 18,-17 0,34 0,-17 0,1 0,16 0,-17 18,18-1,0-17,-1 35,-16 1,-1 17,35-36,0 36,1-17,-1-1,0-18,18 19,0-1,0-17,0 35,0-1,0-34,0 35,0-35,18 17,0 0,-18 0,0-17,0 0,17-18,1 17,0-17,17 18,-17-18,-1 0,18 0,36 0,-18-18,-18 1,18-1,18 0,-36-17,18 18,0-19,-18 1,0 17,-17-17,53 0,-54 17,1 1,-18-19,17 36,-17-17,18-1,0 0,-1-17,-17 0,0 17,0 1,0-1,0 0,0 1,0-1,-35 18,35 18,-35-1,35 1,-18 17,-17-17,17 35,-17-18,17-17,18-1,0 1,0 0,0-1,0 1,18-1,0-17,17 0,-17 0,-1 0,1 0,-1 0,19-17,-19-1,1 1,0-1,-18-17,17-1,-17-17,0 18,0-18,0 18,0 0,0-1,0 1,0 17,0 1,0-1,0 36,0-1,0 36,0-17,0-1,18 0,-18 18,35-35,-17 35,-18-36,35 1,-17 0,-18-1,17-17,1 0,17 0,-17-35,0 17,-1-17,-17 0,18-18,0-35,-18 35,0-53,0 35,-18-52,18 52,-53-17,35 0,1 17,-19 18,36 18,-17 0,-1 35,18-18,0 36,0 52,18-17,-1 36,36 52,-35-18,35 1,-35-54,34 18,-16 1,-1-36,0 17,1-52,-36-1,35-17,-18 0,1 0,0 0,-1-17,19-36,-36-35,35 35,-17-36,-1 19,19-54,-36 54,0-36,0 0,-18 18,0-18,1 36,-19-19,19 54,-19-18,36 36,0-19,-17 36,17 18,0 35,17 35,1-17,17 17,1 35,34-34,-35-1,-17-18,53 1,-54-36,1 18,17-35,-17 17,17-17,-17-18,-1 0,1 0,0 0,-1 0,1 0,17-18,-17-17,-1-18,1 0,0 0,-1-18</inkml:trace>
  <inkml:trace contextRef="#ctx0" brushRef="#br0" timeOffset="216286.985">11783 15099,'-18'35,"1"71,-18-18,-1-17,1 52,35-17,0 0,0 17,0-52,0 35,35-18,1-17,-1-1,0 1,-17-36,17 0,0 0,1-35,17 36,-18-19,0 1,18-18,-18 0,18 18,-18-1,18-17,-17 18,34-18,-35 18,1-18,17 0,-36 0,19 0,-19 0,19 0,-19 0,1 0,-1-18,-17 0,18 18,0-17,-18-19,0 19,0-1,0-17</inkml:trace>
  <inkml:trace contextRef="#ctx0" brushRef="#br0" timeOffset="217173.7502">12789 14958,'-18'35,"-35"53,18 0,-18 36,18-36,-1 18,1 17,-18 36,35-53,-35 17,36-17,-18-17,17-1,18-35,-18 17,18-35,-17 36,17-36,-18 1,18-19,0 1,0-1,0 1,-18-18,1 0</inkml:trace>
  <inkml:trace contextRef="#ctx0" brushRef="#br0" timeOffset="218116.7766">11995 15628,'70'0,"36"18,18 17,-1 0,18-35,0 53,-17-18,17-17,-18 0,1 35,-54-36,19-17,-36 0,-18 0,0 0,0 18,-17-18,0 0</inkml:trace>
  <inkml:trace contextRef="#ctx0" brushRef="#br0" timeOffset="219194.9293">12841 14676,'53'-18,"36"-35,-19 35,18 1,18 17,-35 0,17 0,0 0,-35 17,18 19,-1-1,-17 0,18 18,-36 18,35 17,1 35,-36-34,36-1,-54 0,1-35,17 17,-35 19,18-1,-18-18,0 19,0-19,0 36,0-36,0 19,-35-1,35-18,0 19,-18-54,0 0,1 18,-1-35,1 17,-1 0,18-17,-18 17,1-35,-1 18,18-1,0 1,0 0,-18-18</inkml:trace>
  <inkml:trace contextRef="#ctx0" brushRef="#br0" timeOffset="236736.789">3828 13970,'35'0,"1"0,-1 0,0 0,18 0,-35 0,17 0,0 0,0 0,1 0,-1 0,18 0,-18 0,18 0,-18 0,18 0,0 0,0 0,18 0,-36 0,18 0,0 0,0 0,35-35,-35-1,35 19,-17 17,17-35,0-18,-35 35,53 0,-36-17,1 0,17 0,0 17,0 0,-17 1,17-36,0 53,-17-18,17-35,36 35,-36-17,18-18,-1-17,1 17,18-18,-54-17,71-18,-88 53,36-17,-1-1,-18 1,1-19,17 1,-17 18,17-18,53-54,-88 54,53-35,0 35,-18-54,18 19,35-36,-71 36,18 35,-17-18,0 18,34-1,-34 1,-36 18,0-19,1 36,34-52,-34 16,-1-34,0-18,-17-18,35-17,-36 17,-17 18,36 0,-19 53,1-18,-18 0,0 18,0-18,18 18,17 17,-35-17,0 17,17-34,1 16,0-34,-18 70,17-18,19 1,-19 17,-17 0,18 18,-18-1,18-16,-18-19,0 36,17-36,-17 18,18-17,-1-1,-17-17,18-18,17 36,-17-19,-18 36,0-17,0-1,0 36,0 0,0-1,0 1,0-18,0 18,0-18,0 18,0-18,0 18,0-18,0 0,0-18,0 36,0-18,0 35,0-35,-18 18,18 0,-17 0,17-1,0 1,0 17,0-17,-18 0,18 17,0-17,-18 35,18-18,0 1,0-1,0 0,0-17,0 0,0 17,-17 1,17-1,0 0,0 1,0-19,0 1,0 17,0 1,0-1,0 1,0-1,0 0,0 1,0-1,-18 18,18-18,0-17,0 17,-17 18,17-17,0-1,0 1,0-1,0 0,0 1,0-1,0 0,0 1,0-19,-18 36,18-17,0-1</inkml:trace>
  <inkml:trace contextRef="#ctx0" brushRef="#br0" timeOffset="237449.6309">9596 5221,'-35'53,"-36"35,18 0,0 1,-17 34,-1 1,18-1,-17 1,17-36,17-35,19 17,-18-35,17 18,0-35,1 0,-1 17,0-17,18-1,-17-17,17 18,0-1</inkml:trace>
  <inkml:trace contextRef="#ctx0" brushRef="#br0" timeOffset="238915.7926">9561 5292,'35'0,"0"0,-17 0,17 0,0 0,36 17,-18-17,-18 18,18 17,18-35,-36 18,18-18,0 18,-18-1,18 1,-18-18,36 17,-36 1,0 0,1-1,-1-17,0 0,-17 0,-1 18,1-18</inkml:trace>
  <inkml:trace contextRef="#ctx0" brushRef="#br0" timeOffset="246735.8649">10301 14570,'0'-36,"-17"-52,-1 18,18-36,-35-18,17-17,1 18,17-18,-36 0,19-53,17 52,0-34,0 106,0-54,17 53,-17 19,18 16,0-34,-1 52,-17 36</inkml:trace>
  <inkml:trace contextRef="#ctx0" brushRef="#br0" timeOffset="248015.0001">10390 12206,'0'-18,"17"-34,-17 16,18 1,17 0,-17-1,-1 19,1-18,17 17,-35 0,36 1,-19-1,1 0,0 18,-1 0,1 0,-18 18,18 0,-1-1,1 1,-18 17,0-17,17 17,-17-17,0 52,0-34,0-1,0 35,-17 1,17-36,0 18,0-18,-18 1,1-1,17 0,-18-35,18 36,-18-19,1 1,17-1,17-34,1-1,17 1,18-19,-18 1,36 0,-18-1,-18 1,53-35,-17 34,-1-17,1 18,-36 0,18 17,-35 18,-1-17,1-1,-18 0</inkml:trace>
  <inkml:trace contextRef="#ctx0" brushRef="#br0" timeOffset="282489.7787">15558 14587,'17'0,"1"0,0 0,-1 0,1 0,0 0,-1 0,1 0,0 0,-1 0,19 0,-19 0,1 0,-1 0,1 0,0 18,17-18,0 18,-17-18,35 17,-36-17,19 0,-1 0,-17 0,-1 0,1 0,0 0,-1 0,1 0,17 0,-17 0,17 0,0 0,-17 0,35 0,-18 0,0 0,-17 0,17 0,1 0,-19 0,1 0,0 0,17 0,-18 18,19-18,-1 0,0 0,-17 0,17 0,-17 0,17 0,-17 0,-1 0,1 0,0 0,-1 0,1 0,0 0,-1 0,1 0,17 0,0 0,1-18,-19 18,19-17,-19 17,1-18,0 18,-18-18,17 18,1 0,-1 0</inkml:trace>
  <inkml:trace contextRef="#ctx0" brushRef="#br0" timeOffset="288034.3755">15470 15452,'35'0,"-17"0,17 0,-18 0,19 0,-19 0,1 0,0 0,17 0,-17 0,-1 0,36 17,-35 1,-1-18,1 0,17 0,1 18,-19-18,19 0,-1 0,-18 0,1 0,0 0,17 17,-17-17,-1 0,19 0,16 0,-16 18,-1-18,0 0,1 18,-1-1,18-17,-18 0,0 0,36 0,-53 0,17 0,0 0,-17 0,17 0,0 0,-17 0,17 0,-17 0,17 0,-17 0,-1 0,1 0,0 0,17 0,-17 0,-1 0,1 0,17-17,0 17,1 0,-36-18,17 18,1-18,17 18,-17 0,0 0,-1 0,1 0,17 0,-17 0,-1 0,19-17,-1 17,0 0,0-18,-17 18,17 0,-17-18,17 18,1 0,-1 0,0 0,-17 0,-1 0,1 0,0 0,-1 0,1 0,17 0,-17 0,0 0,-1-17,-17-1,18 18,-1-18,1 18,0-17,-1 17,-17-18,18 18,-18-18,18 18,-1 0,-17-17,18 17,0-18,-18-17,17 17,-17 1,0-19,0 1,0 0,0 17,0-17,0 17,0 1,0-19,0 1,-17 17,-1 1,-17-18,35 17,-36 0,19-17,-1 0,-17 17,17-17,1 17,-19-17,1 0,0-18,-1 35,-16-53,16 36,1 18,0-19,-18 19,35-19,-17 19,17-1,1 18,-1 0,0 0,18-18,-17 18,-1 0,0 0,1 0,-19 0,1 0,-18 0,36 0,-36 0,35 0,-35 0,36 0,-19 0,1 0,0 18,17-18,0 0,-17 0,17 18,-17-18,35 17,-17 1,-1-18,18 18,-35-1,17-17,18 18,-18 0,-17-1,35 1,0-1,-18 1,1-18,-1 0,1 18,-1-1,0-17,1 18,-19-18,1 18,0-1,0-17,-1 0,-17 0,18 0,0 18,-1-18,1 0,0 0,17 0,-17 0,17 0,1 0,-19 0,19 0,-1 0,1 0,-1 0,0-18,1 18,-1 0,0 0,-17 0,0 0,17 0,1 0,-19 0,19 0,-1 0,-17 0,17 0,0 0,1 0,-1 0,-17 0,17 0,-17 0,17 0,1 0,-1 0,-17 0,-1 0,19 18,-1-18,-17 18,-18-1,35-17,1 18,-19-18,19 17,-36-17,53 18,-18-18,1 0,-19 18,1-1,17 1,1-18,-1 18,18-1,0 1,-18 0,1-18,-1 17,18 1,-17-18,-1 18,0-18,18 17,-17-17,17 18,0-1,0 19,35-1,-35-17,18 17,-18-17,17 17,1 0,-1-35,1 35,-18 1,18-36,-1 35,1-35,0 18,-1-1,-17 18,0-17,18 17,0-17,-1-18,1 0,-18 18,0-1,35 1,-17 0,-1-1,1 1,0-18,-1 0,1 18,17-18,1 0,-19 0,1 0,17 0,-17 0,17 0,-17 0,-1-18,1 18,0 0,-1 0,1 0,-1 0,-17-18,18 18,0 0,-1 0,1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C31A8-9DD6-44B9-A288-2542CABA1ECD}" type="datetimeFigureOut">
              <a:rPr lang="en-IN" smtClean="0"/>
              <a:t>12-06-2021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B578A-D8B9-4DA6-9DFC-2D82ED1B08C4}" type="slidenum">
              <a:rPr lang="en-IN" smtClean="0"/>
              <a:t>‹#›</a:t>
            </a:fld>
            <a:endParaRPr lang="en-IN"/>
          </a:p>
        </p:txBody>
      </p:sp>
    </p:spTree>
    <p:extLst>
      <p:ext uri="{BB962C8B-B14F-4D97-AF65-F5344CB8AC3E}">
        <p14:creationId xmlns:p14="http://schemas.microsoft.com/office/powerpoint/2010/main" val="292748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AB578A-D8B9-4DA6-9DFC-2D82ED1B08C4}" type="slidenum">
              <a:rPr lang="en-IN" smtClean="0"/>
              <a:t>6</a:t>
            </a:fld>
            <a:endParaRPr lang="en-IN"/>
          </a:p>
        </p:txBody>
      </p:sp>
    </p:spTree>
    <p:extLst>
      <p:ext uri="{BB962C8B-B14F-4D97-AF65-F5344CB8AC3E}">
        <p14:creationId xmlns:p14="http://schemas.microsoft.com/office/powerpoint/2010/main" val="341542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DF6120-F1F0-4C60-9FE9-39AC71A9C79D}" type="datetimeFigureOut">
              <a:rPr lang="en-US" smtClean="0"/>
              <a:pPr/>
              <a:t>6/12/2021</a:t>
            </a:fld>
            <a:endParaRPr lang="en-US" sz="1600"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236905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DF6120-F1F0-4C60-9FE9-39AC71A9C79D}"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341677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DF6120-F1F0-4C60-9FE9-39AC71A9C79D}"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149482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DF6120-F1F0-4C60-9FE9-39AC71A9C79D}"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82915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F6120-F1F0-4C60-9FE9-39AC71A9C79D}"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Tree>
    <p:extLst>
      <p:ext uri="{BB962C8B-B14F-4D97-AF65-F5344CB8AC3E}">
        <p14:creationId xmlns:p14="http://schemas.microsoft.com/office/powerpoint/2010/main" val="391461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DF6120-F1F0-4C60-9FE9-39AC71A9C79D}"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159120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DF6120-F1F0-4C60-9FE9-39AC71A9C79D}" type="datetimeFigureOut">
              <a:rPr lang="en-US" smtClean="0"/>
              <a:pPr/>
              <a:t>6/12/2021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316265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DF6120-F1F0-4C60-9FE9-39AC71A9C79D}" type="datetimeFigureOut">
              <a:rPr lang="en-US" smtClean="0"/>
              <a:pPr/>
              <a:t>6/12/2021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128683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6/12/2021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218518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333821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119343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F6120-F1F0-4C60-9FE9-39AC71A9C79D}" type="datetimeFigureOut">
              <a:rPr lang="en-US" smtClean="0"/>
              <a:pPr/>
              <a:t>6/12/2021</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11890456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PL/SQL</a:t>
            </a:r>
            <a:endParaRPr lang="en-IN" dirty="0"/>
          </a:p>
        </p:txBody>
      </p:sp>
      <p:sp>
        <p:nvSpPr>
          <p:cNvPr id="3" name="Subtitle 2"/>
          <p:cNvSpPr>
            <a:spLocks noGrp="1"/>
          </p:cNvSpPr>
          <p:nvPr>
            <p:ph type="subTitle" idx="1"/>
          </p:nvPr>
        </p:nvSpPr>
        <p:spPr/>
        <p:txBody>
          <a:bodyPr/>
          <a:lstStyle/>
          <a:p>
            <a:r>
              <a:rPr lang="en-US" dirty="0" smtClean="0"/>
              <a:t>Procedures and Functions</a:t>
            </a:r>
            <a:endParaRPr lang="en-IN" dirty="0"/>
          </a:p>
        </p:txBody>
      </p:sp>
    </p:spTree>
    <p:extLst>
      <p:ext uri="{BB962C8B-B14F-4D97-AF65-F5344CB8AC3E}">
        <p14:creationId xmlns:p14="http://schemas.microsoft.com/office/powerpoint/2010/main" val="1021183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Executing a Standalone Procedure</a:t>
            </a:r>
            <a:endParaRPr lang="en-US" dirty="0"/>
          </a:p>
        </p:txBody>
      </p:sp>
      <p:sp>
        <p:nvSpPr>
          <p:cNvPr id="3" name="Content Placeholder 2"/>
          <p:cNvSpPr>
            <a:spLocks noGrp="1"/>
          </p:cNvSpPr>
          <p:nvPr>
            <p:ph idx="1"/>
          </p:nvPr>
        </p:nvSpPr>
        <p:spPr/>
        <p:txBody>
          <a:bodyPr>
            <a:normAutofit/>
          </a:bodyPr>
          <a:lstStyle/>
          <a:p>
            <a:r>
              <a:rPr lang="en-US" dirty="0" smtClean="0"/>
              <a:t>The procedure can also be called from another PL/SQL block:</a:t>
            </a:r>
          </a:p>
          <a:p>
            <a:pPr>
              <a:buNone/>
            </a:pPr>
            <a:r>
              <a:rPr lang="en-US" dirty="0" smtClean="0"/>
              <a:t>   </a:t>
            </a:r>
          </a:p>
          <a:p>
            <a:pPr>
              <a:buNone/>
            </a:pP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24200"/>
            <a:ext cx="50101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238400" y="2787480"/>
              <a:ext cx="2387880" cy="1715040"/>
            </p14:xfrm>
          </p:contentPart>
        </mc:Choice>
        <mc:Fallback xmlns="">
          <p:pic>
            <p:nvPicPr>
              <p:cNvPr id="4" name="Ink 3"/>
              <p:cNvPicPr/>
              <p:nvPr/>
            </p:nvPicPr>
            <p:blipFill>
              <a:blip r:embed="rId4"/>
              <a:stretch>
                <a:fillRect/>
              </a:stretch>
            </p:blipFill>
            <p:spPr>
              <a:xfrm>
                <a:off x="1229040" y="2778120"/>
                <a:ext cx="2406600" cy="173376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Deleting a Standalone Procedure</a:t>
            </a:r>
            <a:endParaRPr lang="en-US" dirty="0"/>
          </a:p>
        </p:txBody>
      </p:sp>
      <p:sp>
        <p:nvSpPr>
          <p:cNvPr id="3" name="Content Placeholder 2"/>
          <p:cNvSpPr>
            <a:spLocks noGrp="1"/>
          </p:cNvSpPr>
          <p:nvPr>
            <p:ph idx="1"/>
          </p:nvPr>
        </p:nvSpPr>
        <p:spPr/>
        <p:txBody>
          <a:bodyPr/>
          <a:lstStyle/>
          <a:p>
            <a:pPr algn="just"/>
            <a:r>
              <a:rPr lang="en-US" dirty="0" smtClean="0"/>
              <a:t>A standalone procedure is deleted with the DROP PROCEDURE statement. Syntax for deleting a procedure is:</a:t>
            </a:r>
          </a:p>
          <a:p>
            <a:pPr algn="just">
              <a:buNone/>
            </a:pPr>
            <a:r>
              <a:rPr lang="en-US" dirty="0" smtClean="0"/>
              <a:t>    DROP PROCEDURE </a:t>
            </a:r>
            <a:r>
              <a:rPr lang="en-US" dirty="0" err="1" smtClean="0"/>
              <a:t>procedure</a:t>
            </a:r>
            <a:r>
              <a:rPr lang="en-US" dirty="0" smtClean="0"/>
              <a:t>-name;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343400"/>
            <a:ext cx="50292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 Modes in PL/SQL – Procedures represented as functions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1256505"/>
              </p:ext>
            </p:extLst>
          </p:nvPr>
        </p:nvGraphicFramePr>
        <p:xfrm>
          <a:off x="457200" y="1193800"/>
          <a:ext cx="8153400" cy="5694180"/>
        </p:xfrm>
        <a:graphic>
          <a:graphicData uri="http://schemas.openxmlformats.org/drawingml/2006/table">
            <a:tbl>
              <a:tblPr/>
              <a:tblGrid>
                <a:gridCol w="518853"/>
                <a:gridCol w="7634547"/>
              </a:tblGrid>
              <a:tr h="1566542">
                <a:tc>
                  <a:txBody>
                    <a:bodyPr/>
                    <a:lstStyle/>
                    <a:p>
                      <a:r>
                        <a:rPr lang="en-US" sz="1600" dirty="0"/>
                        <a:t>1</a:t>
                      </a:r>
                    </a:p>
                  </a:txBody>
                  <a:tcPr marL="28620" marR="28620" marT="14310" marB="14310" anchor="ctr">
                    <a:lnL>
                      <a:noFill/>
                    </a:lnL>
                    <a:lnR>
                      <a:noFill/>
                    </a:lnR>
                    <a:lnT>
                      <a:noFill/>
                    </a:lnT>
                    <a:lnB>
                      <a:noFill/>
                    </a:lnB>
                  </a:tcPr>
                </a:tc>
                <a:tc>
                  <a:txBody>
                    <a:bodyPr/>
                    <a:lstStyle/>
                    <a:p>
                      <a:pPr algn="just"/>
                      <a:endParaRPr lang="en-US" sz="1600" b="1" dirty="0" smtClean="0"/>
                    </a:p>
                    <a:p>
                      <a:pPr algn="just"/>
                      <a:r>
                        <a:rPr lang="en-US" sz="1600" b="1" dirty="0" smtClean="0"/>
                        <a:t>IN</a:t>
                      </a:r>
                    </a:p>
                    <a:p>
                      <a:pPr algn="just"/>
                      <a:r>
                        <a:rPr lang="en-US" sz="1600" dirty="0"/>
                        <a:t/>
                      </a:r>
                      <a:br>
                        <a:rPr lang="en-US" sz="1600" dirty="0"/>
                      </a:br>
                      <a:r>
                        <a:rPr lang="en-US" sz="1600" dirty="0"/>
                        <a:t>An IN parameter lets you pass a value to the subprogram. </a:t>
                      </a:r>
                      <a:r>
                        <a:rPr lang="en-US" sz="1600" b="1" dirty="0"/>
                        <a:t>It is a read-only parameter</a:t>
                      </a:r>
                      <a:r>
                        <a:rPr lang="en-US" sz="1600" dirty="0"/>
                        <a:t>. Inside the subprogram, an IN parameter acts like a constant. It cannot be assigned a value. You can pass a constant, literal, initialized variable, or expression as an IN parameter. You can also initialize it to a default value; however, in that case, it is omitted from the subprogram call. </a:t>
                      </a:r>
                      <a:r>
                        <a:rPr lang="en-US" sz="1600" b="1" dirty="0"/>
                        <a:t>It is the default mode of parameter passing. Parameters are passed by reference.</a:t>
                      </a:r>
                      <a:endParaRPr lang="en-US" sz="1600" dirty="0"/>
                    </a:p>
                  </a:txBody>
                  <a:tcPr marL="28620" marR="28620" marT="14310" marB="14310" anchor="ctr">
                    <a:lnL>
                      <a:noFill/>
                    </a:lnL>
                    <a:lnR>
                      <a:noFill/>
                    </a:lnR>
                    <a:lnT>
                      <a:noFill/>
                    </a:lnT>
                    <a:lnB>
                      <a:noFill/>
                    </a:lnB>
                  </a:tcPr>
                </a:tc>
              </a:tr>
              <a:tr h="1346441">
                <a:tc>
                  <a:txBody>
                    <a:bodyPr/>
                    <a:lstStyle/>
                    <a:p>
                      <a:r>
                        <a:rPr lang="en-US" sz="1600"/>
                        <a:t>2</a:t>
                      </a:r>
                    </a:p>
                  </a:txBody>
                  <a:tcPr marL="28620" marR="28620" marT="14310" marB="14310" anchor="ctr">
                    <a:lnL>
                      <a:noFill/>
                    </a:lnL>
                    <a:lnR>
                      <a:noFill/>
                    </a:lnR>
                    <a:lnT>
                      <a:noFill/>
                    </a:lnT>
                    <a:lnB>
                      <a:noFill/>
                    </a:lnB>
                  </a:tcPr>
                </a:tc>
                <a:tc>
                  <a:txBody>
                    <a:bodyPr/>
                    <a:lstStyle/>
                    <a:p>
                      <a:pPr algn="just"/>
                      <a:endParaRPr lang="en-US" sz="1600" b="1" dirty="0" smtClean="0"/>
                    </a:p>
                    <a:p>
                      <a:pPr algn="just"/>
                      <a:r>
                        <a:rPr lang="en-US" sz="1600" b="1" dirty="0" smtClean="0"/>
                        <a:t>OUT</a:t>
                      </a:r>
                    </a:p>
                    <a:p>
                      <a:pPr algn="just"/>
                      <a:r>
                        <a:rPr lang="en-US" sz="1600" dirty="0"/>
                        <a:t/>
                      </a:r>
                      <a:br>
                        <a:rPr lang="en-US" sz="1600" dirty="0"/>
                      </a:br>
                      <a:r>
                        <a:rPr lang="en-US" sz="1600" dirty="0"/>
                        <a:t>An OUT parameter returns a value to the calling program. Inside the subprogram, an OUT parameter acts like a variable. You can change its value and reference the value after assigning it. </a:t>
                      </a:r>
                      <a:r>
                        <a:rPr lang="en-US" sz="1600" b="1" dirty="0"/>
                        <a:t>The actual parameter must be variable and it is passed by value</a:t>
                      </a:r>
                      <a:r>
                        <a:rPr lang="en-US" sz="1600" dirty="0"/>
                        <a:t>.</a:t>
                      </a:r>
                    </a:p>
                  </a:txBody>
                  <a:tcPr marL="28620" marR="28620" marT="14310" marB="14310" anchor="ctr">
                    <a:lnL>
                      <a:noFill/>
                    </a:lnL>
                    <a:lnR>
                      <a:noFill/>
                    </a:lnR>
                    <a:lnT>
                      <a:noFill/>
                    </a:lnT>
                    <a:lnB>
                      <a:noFill/>
                    </a:lnB>
                  </a:tcPr>
                </a:tc>
              </a:tr>
              <a:tr h="1786643">
                <a:tc>
                  <a:txBody>
                    <a:bodyPr/>
                    <a:lstStyle/>
                    <a:p>
                      <a:r>
                        <a:rPr lang="en-US" sz="1600"/>
                        <a:t>2</a:t>
                      </a:r>
                    </a:p>
                  </a:txBody>
                  <a:tcPr marL="28620" marR="28620" marT="14310" marB="14310" anchor="ctr">
                    <a:lnL>
                      <a:noFill/>
                    </a:lnL>
                    <a:lnR>
                      <a:noFill/>
                    </a:lnR>
                    <a:lnT>
                      <a:noFill/>
                    </a:lnT>
                    <a:lnB>
                      <a:noFill/>
                    </a:lnB>
                  </a:tcPr>
                </a:tc>
                <a:tc>
                  <a:txBody>
                    <a:bodyPr/>
                    <a:lstStyle/>
                    <a:p>
                      <a:pPr algn="just"/>
                      <a:endParaRPr lang="en-US" sz="1600" b="1" dirty="0" smtClean="0"/>
                    </a:p>
                    <a:p>
                      <a:pPr algn="just"/>
                      <a:r>
                        <a:rPr lang="en-US" sz="1600" b="1" dirty="0" smtClean="0"/>
                        <a:t>IN OUT</a:t>
                      </a:r>
                    </a:p>
                    <a:p>
                      <a:pPr algn="just"/>
                      <a:r>
                        <a:rPr lang="en-US" sz="1600" dirty="0"/>
                        <a:t/>
                      </a:r>
                      <a:br>
                        <a:rPr lang="en-US" sz="1600" dirty="0"/>
                      </a:br>
                      <a:r>
                        <a:rPr lang="en-US" sz="1600" dirty="0"/>
                        <a:t>An IN OUT parameter passes an initial value to a subprogram and returns an updated value to the caller. It can be assigned a value and its value can be read.</a:t>
                      </a:r>
                      <a:br>
                        <a:rPr lang="en-US" sz="1600" dirty="0"/>
                      </a:br>
                      <a:r>
                        <a:rPr lang="en-US" sz="1600" dirty="0"/>
                        <a:t>The actual parameter corresponding to an IN OUT formal parameter must be a variable, not a constant or an expression. Formal parameter must be assigned a value. </a:t>
                      </a:r>
                      <a:r>
                        <a:rPr lang="en-US" sz="1600" b="1" dirty="0"/>
                        <a:t>Actual parameter is passed by value.</a:t>
                      </a:r>
                      <a:endParaRPr lang="en-US" sz="1600" dirty="0"/>
                    </a:p>
                  </a:txBody>
                  <a:tcPr marL="28620" marR="28620" marT="14310" marB="1431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077200" cy="838200"/>
          </a:xfrm>
        </p:spPr>
        <p:txBody>
          <a:bodyPr>
            <a:normAutofit/>
          </a:bodyPr>
          <a:lstStyle/>
          <a:p>
            <a:r>
              <a:rPr lang="en-US" sz="3200" dirty="0" smtClean="0"/>
              <a:t>IN &amp; OUT Mode Example 1</a:t>
            </a:r>
            <a:endParaRPr lang="en-US" sz="3200" dirty="0"/>
          </a:p>
        </p:txBody>
      </p:sp>
      <p:sp>
        <p:nvSpPr>
          <p:cNvPr id="3" name="Content Placeholder 2"/>
          <p:cNvSpPr>
            <a:spLocks noGrp="1"/>
          </p:cNvSpPr>
          <p:nvPr>
            <p:ph idx="1"/>
          </p:nvPr>
        </p:nvSpPr>
        <p:spPr>
          <a:xfrm>
            <a:off x="228600" y="609600"/>
            <a:ext cx="6972300" cy="6248400"/>
          </a:xfrm>
        </p:spPr>
        <p:txBody>
          <a:bodyPr>
            <a:noAutofit/>
          </a:bodyPr>
          <a:lstStyle/>
          <a:p>
            <a:pPr>
              <a:buNone/>
            </a:pPr>
            <a:r>
              <a:rPr lang="en-US" sz="2000" dirty="0" smtClean="0"/>
              <a:t>-This </a:t>
            </a:r>
            <a:r>
              <a:rPr lang="en-US" sz="2000" dirty="0"/>
              <a:t>program finds the minimum of </a:t>
            </a:r>
            <a:r>
              <a:rPr lang="en-US" sz="2000" dirty="0" smtClean="0"/>
              <a:t>two values.</a:t>
            </a:r>
          </a:p>
          <a:p>
            <a:pPr>
              <a:buNone/>
            </a:pPr>
            <a:r>
              <a:rPr lang="en-US" sz="2000" dirty="0" smtClean="0"/>
              <a:t>-program</a:t>
            </a:r>
          </a:p>
          <a:p>
            <a:pPr lvl="1">
              <a:buNone/>
            </a:pPr>
            <a:r>
              <a:rPr lang="en-US" sz="1600" dirty="0" smtClean="0"/>
              <a:t>declare</a:t>
            </a:r>
          </a:p>
          <a:p>
            <a:pPr lvl="1">
              <a:buNone/>
            </a:pPr>
            <a:r>
              <a:rPr lang="en-US" sz="1600" dirty="0" smtClean="0"/>
              <a:t>   a number;</a:t>
            </a:r>
          </a:p>
          <a:p>
            <a:pPr lvl="1">
              <a:buNone/>
            </a:pPr>
            <a:r>
              <a:rPr lang="en-US" sz="1600" dirty="0" smtClean="0"/>
              <a:t>   b number;</a:t>
            </a:r>
          </a:p>
          <a:p>
            <a:pPr lvl="1">
              <a:buNone/>
            </a:pPr>
            <a:r>
              <a:rPr lang="en-US" sz="1600" dirty="0" smtClean="0"/>
              <a:t>   c number;</a:t>
            </a:r>
          </a:p>
          <a:p>
            <a:pPr lvl="1">
              <a:buNone/>
            </a:pPr>
            <a:r>
              <a:rPr lang="en-US" sz="1600" dirty="0" smtClean="0"/>
              <a:t>procedure </a:t>
            </a:r>
            <a:r>
              <a:rPr lang="en-US" sz="1600" dirty="0" err="1" smtClean="0"/>
              <a:t>findmin</a:t>
            </a:r>
            <a:r>
              <a:rPr lang="en-US" sz="1600" dirty="0" smtClean="0"/>
              <a:t>(x in number, y in number, z out number) is</a:t>
            </a:r>
          </a:p>
          <a:p>
            <a:pPr lvl="1">
              <a:buNone/>
            </a:pPr>
            <a:r>
              <a:rPr lang="en-US" sz="1600" dirty="0" smtClean="0"/>
              <a:t>begin</a:t>
            </a:r>
          </a:p>
          <a:p>
            <a:pPr lvl="1">
              <a:buNone/>
            </a:pPr>
            <a:r>
              <a:rPr lang="en-US" sz="1600" dirty="0" smtClean="0"/>
              <a:t>   if x &lt; y then</a:t>
            </a:r>
          </a:p>
          <a:p>
            <a:pPr lvl="1">
              <a:buNone/>
            </a:pPr>
            <a:r>
              <a:rPr lang="en-US" sz="1600" dirty="0" smtClean="0"/>
              <a:t>      z:= x;</a:t>
            </a:r>
          </a:p>
          <a:p>
            <a:pPr lvl="1">
              <a:buNone/>
            </a:pPr>
            <a:r>
              <a:rPr lang="en-US" sz="1600" dirty="0" smtClean="0"/>
              <a:t>   else</a:t>
            </a:r>
          </a:p>
          <a:p>
            <a:pPr lvl="1">
              <a:buNone/>
            </a:pPr>
            <a:r>
              <a:rPr lang="en-US" sz="1600" dirty="0" smtClean="0"/>
              <a:t>      z:= y;</a:t>
            </a:r>
          </a:p>
          <a:p>
            <a:pPr lvl="1">
              <a:buNone/>
            </a:pPr>
            <a:r>
              <a:rPr lang="en-US" sz="1600" dirty="0" smtClean="0"/>
              <a:t>   end if;</a:t>
            </a:r>
          </a:p>
          <a:p>
            <a:pPr lvl="1">
              <a:buNone/>
            </a:pPr>
            <a:r>
              <a:rPr lang="en-US" sz="1600" dirty="0" smtClean="0"/>
              <a:t>end; </a:t>
            </a:r>
          </a:p>
          <a:p>
            <a:pPr lvl="1">
              <a:buNone/>
            </a:pPr>
            <a:r>
              <a:rPr lang="en-US" sz="1600" dirty="0"/>
              <a:t>begin</a:t>
            </a:r>
          </a:p>
          <a:p>
            <a:pPr lvl="1">
              <a:buNone/>
            </a:pPr>
            <a:r>
              <a:rPr lang="en-US" sz="1600" dirty="0"/>
              <a:t>   a:= 23;</a:t>
            </a:r>
          </a:p>
          <a:p>
            <a:pPr lvl="1">
              <a:buNone/>
            </a:pPr>
            <a:r>
              <a:rPr lang="en-US" sz="1600" dirty="0"/>
              <a:t>   b:= 45;</a:t>
            </a:r>
          </a:p>
          <a:p>
            <a:pPr lvl="1">
              <a:buNone/>
            </a:pPr>
            <a:r>
              <a:rPr lang="en-US" sz="1600" dirty="0"/>
              <a:t>   </a:t>
            </a:r>
            <a:r>
              <a:rPr lang="en-US" sz="1600" dirty="0" err="1"/>
              <a:t>findmin</a:t>
            </a:r>
            <a:r>
              <a:rPr lang="en-US" sz="1600" dirty="0"/>
              <a:t>(a, b, c);</a:t>
            </a:r>
          </a:p>
          <a:p>
            <a:pPr lvl="1">
              <a:buNone/>
            </a:pPr>
            <a:r>
              <a:rPr lang="en-US" sz="1600" dirty="0"/>
              <a:t>   </a:t>
            </a:r>
            <a:r>
              <a:rPr lang="en-US" sz="1600" dirty="0" err="1"/>
              <a:t>dbms_output.put_line</a:t>
            </a:r>
            <a:r>
              <a:rPr lang="en-US" sz="1600" dirty="0"/>
              <a:t>(' minimum of (23, 45) : ' || c);</a:t>
            </a:r>
          </a:p>
          <a:p>
            <a:pPr lvl="1">
              <a:buNone/>
            </a:pPr>
            <a:r>
              <a:rPr lang="en-US" sz="1600" dirty="0"/>
              <a:t>end;</a:t>
            </a:r>
          </a:p>
          <a:p>
            <a:pPr lvl="1">
              <a:buNone/>
            </a:pPr>
            <a:r>
              <a:rPr lang="en-US" sz="1600" dirty="0"/>
              <a:t>/</a:t>
            </a:r>
          </a:p>
          <a:p>
            <a:pPr>
              <a:buNone/>
            </a:pPr>
            <a:endParaRPr lang="en-US" sz="2000" dirty="0" smtClean="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65240" y="463680"/>
              <a:ext cx="8668080" cy="6134400"/>
            </p14:xfrm>
          </p:contentPart>
        </mc:Choice>
        <mc:Fallback xmlns="">
          <p:pic>
            <p:nvPicPr>
              <p:cNvPr id="5" name="Ink 4"/>
              <p:cNvPicPr/>
              <p:nvPr/>
            </p:nvPicPr>
            <p:blipFill>
              <a:blip r:embed="rId3"/>
              <a:stretch>
                <a:fillRect/>
              </a:stretch>
            </p:blipFill>
            <p:spPr>
              <a:xfrm>
                <a:off x="155880" y="454320"/>
                <a:ext cx="8686800" cy="615312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565"/>
            <a:ext cx="8229600" cy="563562"/>
          </a:xfrm>
        </p:spPr>
        <p:txBody>
          <a:bodyPr>
            <a:normAutofit fontScale="90000"/>
          </a:bodyPr>
          <a:lstStyle/>
          <a:p>
            <a:r>
              <a:rPr lang="en-US" dirty="0" smtClean="0"/>
              <a:t>IN &amp; OUT Mode Example 1</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2600"/>
            <a:ext cx="71628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965200"/>
            <a:ext cx="63246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48" y="381000"/>
            <a:ext cx="8246151"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90760" y="419040"/>
              <a:ext cx="3422880" cy="5397840"/>
            </p14:xfrm>
          </p:contentPart>
        </mc:Choice>
        <mc:Fallback xmlns="">
          <p:pic>
            <p:nvPicPr>
              <p:cNvPr id="4" name="Ink 3"/>
              <p:cNvPicPr/>
              <p:nvPr/>
            </p:nvPicPr>
            <p:blipFill>
              <a:blip r:embed="rId4"/>
              <a:stretch>
                <a:fillRect/>
              </a:stretch>
            </p:blipFill>
            <p:spPr>
              <a:xfrm>
                <a:off x="581400" y="409680"/>
                <a:ext cx="3441600" cy="5416560"/>
              </a:xfrm>
              <a:prstGeom prst="rect">
                <a:avLst/>
              </a:prstGeom>
            </p:spPr>
          </p:pic>
        </mc:Fallback>
      </mc:AlternateContent>
    </p:spTree>
    <p:extLst>
      <p:ext uri="{BB962C8B-B14F-4D97-AF65-F5344CB8AC3E}">
        <p14:creationId xmlns:p14="http://schemas.microsoft.com/office/powerpoint/2010/main" val="3348523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&amp; OUT Mode Example 2</a:t>
            </a:r>
            <a:endParaRPr lang="en-US" dirty="0"/>
          </a:p>
        </p:txBody>
      </p:sp>
      <p:sp>
        <p:nvSpPr>
          <p:cNvPr id="3" name="Content Placeholder 2"/>
          <p:cNvSpPr>
            <a:spLocks noGrp="1"/>
          </p:cNvSpPr>
          <p:nvPr>
            <p:ph idx="1"/>
          </p:nvPr>
        </p:nvSpPr>
        <p:spPr/>
        <p:txBody>
          <a:bodyPr>
            <a:noAutofit/>
          </a:bodyPr>
          <a:lstStyle/>
          <a:p>
            <a:pPr>
              <a:buNone/>
            </a:pPr>
            <a:r>
              <a:rPr lang="en-US" sz="2000" dirty="0" smtClean="0"/>
              <a:t>declare</a:t>
            </a:r>
          </a:p>
          <a:p>
            <a:pPr>
              <a:buNone/>
            </a:pPr>
            <a:r>
              <a:rPr lang="en-US" sz="2000" dirty="0" smtClean="0"/>
              <a:t>   a number;</a:t>
            </a:r>
          </a:p>
          <a:p>
            <a:pPr>
              <a:buNone/>
            </a:pPr>
            <a:r>
              <a:rPr lang="en-US" sz="2000" dirty="0" smtClean="0"/>
              <a:t>procedure </a:t>
            </a:r>
            <a:r>
              <a:rPr lang="en-US" sz="2000" dirty="0" err="1" smtClean="0"/>
              <a:t>squarenum</a:t>
            </a:r>
            <a:r>
              <a:rPr lang="en-US" sz="2000" dirty="0" smtClean="0"/>
              <a:t>(x in out number) is</a:t>
            </a:r>
          </a:p>
          <a:p>
            <a:pPr>
              <a:buNone/>
            </a:pPr>
            <a:r>
              <a:rPr lang="en-US" sz="2000" dirty="0" smtClean="0"/>
              <a:t>begin</a:t>
            </a:r>
          </a:p>
          <a:p>
            <a:pPr>
              <a:buNone/>
            </a:pPr>
            <a:r>
              <a:rPr lang="en-US" sz="2000" dirty="0" smtClean="0"/>
              <a:t>  x := x * x;</a:t>
            </a:r>
          </a:p>
          <a:p>
            <a:pPr>
              <a:buNone/>
            </a:pPr>
            <a:r>
              <a:rPr lang="en-US" sz="2000" dirty="0" smtClean="0"/>
              <a:t>end; </a:t>
            </a:r>
          </a:p>
          <a:p>
            <a:pPr>
              <a:buNone/>
            </a:pPr>
            <a:r>
              <a:rPr lang="en-US" sz="2000" dirty="0" smtClean="0"/>
              <a:t>begin</a:t>
            </a:r>
          </a:p>
          <a:p>
            <a:pPr>
              <a:buNone/>
            </a:pPr>
            <a:r>
              <a:rPr lang="en-US" sz="2000" dirty="0" smtClean="0"/>
              <a:t>   a:= 100;</a:t>
            </a:r>
          </a:p>
          <a:p>
            <a:pPr>
              <a:buNone/>
            </a:pPr>
            <a:r>
              <a:rPr lang="en-US" sz="2000" dirty="0" smtClean="0"/>
              <a:t>   </a:t>
            </a:r>
            <a:r>
              <a:rPr lang="en-US" sz="2000" dirty="0" err="1" smtClean="0"/>
              <a:t>squarenum</a:t>
            </a:r>
            <a:r>
              <a:rPr lang="en-US" sz="2000" dirty="0" smtClean="0"/>
              <a:t>(a);</a:t>
            </a:r>
          </a:p>
          <a:p>
            <a:pPr>
              <a:buNone/>
            </a:pPr>
            <a:r>
              <a:rPr lang="en-US" sz="2000" dirty="0" smtClean="0"/>
              <a:t>   </a:t>
            </a:r>
            <a:r>
              <a:rPr lang="en-US" sz="2000" dirty="0" err="1" smtClean="0"/>
              <a:t>dbms_output.put_line</a:t>
            </a:r>
            <a:r>
              <a:rPr lang="en-US" sz="2000" dirty="0" smtClean="0"/>
              <a:t>(' square of (100): ' || a);</a:t>
            </a:r>
          </a:p>
          <a:p>
            <a:pPr>
              <a:buNone/>
            </a:pPr>
            <a:r>
              <a:rPr lang="en-US" sz="2000" dirty="0" smtClean="0"/>
              <a:t>end;</a:t>
            </a:r>
          </a:p>
          <a:p>
            <a:pPr>
              <a:buNone/>
            </a:pPr>
            <a:r>
              <a:rPr lang="en-US" sz="2000" dirty="0" smtClean="0"/>
              <a:t>/</a:t>
            </a:r>
            <a:endParaRPr 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57313"/>
            <a:ext cx="8386763"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65240" y="2914560"/>
              <a:ext cx="6547320" cy="3474000"/>
            </p14:xfrm>
          </p:contentPart>
        </mc:Choice>
        <mc:Fallback xmlns="">
          <p:pic>
            <p:nvPicPr>
              <p:cNvPr id="4" name="Ink 3"/>
              <p:cNvPicPr/>
              <p:nvPr/>
            </p:nvPicPr>
            <p:blipFill>
              <a:blip r:embed="rId4"/>
              <a:stretch>
                <a:fillRect/>
              </a:stretch>
            </p:blipFill>
            <p:spPr>
              <a:xfrm>
                <a:off x="155880" y="2905200"/>
                <a:ext cx="6566040" cy="349272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6293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192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accessing Tables</a:t>
            </a:r>
            <a:endParaRPr lang="en-US" dirty="0"/>
          </a:p>
        </p:txBody>
      </p:sp>
      <p:sp>
        <p:nvSpPr>
          <p:cNvPr id="3" name="Content Placeholder 2"/>
          <p:cNvSpPr>
            <a:spLocks noGrp="1"/>
          </p:cNvSpPr>
          <p:nvPr>
            <p:ph idx="1"/>
          </p:nvPr>
        </p:nvSpPr>
        <p:spPr/>
        <p:txBody>
          <a:bodyPr>
            <a:normAutofit/>
          </a:bodyPr>
          <a:lstStyle/>
          <a:p>
            <a:pPr algn="just">
              <a:buNone/>
            </a:pPr>
            <a:endParaRPr lang="en-US" dirty="0">
              <a:latin typeface="Courier New" pitchFamily="49" charset="0"/>
              <a:cs typeface="Courier New" pitchFamily="49"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2828925"/>
            <a:ext cx="8562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4676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subprogram</a:t>
            </a:r>
            <a:r>
              <a:rPr lang="en-US" dirty="0" smtClean="0"/>
              <a:t> is a program unit/module that performs a particular task</a:t>
            </a:r>
          </a:p>
          <a:p>
            <a:r>
              <a:rPr lang="en-US" dirty="0" smtClean="0"/>
              <a:t>A subprogram can be invoked by another subprogram or program which is called the </a:t>
            </a:r>
            <a:r>
              <a:rPr lang="en-US" b="1" dirty="0" smtClean="0"/>
              <a:t>calling program.</a:t>
            </a:r>
          </a:p>
          <a:p>
            <a:r>
              <a:rPr lang="en-US" dirty="0" smtClean="0"/>
              <a:t>A subprogram can be created:</a:t>
            </a:r>
          </a:p>
          <a:p>
            <a:pPr lvl="1"/>
            <a:r>
              <a:rPr lang="en-US" dirty="0" smtClean="0"/>
              <a:t>At schema level</a:t>
            </a:r>
          </a:p>
          <a:p>
            <a:pPr lvl="1"/>
            <a:r>
              <a:rPr lang="en-US" dirty="0" smtClean="0"/>
              <a:t>Inside a package</a:t>
            </a:r>
          </a:p>
          <a:p>
            <a:pPr lvl="1"/>
            <a:r>
              <a:rPr lang="en-US" dirty="0" smtClean="0"/>
              <a:t>Inside a PL/SQL block</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6200"/>
            <a:ext cx="7428171"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Inventory Table</a:t>
            </a:r>
            <a:endParaRPr lang="en-IN" dirty="0"/>
          </a:p>
        </p:txBody>
      </p:sp>
      <p:sp>
        <p:nvSpPr>
          <p:cNvPr id="3" name="Content Placeholder 2"/>
          <p:cNvSpPr>
            <a:spLocks noGrp="1"/>
          </p:cNvSpPr>
          <p:nvPr>
            <p:ph idx="1"/>
          </p:nvPr>
        </p:nvSpPr>
        <p:spPr/>
        <p:txBody>
          <a:bodyPr/>
          <a:lstStyle/>
          <a:p>
            <a:pPr marL="0" indent="0">
              <a:buNone/>
            </a:pPr>
            <a:r>
              <a:rPr lang="en-US" sz="2800" dirty="0" err="1" smtClean="0">
                <a:latin typeface="Courier New" pitchFamily="49" charset="0"/>
                <a:cs typeface="Courier New" pitchFamily="49" charset="0"/>
              </a:rPr>
              <a:t>procode</a:t>
            </a:r>
            <a:endParaRPr lang="en-US" sz="2800" dirty="0" smtClean="0">
              <a:latin typeface="Courier New" pitchFamily="49" charset="0"/>
              <a:cs typeface="Courier New" pitchFamily="49" charset="0"/>
            </a:endParaRPr>
          </a:p>
          <a:p>
            <a:pPr marL="0" indent="0">
              <a:buNone/>
            </a:pPr>
            <a:r>
              <a:rPr lang="en-US" sz="2800" dirty="0" err="1" smtClean="0">
                <a:latin typeface="Courier New" pitchFamily="49" charset="0"/>
                <a:cs typeface="Courier New" pitchFamily="49" charset="0"/>
              </a:rPr>
              <a:t>proname</a:t>
            </a:r>
            <a:endParaRPr lang="en-US" sz="2800" dirty="0" smtClean="0">
              <a:latin typeface="Courier New" pitchFamily="49" charset="0"/>
              <a:cs typeface="Courier New" pitchFamily="49" charset="0"/>
            </a:endParaRPr>
          </a:p>
          <a:p>
            <a:pPr marL="0" indent="0">
              <a:buNone/>
            </a:pPr>
            <a:r>
              <a:rPr lang="en-US" sz="2800" dirty="0" err="1" smtClean="0">
                <a:latin typeface="Courier New" pitchFamily="49" charset="0"/>
                <a:cs typeface="Courier New" pitchFamily="49" charset="0"/>
              </a:rPr>
              <a:t>pqty</a:t>
            </a:r>
            <a:endParaRPr lang="en-US" sz="2800" dirty="0" smtClean="0">
              <a:latin typeface="Courier New" pitchFamily="49" charset="0"/>
              <a:cs typeface="Courier New" pitchFamily="49" charset="0"/>
            </a:endParaRPr>
          </a:p>
          <a:p>
            <a:pPr marL="0" indent="0">
              <a:buNone/>
            </a:pPr>
            <a:r>
              <a:rPr lang="en-US" sz="2800" dirty="0" err="1" smtClean="0">
                <a:latin typeface="Courier New" pitchFamily="49" charset="0"/>
                <a:cs typeface="Courier New" pitchFamily="49" charset="0"/>
              </a:rPr>
              <a:t>pprice</a:t>
            </a:r>
            <a:endParaRPr lang="en-IN" dirty="0"/>
          </a:p>
        </p:txBody>
      </p:sp>
    </p:spTree>
    <p:extLst>
      <p:ext uri="{BB962C8B-B14F-4D97-AF65-F5344CB8AC3E}">
        <p14:creationId xmlns:p14="http://schemas.microsoft.com/office/powerpoint/2010/main" val="1257553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Procedure</a:t>
            </a:r>
            <a:endParaRPr lang="en-US" dirty="0"/>
          </a:p>
        </p:txBody>
      </p:sp>
      <p:sp>
        <p:nvSpPr>
          <p:cNvPr id="3" name="Content Placeholder 2"/>
          <p:cNvSpPr>
            <a:spLocks noGrp="1"/>
          </p:cNvSpPr>
          <p:nvPr>
            <p:ph idx="1"/>
          </p:nvPr>
        </p:nvSpPr>
        <p:spPr/>
        <p:txBody>
          <a:bodyPr>
            <a:noAutofit/>
          </a:bodyPr>
          <a:lstStyle/>
          <a:p>
            <a:pPr>
              <a:buNone/>
            </a:pPr>
            <a:r>
              <a:rPr lang="en-US" sz="1600" dirty="0" smtClean="0">
                <a:latin typeface="Courier New" pitchFamily="49" charset="0"/>
                <a:cs typeface="Courier New" pitchFamily="49" charset="0"/>
              </a:rPr>
              <a:t>SQL&gt; </a:t>
            </a:r>
            <a:r>
              <a:rPr lang="en-US" sz="1600" dirty="0" err="1" smtClean="0">
                <a:latin typeface="Courier New" pitchFamily="49" charset="0"/>
                <a:cs typeface="Courier New" pitchFamily="49" charset="0"/>
              </a:rPr>
              <a:t>ed</a:t>
            </a:r>
            <a:r>
              <a:rPr lang="en-US" sz="1600" dirty="0" smtClean="0">
                <a:latin typeface="Courier New" pitchFamily="49" charset="0"/>
                <a:cs typeface="Courier New" pitchFamily="49" charset="0"/>
              </a:rPr>
              <a:t> ex1;</a:t>
            </a:r>
          </a:p>
          <a:p>
            <a:pPr>
              <a:buNone/>
            </a:pPr>
            <a:r>
              <a:rPr lang="en-US" sz="1600" dirty="0" smtClean="0">
                <a:latin typeface="Courier New" pitchFamily="49" charset="0"/>
                <a:cs typeface="Courier New" pitchFamily="49" charset="0"/>
              </a:rPr>
              <a:t>create or replace procedure </a:t>
            </a:r>
            <a:r>
              <a:rPr lang="en-US" sz="1600" dirty="0" err="1" smtClean="0">
                <a:latin typeface="Courier New" pitchFamily="49" charset="0"/>
                <a:cs typeface="Courier New" pitchFamily="49" charset="0"/>
              </a:rPr>
              <a:t>pro_insert</a:t>
            </a:r>
            <a:r>
              <a:rPr lang="en-US" sz="1600" dirty="0" smtClean="0">
                <a:latin typeface="Courier New" pitchFamily="49" charset="0"/>
                <a:cs typeface="Courier New" pitchFamily="49" charset="0"/>
              </a:rPr>
              <a:t>(x1 varchar,x2 varchar,x3 number,x4 number) as</a:t>
            </a:r>
          </a:p>
          <a:p>
            <a:pPr>
              <a:buNone/>
            </a:pPr>
            <a:r>
              <a:rPr lang="en-US" sz="1600" dirty="0" err="1" smtClean="0">
                <a:latin typeface="Courier New" pitchFamily="49" charset="0"/>
                <a:cs typeface="Courier New" pitchFamily="49" charset="0"/>
              </a:rPr>
              <a:t>procode</a:t>
            </a:r>
            <a:r>
              <a:rPr lang="en-US" sz="1600" dirty="0" smtClean="0">
                <a:latin typeface="Courier New" pitchFamily="49" charset="0"/>
                <a:cs typeface="Courier New" pitchFamily="49" charset="0"/>
              </a:rPr>
              <a:t> varchar2(5);</a:t>
            </a:r>
          </a:p>
          <a:p>
            <a:pPr>
              <a:buNone/>
            </a:pPr>
            <a:r>
              <a:rPr lang="en-US" sz="1600" dirty="0" err="1" smtClean="0">
                <a:latin typeface="Courier New" pitchFamily="49" charset="0"/>
                <a:cs typeface="Courier New" pitchFamily="49" charset="0"/>
              </a:rPr>
              <a:t>proname</a:t>
            </a:r>
            <a:r>
              <a:rPr lang="en-US" sz="1600" dirty="0" smtClean="0">
                <a:latin typeface="Courier New" pitchFamily="49" charset="0"/>
                <a:cs typeface="Courier New" pitchFamily="49" charset="0"/>
              </a:rPr>
              <a:t> varchar2(10);</a:t>
            </a:r>
          </a:p>
          <a:p>
            <a:pPr>
              <a:buNone/>
            </a:pPr>
            <a:r>
              <a:rPr lang="en-US" sz="1600" dirty="0" err="1" smtClean="0">
                <a:latin typeface="Courier New" pitchFamily="49" charset="0"/>
                <a:cs typeface="Courier New" pitchFamily="49" charset="0"/>
              </a:rPr>
              <a:t>pqty</a:t>
            </a:r>
            <a:r>
              <a:rPr lang="en-US" sz="1600" dirty="0" smtClean="0">
                <a:latin typeface="Courier New" pitchFamily="49" charset="0"/>
                <a:cs typeface="Courier New" pitchFamily="49" charset="0"/>
              </a:rPr>
              <a:t> number(4);</a:t>
            </a:r>
          </a:p>
          <a:p>
            <a:pPr>
              <a:buNone/>
            </a:pPr>
            <a:r>
              <a:rPr lang="en-US" sz="1600" dirty="0" err="1" smtClean="0">
                <a:latin typeface="Courier New" pitchFamily="49" charset="0"/>
                <a:cs typeface="Courier New" pitchFamily="49" charset="0"/>
              </a:rPr>
              <a:t>pprice</a:t>
            </a:r>
            <a:r>
              <a:rPr lang="en-US" sz="1600" dirty="0" smtClean="0">
                <a:latin typeface="Courier New" pitchFamily="49" charset="0"/>
                <a:cs typeface="Courier New" pitchFamily="49" charset="0"/>
              </a:rPr>
              <a:t> number(5);</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Begin</a:t>
            </a:r>
          </a:p>
          <a:p>
            <a:pPr>
              <a:buNone/>
            </a:pPr>
            <a:r>
              <a:rPr lang="en-US" sz="1600" dirty="0" err="1" smtClean="0">
                <a:latin typeface="Courier New" pitchFamily="49" charset="0"/>
                <a:cs typeface="Courier New" pitchFamily="49" charset="0"/>
              </a:rPr>
              <a:t>procode</a:t>
            </a:r>
            <a:r>
              <a:rPr lang="en-US" sz="1600" dirty="0" smtClean="0">
                <a:latin typeface="Courier New" pitchFamily="49" charset="0"/>
                <a:cs typeface="Courier New" pitchFamily="49" charset="0"/>
              </a:rPr>
              <a:t>:=x1;</a:t>
            </a:r>
          </a:p>
          <a:p>
            <a:pPr>
              <a:buNone/>
            </a:pPr>
            <a:r>
              <a:rPr lang="en-US" sz="1600" dirty="0" err="1" smtClean="0">
                <a:latin typeface="Courier New" pitchFamily="49" charset="0"/>
                <a:cs typeface="Courier New" pitchFamily="49" charset="0"/>
              </a:rPr>
              <a:t>proname</a:t>
            </a:r>
            <a:r>
              <a:rPr lang="en-US" sz="1600" dirty="0" smtClean="0">
                <a:latin typeface="Courier New" pitchFamily="49" charset="0"/>
                <a:cs typeface="Courier New" pitchFamily="49" charset="0"/>
              </a:rPr>
              <a:t>:=x2;</a:t>
            </a:r>
          </a:p>
          <a:p>
            <a:pPr>
              <a:buNone/>
            </a:pPr>
            <a:r>
              <a:rPr lang="en-US" sz="1600" dirty="0" err="1" smtClean="0">
                <a:latin typeface="Courier New" pitchFamily="49" charset="0"/>
                <a:cs typeface="Courier New" pitchFamily="49" charset="0"/>
              </a:rPr>
              <a:t>pqty</a:t>
            </a:r>
            <a:r>
              <a:rPr lang="en-US" sz="1600" dirty="0" smtClean="0">
                <a:latin typeface="Courier New" pitchFamily="49" charset="0"/>
                <a:cs typeface="Courier New" pitchFamily="49" charset="0"/>
              </a:rPr>
              <a:t>:=x3;</a:t>
            </a:r>
          </a:p>
          <a:p>
            <a:pPr>
              <a:buNone/>
            </a:pPr>
            <a:r>
              <a:rPr lang="en-US" sz="1600" dirty="0" err="1" smtClean="0">
                <a:latin typeface="Courier New" pitchFamily="49" charset="0"/>
                <a:cs typeface="Courier New" pitchFamily="49" charset="0"/>
              </a:rPr>
              <a:t>pprice</a:t>
            </a:r>
            <a:r>
              <a:rPr lang="en-US" sz="1600" dirty="0" smtClean="0">
                <a:latin typeface="Courier New" pitchFamily="49" charset="0"/>
                <a:cs typeface="Courier New" pitchFamily="49" charset="0"/>
              </a:rPr>
              <a:t>:=x4;</a:t>
            </a:r>
          </a:p>
          <a:p>
            <a:pPr>
              <a:buNone/>
            </a:pPr>
            <a:r>
              <a:rPr lang="en-US" sz="1600" dirty="0" smtClean="0">
                <a:latin typeface="Courier New" pitchFamily="49" charset="0"/>
                <a:cs typeface="Courier New" pitchFamily="49" charset="0"/>
              </a:rPr>
              <a:t>insert into inventory values(</a:t>
            </a:r>
            <a:r>
              <a:rPr lang="en-US" sz="1600" dirty="0" err="1" smtClean="0">
                <a:latin typeface="Courier New" pitchFamily="49" charset="0"/>
                <a:cs typeface="Courier New" pitchFamily="49" charset="0"/>
              </a:rPr>
              <a:t>procode,proname,pqty,pprice</a:t>
            </a:r>
            <a:r>
              <a:rPr lang="en-US" sz="1600" dirty="0" smtClean="0">
                <a:latin typeface="Courier New" pitchFamily="49" charset="0"/>
                <a:cs typeface="Courier New" pitchFamily="49" charset="0"/>
              </a:rPr>
              <a:t>);</a:t>
            </a:r>
          </a:p>
          <a:p>
            <a:pPr>
              <a:buNone/>
            </a:pPr>
            <a:r>
              <a:rPr lang="en-US" sz="1600" dirty="0" err="1" smtClean="0">
                <a:latin typeface="Courier New" pitchFamily="49" charset="0"/>
                <a:cs typeface="Courier New" pitchFamily="49" charset="0"/>
              </a:rPr>
              <a:t>dbms_output.put_line</a:t>
            </a:r>
            <a:r>
              <a:rPr lang="en-US" sz="1600" dirty="0" smtClean="0">
                <a:latin typeface="Courier New" pitchFamily="49" charset="0"/>
                <a:cs typeface="Courier New" pitchFamily="49" charset="0"/>
              </a:rPr>
              <a:t>('Record Inserted');</a:t>
            </a:r>
          </a:p>
          <a:p>
            <a:pPr>
              <a:buNone/>
            </a:pPr>
            <a:r>
              <a:rPr lang="en-US" sz="1600" dirty="0" smtClean="0">
                <a:latin typeface="Courier New" pitchFamily="49" charset="0"/>
                <a:cs typeface="Courier New" pitchFamily="49" charset="0"/>
              </a:rPr>
              <a:t>end;</a:t>
            </a:r>
          </a:p>
          <a:p>
            <a:pPr>
              <a:buNone/>
            </a:pPr>
            <a:r>
              <a:rPr lang="en-US" sz="1600" dirty="0" smtClean="0">
                <a:latin typeface="Courier New" pitchFamily="49" charset="0"/>
                <a:cs typeface="Courier New" pitchFamily="49" charset="0"/>
              </a:rPr>
              <a:t>/</a:t>
            </a:r>
          </a:p>
          <a:p>
            <a:pPr>
              <a:buNone/>
            </a:pP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and Executing</a:t>
            </a:r>
            <a:endParaRPr lang="en-US" dirty="0"/>
          </a:p>
        </p:txBody>
      </p:sp>
      <p:sp>
        <p:nvSpPr>
          <p:cNvPr id="3" name="Content Placeholder 2"/>
          <p:cNvSpPr>
            <a:spLocks noGrp="1"/>
          </p:cNvSpPr>
          <p:nvPr>
            <p:ph idx="1"/>
          </p:nvPr>
        </p:nvSpPr>
        <p:spPr/>
        <p:txBody>
          <a:bodyPr/>
          <a:lstStyle/>
          <a:p>
            <a:pPr lvl="1"/>
            <a:endParaRPr lang="en-US" dirty="0" smtClean="0"/>
          </a:p>
          <a:p>
            <a:r>
              <a:rPr lang="en-US" dirty="0" smtClean="0"/>
              <a:t>Execution</a:t>
            </a:r>
          </a:p>
          <a:p>
            <a:pPr lvl="1"/>
            <a:r>
              <a:rPr lang="en-US" dirty="0" smtClean="0"/>
              <a:t>exec procedure-name</a:t>
            </a:r>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Insert Procedure:</a:t>
            </a:r>
            <a:endParaRPr lang="en-US" dirty="0"/>
          </a:p>
        </p:txBody>
      </p:sp>
      <p:sp>
        <p:nvSpPr>
          <p:cNvPr id="3" name="Content Placeholder 2"/>
          <p:cNvSpPr>
            <a:spLocks noGrp="1"/>
          </p:cNvSpPr>
          <p:nvPr>
            <p:ph idx="1"/>
          </p:nvPr>
        </p:nvSpPr>
        <p:spPr/>
        <p:txBody>
          <a:bodyPr>
            <a:noAutofit/>
          </a:bodyPr>
          <a:lstStyle/>
          <a:p>
            <a:pPr>
              <a:buNone/>
            </a:pPr>
            <a:r>
              <a:rPr lang="en-US" sz="1800" dirty="0" smtClean="0">
                <a:latin typeface="Courier New" pitchFamily="49" charset="0"/>
                <a:cs typeface="Courier New" pitchFamily="49" charset="0"/>
              </a:rPr>
              <a:t>SQL&gt; exec </a:t>
            </a:r>
            <a:r>
              <a:rPr lang="en-US" sz="1800" dirty="0" err="1" smtClean="0">
                <a:latin typeface="Courier New" pitchFamily="49" charset="0"/>
                <a:cs typeface="Courier New" pitchFamily="49" charset="0"/>
              </a:rPr>
              <a:t>pro_insert</a:t>
            </a:r>
            <a:r>
              <a:rPr lang="en-US" sz="1800" dirty="0" smtClean="0">
                <a:latin typeface="Courier New" pitchFamily="49" charset="0"/>
                <a:cs typeface="Courier New" pitchFamily="49" charset="0"/>
              </a:rPr>
              <a:t>('p1','book',50,10);</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Record Inserted</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PL/SQL procedure successfully completed.</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SQL&gt; exec </a:t>
            </a:r>
            <a:r>
              <a:rPr lang="en-US" sz="1800" dirty="0" err="1" smtClean="0">
                <a:latin typeface="Courier New" pitchFamily="49" charset="0"/>
                <a:cs typeface="Courier New" pitchFamily="49" charset="0"/>
              </a:rPr>
              <a:t>pro_insert</a:t>
            </a:r>
            <a:r>
              <a:rPr lang="en-US" sz="1800" dirty="0" smtClean="0">
                <a:latin typeface="Courier New" pitchFamily="49" charset="0"/>
                <a:cs typeface="Courier New" pitchFamily="49" charset="0"/>
              </a:rPr>
              <a:t>('p2','pen',60,20);</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Record Inserted</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PL/SQL procedure successfully completed.</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SQL&gt; exec </a:t>
            </a:r>
            <a:r>
              <a:rPr lang="en-US" sz="1800" dirty="0" err="1" smtClean="0">
                <a:latin typeface="Courier New" pitchFamily="49" charset="0"/>
                <a:cs typeface="Courier New" pitchFamily="49" charset="0"/>
              </a:rPr>
              <a:t>pro_insert</a:t>
            </a:r>
            <a:r>
              <a:rPr lang="en-US" sz="1800" dirty="0" smtClean="0">
                <a:latin typeface="Courier New" pitchFamily="49" charset="0"/>
                <a:cs typeface="Courier New" pitchFamily="49" charset="0"/>
              </a:rPr>
              <a:t>('p3','pencil',30,50);</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Record Inserted</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PL/SQL procedure successfully completed.</a:t>
            </a:r>
            <a:endParaRPr lang="en-US" sz="2400" dirty="0" smtClean="0">
              <a:latin typeface="Courier New" pitchFamily="49" charset="0"/>
              <a:cs typeface="Courier New" pitchFamily="49" charset="0"/>
            </a:endParaRPr>
          </a:p>
          <a:p>
            <a:pPr>
              <a:buNone/>
            </a:pPr>
            <a:r>
              <a:rPr lang="en-US" sz="1800" dirty="0" smtClean="0">
                <a:latin typeface="Courier New" pitchFamily="49" charset="0"/>
                <a:cs typeface="Courier New" pitchFamily="49" charset="0"/>
              </a:rPr>
              <a:t> </a:t>
            </a:r>
            <a:endParaRPr lang="en-US" sz="24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Insert Procedure:</a:t>
            </a:r>
            <a:endParaRPr lang="en-US" dirty="0"/>
          </a:p>
        </p:txBody>
      </p:sp>
      <p:sp>
        <p:nvSpPr>
          <p:cNvPr id="3" name="Content Placeholder 2"/>
          <p:cNvSpPr>
            <a:spLocks noGrp="1"/>
          </p:cNvSpPr>
          <p:nvPr>
            <p:ph idx="1"/>
          </p:nvPr>
        </p:nvSpPr>
        <p:spPr/>
        <p:txBody>
          <a:bodyPr>
            <a:noAutofit/>
          </a:bodyPr>
          <a:lstStyle/>
          <a:p>
            <a:pPr>
              <a:buNone/>
            </a:pPr>
            <a:r>
              <a:rPr lang="en-US" sz="2000" dirty="0" smtClean="0">
                <a:latin typeface="Courier New" pitchFamily="49" charset="0"/>
                <a:cs typeface="Courier New" pitchFamily="49" charset="0"/>
              </a:rPr>
              <a:t>SQL&gt; exec </a:t>
            </a:r>
            <a:r>
              <a:rPr lang="en-US" sz="2000" dirty="0" err="1" smtClean="0">
                <a:latin typeface="Courier New" pitchFamily="49" charset="0"/>
                <a:cs typeface="Courier New" pitchFamily="49" charset="0"/>
              </a:rPr>
              <a:t>pro_insert</a:t>
            </a:r>
            <a:r>
              <a:rPr lang="en-US" sz="2000" dirty="0" smtClean="0">
                <a:latin typeface="Courier New" pitchFamily="49" charset="0"/>
                <a:cs typeface="Courier New" pitchFamily="49" charset="0"/>
              </a:rPr>
              <a:t>('p4','ink',10,10);</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Record Inserted</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PL/SQL procedure successfully completed.</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SQL&gt;  exec </a:t>
            </a:r>
            <a:r>
              <a:rPr lang="en-US" sz="2000" dirty="0" err="1" smtClean="0">
                <a:latin typeface="Courier New" pitchFamily="49" charset="0"/>
                <a:cs typeface="Courier New" pitchFamily="49" charset="0"/>
              </a:rPr>
              <a:t>pro_insert</a:t>
            </a:r>
            <a:r>
              <a:rPr lang="en-US" sz="2000" dirty="0" smtClean="0">
                <a:latin typeface="Courier New" pitchFamily="49" charset="0"/>
                <a:cs typeface="Courier New" pitchFamily="49" charset="0"/>
              </a:rPr>
              <a:t>('p5','scale',20,5);</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Record Inserted</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PL/SQL procedure successfully completed.</a:t>
            </a:r>
            <a:endParaRPr lang="en-US" sz="28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 </a:t>
            </a:r>
            <a:endParaRPr lang="en-US" sz="2800" dirty="0" smtClean="0">
              <a:latin typeface="Courier New" pitchFamily="49" charset="0"/>
              <a:cs typeface="Courier New" pitchFamily="49" charset="0"/>
            </a:endParaRPr>
          </a:p>
          <a:p>
            <a:pPr lvl="1">
              <a:buNone/>
            </a:pPr>
            <a:endParaRPr lang="en-US"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Insert Procedure:</a:t>
            </a:r>
            <a:endParaRPr lang="en-US" dirty="0"/>
          </a:p>
        </p:txBody>
      </p:sp>
      <p:sp>
        <p:nvSpPr>
          <p:cNvPr id="3" name="Content Placeholder 2"/>
          <p:cNvSpPr>
            <a:spLocks noGrp="1"/>
          </p:cNvSpPr>
          <p:nvPr>
            <p:ph idx="1"/>
          </p:nvPr>
        </p:nvSpPr>
        <p:spPr/>
        <p:txBody>
          <a:bodyPr>
            <a:noAutofit/>
          </a:bodyPr>
          <a:lstStyle/>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SQL&gt; select * from inventory;</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PCODE PNAME            PQTY     PPRICE</a:t>
            </a:r>
          </a:p>
          <a:p>
            <a:pPr>
              <a:buNone/>
            </a:pPr>
            <a:r>
              <a:rPr lang="en-US" sz="2000" dirty="0" smtClean="0">
                <a:latin typeface="Courier New" pitchFamily="49" charset="0"/>
                <a:cs typeface="Courier New" pitchFamily="49" charset="0"/>
              </a:rPr>
              <a:t>----- ---------- ---------- ----------</a:t>
            </a:r>
          </a:p>
          <a:p>
            <a:pPr>
              <a:buNone/>
            </a:pPr>
            <a:r>
              <a:rPr lang="en-US" sz="2000" dirty="0" smtClean="0">
                <a:latin typeface="Courier New" pitchFamily="49" charset="0"/>
                <a:cs typeface="Courier New" pitchFamily="49" charset="0"/>
              </a:rPr>
              <a:t>p1    book               50         10</a:t>
            </a:r>
          </a:p>
          <a:p>
            <a:pPr>
              <a:buNone/>
            </a:pPr>
            <a:r>
              <a:rPr lang="en-US" sz="2000" dirty="0" smtClean="0">
                <a:latin typeface="Courier New" pitchFamily="49" charset="0"/>
                <a:cs typeface="Courier New" pitchFamily="49" charset="0"/>
              </a:rPr>
              <a:t>p2    pen                60         20</a:t>
            </a:r>
          </a:p>
          <a:p>
            <a:pPr>
              <a:buNone/>
            </a:pPr>
            <a:r>
              <a:rPr lang="en-US" sz="2000" dirty="0" smtClean="0">
                <a:latin typeface="Courier New" pitchFamily="49" charset="0"/>
                <a:cs typeface="Courier New" pitchFamily="49" charset="0"/>
              </a:rPr>
              <a:t>p3    pencil             30         50</a:t>
            </a:r>
          </a:p>
          <a:p>
            <a:pPr>
              <a:buNone/>
            </a:pPr>
            <a:r>
              <a:rPr lang="en-US" sz="2000" dirty="0" smtClean="0">
                <a:latin typeface="Courier New" pitchFamily="49" charset="0"/>
                <a:cs typeface="Courier New" pitchFamily="49" charset="0"/>
              </a:rPr>
              <a:t>p4    ink                10         10</a:t>
            </a:r>
          </a:p>
          <a:p>
            <a:pPr>
              <a:buNone/>
            </a:pPr>
            <a:r>
              <a:rPr lang="en-US" sz="2000" dirty="0" smtClean="0">
                <a:latin typeface="Courier New" pitchFamily="49" charset="0"/>
                <a:cs typeface="Courier New" pitchFamily="49" charset="0"/>
              </a:rPr>
              <a:t>p5    scale              20          5</a:t>
            </a:r>
            <a:endParaRPr lang="en-US"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17"/>
            <a:ext cx="8229600" cy="1143000"/>
          </a:xfrm>
        </p:spPr>
        <p:txBody>
          <a:bodyPr>
            <a:normAutofit/>
          </a:bodyPr>
          <a:lstStyle/>
          <a:p>
            <a:r>
              <a:rPr lang="en-US" dirty="0" smtClean="0"/>
              <a:t>Delete Procedure:</a:t>
            </a:r>
            <a:endParaRPr lang="en-US" dirty="0"/>
          </a:p>
        </p:txBody>
      </p:sp>
      <p:sp>
        <p:nvSpPr>
          <p:cNvPr id="4" name="Content Placeholder 3"/>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515225" cy="649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866960" y="1650960"/>
              <a:ext cx="6528240" cy="2864160"/>
            </p14:xfrm>
          </p:contentPart>
        </mc:Choice>
        <mc:Fallback xmlns="">
          <p:pic>
            <p:nvPicPr>
              <p:cNvPr id="3" name="Ink 2"/>
              <p:cNvPicPr/>
              <p:nvPr/>
            </p:nvPicPr>
            <p:blipFill>
              <a:blip r:embed="rId4"/>
              <a:stretch>
                <a:fillRect/>
              </a:stretch>
            </p:blipFill>
            <p:spPr>
              <a:xfrm>
                <a:off x="1857600" y="1641600"/>
                <a:ext cx="6546960" cy="2882880"/>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dirty="0" smtClean="0"/>
              <a:t>Creating a Function</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dirty="0" smtClean="0"/>
              <a:t>Where,</a:t>
            </a:r>
          </a:p>
          <a:p>
            <a:pPr lvl="1" algn="just"/>
            <a:r>
              <a:rPr lang="en-US" i="1" dirty="0" smtClean="0"/>
              <a:t>function-name</a:t>
            </a:r>
            <a:r>
              <a:rPr lang="en-US" dirty="0" smtClean="0"/>
              <a:t> specifies the name of the function.</a:t>
            </a:r>
          </a:p>
          <a:p>
            <a:pPr lvl="1" algn="just"/>
            <a:r>
              <a:rPr lang="en-US" smtClean="0"/>
              <a:t>[CREATE OR </a:t>
            </a:r>
            <a:r>
              <a:rPr lang="en-US" dirty="0" smtClean="0"/>
              <a:t>REPLACE] option allows modifying an existing function.</a:t>
            </a:r>
          </a:p>
          <a:p>
            <a:pPr lvl="1" algn="just"/>
            <a:r>
              <a:rPr lang="en-US" dirty="0" smtClean="0"/>
              <a:t>The optional parameter list contains name, mode and types of the parameters. IN represents that value will be passed from outside and OUT represents that this parameter will be used to return a value outside of the procedure.</a:t>
            </a:r>
          </a:p>
          <a:p>
            <a:pPr lvl="1" algn="just"/>
            <a:r>
              <a:rPr lang="en-US" dirty="0" smtClean="0"/>
              <a:t>The function must contain a </a:t>
            </a:r>
            <a:r>
              <a:rPr lang="en-US" b="1" dirty="0" smtClean="0"/>
              <a:t>return</a:t>
            </a:r>
            <a:r>
              <a:rPr lang="en-US" dirty="0" smtClean="0"/>
              <a:t> statement.</a:t>
            </a:r>
          </a:p>
          <a:p>
            <a:pPr lvl="2" algn="just"/>
            <a:r>
              <a:rPr lang="en-US" i="1" dirty="0" smtClean="0"/>
              <a:t>RETURN</a:t>
            </a:r>
            <a:r>
              <a:rPr lang="en-US" dirty="0" smtClean="0"/>
              <a:t> clause specifies that data type you are going to return from the function.</a:t>
            </a:r>
          </a:p>
          <a:p>
            <a:pPr lvl="2" algn="just"/>
            <a:r>
              <a:rPr lang="en-US" i="1" dirty="0" smtClean="0"/>
              <a:t>function-body</a:t>
            </a:r>
            <a:r>
              <a:rPr lang="en-US" dirty="0" smtClean="0"/>
              <a:t> contains the executable part.</a:t>
            </a:r>
          </a:p>
          <a:p>
            <a:pPr lvl="2" algn="just"/>
            <a:r>
              <a:rPr lang="en-US" dirty="0" smtClean="0"/>
              <a:t>The AS keyword is used instead of the IS keyword for creating a standalone function.</a:t>
            </a:r>
            <a:endParaRPr lang="en-US" dirty="0"/>
          </a:p>
        </p:txBody>
      </p:sp>
    </p:spTree>
    <p:extLst>
      <p:ext uri="{BB962C8B-B14F-4D97-AF65-F5344CB8AC3E}">
        <p14:creationId xmlns:p14="http://schemas.microsoft.com/office/powerpoint/2010/main" val="359984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a:t>
            </a:r>
            <a:endParaRPr lang="en-US" dirty="0"/>
          </a:p>
        </p:txBody>
      </p:sp>
      <p:sp>
        <p:nvSpPr>
          <p:cNvPr id="3" name="Content Placeholder 2"/>
          <p:cNvSpPr>
            <a:spLocks noGrp="1"/>
          </p:cNvSpPr>
          <p:nvPr>
            <p:ph sz="quarter" idx="1"/>
          </p:nvPr>
        </p:nvSpPr>
        <p:spPr>
          <a:xfrm>
            <a:off x="457200" y="1600200"/>
            <a:ext cx="4800600" cy="4525963"/>
          </a:xfrm>
        </p:spPr>
        <p:txBody>
          <a:bodyPr>
            <a:normAutofit fontScale="55000" lnSpcReduction="20000"/>
          </a:bodyPr>
          <a:lstStyle/>
          <a:p>
            <a:pPr>
              <a:buNone/>
            </a:pPr>
            <a:r>
              <a:rPr lang="en-US" dirty="0" smtClean="0"/>
              <a:t>create or replace function call(x in number) return number is</a:t>
            </a:r>
          </a:p>
          <a:p>
            <a:pPr>
              <a:buNone/>
            </a:pPr>
            <a:r>
              <a:rPr lang="en-US" dirty="0" smtClean="0"/>
              <a:t>begin</a:t>
            </a:r>
          </a:p>
          <a:p>
            <a:pPr>
              <a:buNone/>
            </a:pPr>
            <a:r>
              <a:rPr lang="en-US" dirty="0" smtClean="0"/>
              <a:t>return x;</a:t>
            </a:r>
          </a:p>
          <a:p>
            <a:pPr>
              <a:buNone/>
            </a:pPr>
            <a:r>
              <a:rPr lang="en-US" dirty="0" smtClean="0"/>
              <a:t>end;</a:t>
            </a:r>
          </a:p>
          <a:p>
            <a:pPr>
              <a:buNone/>
            </a:pPr>
            <a:r>
              <a:rPr lang="en-US" dirty="0" smtClean="0"/>
              <a:t>/</a:t>
            </a:r>
          </a:p>
          <a:p>
            <a:pPr>
              <a:buNone/>
            </a:pPr>
            <a:endParaRPr lang="en-US" dirty="0" smtClean="0"/>
          </a:p>
          <a:p>
            <a:pPr>
              <a:buNone/>
            </a:pPr>
            <a:r>
              <a:rPr lang="en-US" dirty="0" smtClean="0"/>
              <a:t>declare</a:t>
            </a:r>
          </a:p>
          <a:p>
            <a:pPr>
              <a:buNone/>
            </a:pPr>
            <a:r>
              <a:rPr lang="en-US" dirty="0" smtClean="0"/>
              <a:t>a number;</a:t>
            </a:r>
          </a:p>
          <a:p>
            <a:pPr>
              <a:buNone/>
            </a:pPr>
            <a:r>
              <a:rPr lang="en-US" dirty="0" smtClean="0"/>
              <a:t>x number;</a:t>
            </a:r>
          </a:p>
          <a:p>
            <a:pPr>
              <a:buNone/>
            </a:pPr>
            <a:r>
              <a:rPr lang="en-US" dirty="0" smtClean="0"/>
              <a:t>begin</a:t>
            </a:r>
          </a:p>
          <a:p>
            <a:pPr>
              <a:buNone/>
            </a:pPr>
            <a:r>
              <a:rPr lang="en-US" dirty="0" smtClean="0"/>
              <a:t>x:=2;</a:t>
            </a:r>
          </a:p>
          <a:p>
            <a:pPr>
              <a:buNone/>
            </a:pPr>
            <a:r>
              <a:rPr lang="en-US" dirty="0" smtClean="0"/>
              <a:t>a:=call(x);</a:t>
            </a:r>
          </a:p>
          <a:p>
            <a:pPr>
              <a:buNone/>
            </a:pPr>
            <a:r>
              <a:rPr lang="en-US" dirty="0" err="1" smtClean="0"/>
              <a:t>dbms_output.put_line</a:t>
            </a:r>
            <a:r>
              <a:rPr lang="en-US" dirty="0" smtClean="0"/>
              <a:t>('value: '||a);</a:t>
            </a:r>
          </a:p>
          <a:p>
            <a:pPr>
              <a:buNone/>
            </a:pPr>
            <a:r>
              <a:rPr lang="en-US" dirty="0" smtClean="0"/>
              <a:t>end;</a:t>
            </a:r>
          </a:p>
          <a:p>
            <a:pPr>
              <a:buNone/>
            </a:pPr>
            <a:r>
              <a:rPr lang="en-US" dirty="0" smtClean="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752600"/>
            <a:ext cx="381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38800" y="1167920"/>
            <a:ext cx="1150956" cy="369332"/>
          </a:xfrm>
          <a:prstGeom prst="rect">
            <a:avLst/>
          </a:prstGeom>
          <a:noFill/>
        </p:spPr>
        <p:txBody>
          <a:bodyPr wrap="none" rtlCol="0">
            <a:spAutoFit/>
          </a:bodyPr>
          <a:lstStyle/>
          <a:p>
            <a:r>
              <a:rPr lang="en-US" dirty="0"/>
              <a:t>P</a:t>
            </a:r>
            <a:r>
              <a:rPr lang="en-US" dirty="0" smtClean="0"/>
              <a:t>rocedure</a:t>
            </a:r>
            <a:endParaRPr lang="en-IN"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14480" y="0"/>
              <a:ext cx="8903160" cy="6242400"/>
            </p14:xfrm>
          </p:contentPart>
        </mc:Choice>
        <mc:Fallback xmlns="">
          <p:pic>
            <p:nvPicPr>
              <p:cNvPr id="6" name="Ink 5"/>
              <p:cNvPicPr/>
              <p:nvPr/>
            </p:nvPicPr>
            <p:blipFill>
              <a:blip r:embed="rId4"/>
              <a:stretch>
                <a:fillRect/>
              </a:stretch>
            </p:blipFill>
            <p:spPr>
              <a:xfrm>
                <a:off x="105120" y="-9360"/>
                <a:ext cx="8921880" cy="6261120"/>
              </a:xfrm>
              <a:prstGeom prst="rect">
                <a:avLst/>
              </a:prstGeom>
            </p:spPr>
          </p:pic>
        </mc:Fallback>
      </mc:AlternateContent>
    </p:spTree>
    <p:extLst>
      <p:ext uri="{BB962C8B-B14F-4D97-AF65-F5344CB8AC3E}">
        <p14:creationId xmlns:p14="http://schemas.microsoft.com/office/powerpoint/2010/main" val="1129110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Level</a:t>
            </a:r>
            <a:endParaRPr lang="en-US" dirty="0"/>
          </a:p>
        </p:txBody>
      </p:sp>
      <p:sp>
        <p:nvSpPr>
          <p:cNvPr id="3" name="Content Placeholder 2"/>
          <p:cNvSpPr>
            <a:spLocks noGrp="1"/>
          </p:cNvSpPr>
          <p:nvPr>
            <p:ph idx="1"/>
          </p:nvPr>
        </p:nvSpPr>
        <p:spPr/>
        <p:txBody>
          <a:bodyPr/>
          <a:lstStyle/>
          <a:p>
            <a:pPr algn="just"/>
            <a:r>
              <a:rPr lang="en-US" dirty="0" smtClean="0"/>
              <a:t>A schema level subprogram is a </a:t>
            </a:r>
            <a:r>
              <a:rPr lang="en-US" b="1" dirty="0" smtClean="0"/>
              <a:t>standalone subprogram</a:t>
            </a:r>
            <a:r>
              <a:rPr lang="en-US" dirty="0" smtClean="0"/>
              <a:t>. </a:t>
            </a:r>
          </a:p>
          <a:p>
            <a:pPr algn="just"/>
            <a:r>
              <a:rPr lang="en-US" dirty="0" smtClean="0"/>
              <a:t>It is created with the CREATE PROCEDURE or CREATE FUNCTION statement. </a:t>
            </a:r>
          </a:p>
          <a:p>
            <a:pPr algn="just"/>
            <a:r>
              <a:rPr lang="en-US" dirty="0" smtClean="0"/>
              <a:t>It is stored in the database and can be deleted with t</a:t>
            </a:r>
            <a:r>
              <a:rPr lang="en-US" b="1" dirty="0" smtClean="0"/>
              <a:t>he DROP PROCEDURE or DROP FUNCTION statement.</a:t>
            </a:r>
            <a:endParaRPr lang="en-US"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17840" y="139680"/>
              <a:ext cx="8515440" cy="6223320"/>
            </p14:xfrm>
          </p:contentPart>
        </mc:Choice>
        <mc:Fallback xmlns="">
          <p:pic>
            <p:nvPicPr>
              <p:cNvPr id="4" name="Ink 3"/>
              <p:cNvPicPr/>
              <p:nvPr/>
            </p:nvPicPr>
            <p:blipFill>
              <a:blip r:embed="rId3"/>
              <a:stretch>
                <a:fillRect/>
              </a:stretch>
            </p:blipFill>
            <p:spPr>
              <a:xfrm>
                <a:off x="708480" y="130320"/>
                <a:ext cx="8534160" cy="624204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a:t>
            </a:r>
            <a:br>
              <a:rPr lang="en-US" dirty="0"/>
            </a:br>
            <a:endParaRPr lang="en-US" dirty="0"/>
          </a:p>
        </p:txBody>
      </p:sp>
      <p:sp>
        <p:nvSpPr>
          <p:cNvPr id="3" name="Content Placeholder 2"/>
          <p:cNvSpPr>
            <a:spLocks noGrp="1"/>
          </p:cNvSpPr>
          <p:nvPr>
            <p:ph sz="quarter" idx="1"/>
          </p:nvPr>
        </p:nvSpPr>
        <p:spPr>
          <a:xfrm>
            <a:off x="-152400" y="685800"/>
            <a:ext cx="8229600" cy="4525963"/>
          </a:xfrm>
        </p:spPr>
        <p:txBody>
          <a:bodyPr/>
          <a:lstStyle/>
          <a:p>
            <a:pPr>
              <a:buNone/>
            </a:pPr>
            <a:r>
              <a:rPr lang="en-US" dirty="0" smtClean="0"/>
              <a:t>value: </a:t>
            </a:r>
            <a:r>
              <a:rPr lang="en-US" dirty="0"/>
              <a:t>2</a:t>
            </a:r>
            <a:r>
              <a:rPr lang="en-US" dirty="0" smtClean="0"/>
              <a:t> </a:t>
            </a:r>
          </a:p>
          <a:p>
            <a:pPr>
              <a:buNone/>
            </a:pPr>
            <a:r>
              <a:rPr lang="en-US" dirty="0" smtClean="0"/>
              <a:t>Statement processed. </a:t>
            </a:r>
          </a:p>
          <a:p>
            <a:pPr>
              <a:buNone/>
            </a:pPr>
            <a:r>
              <a:rPr lang="en-US" dirty="0" smtClean="0"/>
              <a:t>0.01 seconds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914400"/>
            <a:ext cx="5553574"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847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0"/>
            <a:ext cx="8229600" cy="6553200"/>
          </a:xfrm>
        </p:spPr>
        <p:txBody>
          <a:bodyPr>
            <a:noAutofit/>
          </a:bodyPr>
          <a:lstStyle/>
          <a:p>
            <a:pPr>
              <a:buNone/>
            </a:pPr>
            <a:r>
              <a:rPr lang="en-US" sz="1400" dirty="0" smtClean="0">
                <a:latin typeface="Courier New" pitchFamily="49" charset="0"/>
                <a:cs typeface="Courier New" pitchFamily="49" charset="0"/>
              </a:rPr>
              <a:t>DECLARE</a:t>
            </a:r>
          </a:p>
          <a:p>
            <a:pPr>
              <a:buNone/>
            </a:pPr>
            <a:r>
              <a:rPr lang="en-US" sz="1400" dirty="0" smtClean="0">
                <a:latin typeface="Courier New" pitchFamily="49" charset="0"/>
                <a:cs typeface="Courier New" pitchFamily="49" charset="0"/>
              </a:rPr>
              <a:t>   a number;</a:t>
            </a:r>
          </a:p>
          <a:p>
            <a:pPr>
              <a:buNone/>
            </a:pPr>
            <a:r>
              <a:rPr lang="en-US" sz="1400" dirty="0" smtClean="0">
                <a:latin typeface="Courier New" pitchFamily="49" charset="0"/>
                <a:cs typeface="Courier New" pitchFamily="49" charset="0"/>
              </a:rPr>
              <a:t>   b number;</a:t>
            </a:r>
          </a:p>
          <a:p>
            <a:pPr>
              <a:buNone/>
            </a:pPr>
            <a:r>
              <a:rPr lang="en-US" sz="1400" dirty="0" smtClean="0">
                <a:latin typeface="Courier New" pitchFamily="49" charset="0"/>
                <a:cs typeface="Courier New" pitchFamily="49" charset="0"/>
              </a:rPr>
              <a:t>   c number;</a:t>
            </a:r>
          </a:p>
          <a:p>
            <a:pPr>
              <a:buNone/>
            </a:pPr>
            <a:r>
              <a:rPr lang="en-US" sz="1400" dirty="0" smtClean="0">
                <a:latin typeface="Courier New" pitchFamily="49" charset="0"/>
                <a:cs typeface="Courier New" pitchFamily="49" charset="0"/>
              </a:rPr>
              <a:t>function </a:t>
            </a:r>
            <a:r>
              <a:rPr lang="en-US" sz="1400" dirty="0" err="1" smtClean="0">
                <a:latin typeface="Courier New" pitchFamily="49" charset="0"/>
                <a:cs typeface="Courier New" pitchFamily="49" charset="0"/>
              </a:rPr>
              <a:t>findmax</a:t>
            </a:r>
            <a:r>
              <a:rPr lang="en-US" sz="1400" dirty="0" smtClean="0">
                <a:latin typeface="Courier New" pitchFamily="49" charset="0"/>
                <a:cs typeface="Courier New" pitchFamily="49" charset="0"/>
              </a:rPr>
              <a:t>(x in number, y in number) </a:t>
            </a:r>
          </a:p>
          <a:p>
            <a:pPr>
              <a:buNone/>
            </a:pPr>
            <a:r>
              <a:rPr lang="en-US" sz="1400" dirty="0" smtClean="0">
                <a:latin typeface="Courier New" pitchFamily="49" charset="0"/>
                <a:cs typeface="Courier New" pitchFamily="49" charset="0"/>
              </a:rPr>
              <a:t>return number</a:t>
            </a:r>
          </a:p>
          <a:p>
            <a:pPr>
              <a:buNone/>
            </a:pPr>
            <a:r>
              <a:rPr lang="en-US" sz="1400" dirty="0" smtClean="0">
                <a:latin typeface="Courier New" pitchFamily="49" charset="0"/>
                <a:cs typeface="Courier New" pitchFamily="49" charset="0"/>
              </a:rPr>
              <a:t>is</a:t>
            </a:r>
          </a:p>
          <a:p>
            <a:pPr>
              <a:buNone/>
            </a:pPr>
            <a:r>
              <a:rPr lang="en-US" sz="1400" dirty="0" smtClean="0">
                <a:latin typeface="Courier New" pitchFamily="49" charset="0"/>
                <a:cs typeface="Courier New" pitchFamily="49" charset="0"/>
              </a:rPr>
              <a:t>    z number;</a:t>
            </a:r>
          </a:p>
          <a:p>
            <a:pPr>
              <a:buNone/>
            </a:pPr>
            <a:r>
              <a:rPr lang="en-US" sz="1400" dirty="0" smtClean="0">
                <a:latin typeface="Courier New" pitchFamily="49" charset="0"/>
                <a:cs typeface="Courier New" pitchFamily="49" charset="0"/>
              </a:rPr>
              <a:t>begin</a:t>
            </a:r>
          </a:p>
          <a:p>
            <a:pPr>
              <a:buNone/>
            </a:pPr>
            <a:r>
              <a:rPr lang="en-US" sz="1400" dirty="0" smtClean="0">
                <a:latin typeface="Courier New" pitchFamily="49" charset="0"/>
                <a:cs typeface="Courier New" pitchFamily="49" charset="0"/>
              </a:rPr>
              <a:t>   if x &gt; y then</a:t>
            </a:r>
          </a:p>
          <a:p>
            <a:pPr>
              <a:buNone/>
            </a:pPr>
            <a:r>
              <a:rPr lang="en-US" sz="1400" dirty="0" smtClean="0">
                <a:latin typeface="Courier New" pitchFamily="49" charset="0"/>
                <a:cs typeface="Courier New" pitchFamily="49" charset="0"/>
              </a:rPr>
              <a:t>      z:= x;</a:t>
            </a:r>
          </a:p>
          <a:p>
            <a:pPr>
              <a:buNone/>
            </a:pPr>
            <a:r>
              <a:rPr lang="en-US" sz="1400" dirty="0" smtClean="0">
                <a:latin typeface="Courier New" pitchFamily="49" charset="0"/>
                <a:cs typeface="Courier New" pitchFamily="49" charset="0"/>
              </a:rPr>
              <a:t>   else</a:t>
            </a:r>
          </a:p>
          <a:p>
            <a:pPr>
              <a:buNone/>
            </a:pPr>
            <a:r>
              <a:rPr lang="en-US" sz="1400" dirty="0" smtClean="0">
                <a:latin typeface="Courier New" pitchFamily="49" charset="0"/>
                <a:cs typeface="Courier New" pitchFamily="49" charset="0"/>
              </a:rPr>
              <a:t>      z:= y;</a:t>
            </a:r>
          </a:p>
          <a:p>
            <a:pPr>
              <a:buNone/>
            </a:pPr>
            <a:r>
              <a:rPr lang="en-US" sz="1400" dirty="0" smtClean="0">
                <a:latin typeface="Courier New" pitchFamily="49" charset="0"/>
                <a:cs typeface="Courier New" pitchFamily="49" charset="0"/>
              </a:rPr>
              <a:t>   end if;</a:t>
            </a:r>
          </a:p>
          <a:p>
            <a:pPr>
              <a:buNone/>
            </a:pPr>
            <a:r>
              <a:rPr lang="en-US" sz="1400" dirty="0" smtClean="0">
                <a:latin typeface="Courier New" pitchFamily="49" charset="0"/>
                <a:cs typeface="Courier New" pitchFamily="49" charset="0"/>
              </a:rPr>
              <a:t>   return z;</a:t>
            </a:r>
          </a:p>
          <a:p>
            <a:pPr>
              <a:buNone/>
            </a:pPr>
            <a:r>
              <a:rPr lang="en-US" sz="1400" dirty="0" smtClean="0">
                <a:latin typeface="Courier New" pitchFamily="49" charset="0"/>
                <a:cs typeface="Courier New" pitchFamily="49" charset="0"/>
              </a:rPr>
              <a:t>end; </a:t>
            </a:r>
          </a:p>
          <a:p>
            <a:pPr>
              <a:buNone/>
            </a:pPr>
            <a:r>
              <a:rPr lang="en-US" sz="1400" dirty="0" smtClean="0">
                <a:latin typeface="Courier New" pitchFamily="49" charset="0"/>
                <a:cs typeface="Courier New" pitchFamily="49" charset="0"/>
              </a:rPr>
              <a:t>BEGIN</a:t>
            </a:r>
          </a:p>
          <a:p>
            <a:pPr>
              <a:buNone/>
            </a:pPr>
            <a:r>
              <a:rPr lang="en-US" sz="1400" dirty="0" smtClean="0">
                <a:latin typeface="Courier New" pitchFamily="49" charset="0"/>
                <a:cs typeface="Courier New" pitchFamily="49" charset="0"/>
              </a:rPr>
              <a:t>   a:= 23;</a:t>
            </a:r>
          </a:p>
          <a:p>
            <a:pPr>
              <a:buNone/>
            </a:pPr>
            <a:r>
              <a:rPr lang="en-US" sz="1400" dirty="0" smtClean="0">
                <a:latin typeface="Courier New" pitchFamily="49" charset="0"/>
                <a:cs typeface="Courier New" pitchFamily="49" charset="0"/>
              </a:rPr>
              <a:t>   b:= 45;</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   c := </a:t>
            </a:r>
            <a:r>
              <a:rPr lang="en-US" sz="1400" dirty="0" err="1" smtClean="0">
                <a:latin typeface="Courier New" pitchFamily="49" charset="0"/>
                <a:cs typeface="Courier New" pitchFamily="49" charset="0"/>
              </a:rPr>
              <a:t>findMax</a:t>
            </a:r>
            <a:r>
              <a:rPr lang="en-US" sz="1400" dirty="0" smtClean="0">
                <a:latin typeface="Courier New" pitchFamily="49" charset="0"/>
                <a:cs typeface="Courier New" pitchFamily="49" charset="0"/>
              </a:rPr>
              <a:t>(a, b);</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dbms_output.put_line</a:t>
            </a:r>
            <a:r>
              <a:rPr lang="en-US" sz="1400" dirty="0" smtClean="0">
                <a:latin typeface="Courier New" pitchFamily="49" charset="0"/>
                <a:cs typeface="Courier New" pitchFamily="49" charset="0"/>
              </a:rPr>
              <a:t>(' Maximum of (23,45): ' || c);</a:t>
            </a:r>
          </a:p>
          <a:p>
            <a:pPr>
              <a:buNone/>
            </a:pPr>
            <a:r>
              <a:rPr lang="en-US" sz="1400" dirty="0" smtClean="0">
                <a:latin typeface="Courier New" pitchFamily="49" charset="0"/>
                <a:cs typeface="Courier New" pitchFamily="49" charset="0"/>
              </a:rPr>
              <a:t>END;</a:t>
            </a:r>
          </a:p>
          <a:p>
            <a:pPr>
              <a:buNone/>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4280" y="1473120"/>
              <a:ext cx="2883240" cy="4039200"/>
            </p14:xfrm>
          </p:contentPart>
        </mc:Choice>
        <mc:Fallback xmlns="">
          <p:pic>
            <p:nvPicPr>
              <p:cNvPr id="2" name="Ink 1"/>
              <p:cNvPicPr/>
              <p:nvPr/>
            </p:nvPicPr>
            <p:blipFill>
              <a:blip r:embed="rId3"/>
              <a:stretch>
                <a:fillRect/>
              </a:stretch>
            </p:blipFill>
            <p:spPr>
              <a:xfrm>
                <a:off x="-53640" y="1463760"/>
                <a:ext cx="2901960" cy="4057920"/>
              </a:xfrm>
              <a:prstGeom prst="rect">
                <a:avLst/>
              </a:prstGeom>
            </p:spPr>
          </p:pic>
        </mc:Fallback>
      </mc:AlternateContent>
    </p:spTree>
    <p:extLst>
      <p:ext uri="{BB962C8B-B14F-4D97-AF65-F5344CB8AC3E}">
        <p14:creationId xmlns:p14="http://schemas.microsoft.com/office/powerpoint/2010/main" val="383978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046"/>
            <a:ext cx="7239000" cy="671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623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589137"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0677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Example:</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dirty="0" smtClean="0">
                <a:latin typeface="Courier New" pitchFamily="49" charset="0"/>
                <a:cs typeface="Courier New" pitchFamily="49" charset="0"/>
              </a:rPr>
              <a:t>Select * from customer;</a:t>
            </a:r>
          </a:p>
          <a:p>
            <a:pPr>
              <a:buNone/>
            </a:pP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ID | NAME     | AGE | ADDRESS   | SALARY   |</a:t>
            </a:r>
          </a:p>
          <a:p>
            <a:pPr>
              <a:buNone/>
            </a:pP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1 | </a:t>
            </a:r>
            <a:r>
              <a:rPr lang="en-US" dirty="0" err="1" smtClean="0">
                <a:latin typeface="Courier New" pitchFamily="49" charset="0"/>
                <a:cs typeface="Courier New" pitchFamily="49" charset="0"/>
              </a:rPr>
              <a:t>Ramesh</a:t>
            </a:r>
            <a:r>
              <a:rPr lang="en-US" dirty="0" smtClean="0">
                <a:latin typeface="Courier New" pitchFamily="49" charset="0"/>
                <a:cs typeface="Courier New" pitchFamily="49" charset="0"/>
              </a:rPr>
              <a:t>   |  32 | Ahmedabad |  2000.00 |</a:t>
            </a:r>
          </a:p>
          <a:p>
            <a:pPr>
              <a:buNone/>
            </a:pPr>
            <a:r>
              <a:rPr lang="en-US" dirty="0" smtClean="0">
                <a:latin typeface="Courier New" pitchFamily="49" charset="0"/>
                <a:cs typeface="Courier New" pitchFamily="49" charset="0"/>
              </a:rPr>
              <a:t>|  2 | </a:t>
            </a:r>
            <a:r>
              <a:rPr lang="en-US" dirty="0" err="1" smtClean="0">
                <a:latin typeface="Courier New" pitchFamily="49" charset="0"/>
                <a:cs typeface="Courier New" pitchFamily="49" charset="0"/>
              </a:rPr>
              <a:t>Khilan</a:t>
            </a:r>
            <a:r>
              <a:rPr lang="en-US" dirty="0" smtClean="0">
                <a:latin typeface="Courier New" pitchFamily="49" charset="0"/>
                <a:cs typeface="Courier New" pitchFamily="49" charset="0"/>
              </a:rPr>
              <a:t>   |  25 | Delhi     |  1500.00 |</a:t>
            </a:r>
          </a:p>
          <a:p>
            <a:pPr>
              <a:buNone/>
            </a:pPr>
            <a:r>
              <a:rPr lang="en-US" dirty="0" smtClean="0">
                <a:latin typeface="Courier New" pitchFamily="49" charset="0"/>
                <a:cs typeface="Courier New" pitchFamily="49" charset="0"/>
              </a:rPr>
              <a:t>|  3 | </a:t>
            </a:r>
            <a:r>
              <a:rPr lang="en-US" dirty="0" err="1" smtClean="0">
                <a:latin typeface="Courier New" pitchFamily="49" charset="0"/>
                <a:cs typeface="Courier New" pitchFamily="49" charset="0"/>
              </a:rPr>
              <a:t>kaushik</a:t>
            </a:r>
            <a:r>
              <a:rPr lang="en-US" dirty="0" smtClean="0">
                <a:latin typeface="Courier New" pitchFamily="49" charset="0"/>
                <a:cs typeface="Courier New" pitchFamily="49" charset="0"/>
              </a:rPr>
              <a:t>  |  23 | Kota      |  2000.00 |</a:t>
            </a:r>
          </a:p>
          <a:p>
            <a:pPr>
              <a:buNone/>
            </a:pPr>
            <a:r>
              <a:rPr lang="en-US" dirty="0" smtClean="0">
                <a:latin typeface="Courier New" pitchFamily="49" charset="0"/>
                <a:cs typeface="Courier New" pitchFamily="49" charset="0"/>
              </a:rPr>
              <a:t>|  4 | </a:t>
            </a:r>
            <a:r>
              <a:rPr lang="en-US" dirty="0" err="1" smtClean="0">
                <a:latin typeface="Courier New" pitchFamily="49" charset="0"/>
                <a:cs typeface="Courier New" pitchFamily="49" charset="0"/>
              </a:rPr>
              <a:t>Chaitali</a:t>
            </a:r>
            <a:r>
              <a:rPr lang="en-US" dirty="0" smtClean="0">
                <a:latin typeface="Courier New" pitchFamily="49" charset="0"/>
                <a:cs typeface="Courier New" pitchFamily="49" charset="0"/>
              </a:rPr>
              <a:t> |  25 | Mumbai    |  6500.00 |</a:t>
            </a:r>
          </a:p>
          <a:p>
            <a:pPr>
              <a:buNone/>
            </a:pPr>
            <a:r>
              <a:rPr lang="en-US" dirty="0" smtClean="0">
                <a:latin typeface="Courier New" pitchFamily="49" charset="0"/>
                <a:cs typeface="Courier New" pitchFamily="49" charset="0"/>
              </a:rPr>
              <a:t>|  5 | </a:t>
            </a:r>
            <a:r>
              <a:rPr lang="en-US" dirty="0" err="1" smtClean="0">
                <a:latin typeface="Courier New" pitchFamily="49" charset="0"/>
                <a:cs typeface="Courier New" pitchFamily="49" charset="0"/>
              </a:rPr>
              <a:t>Hardik</a:t>
            </a:r>
            <a:r>
              <a:rPr lang="en-US" dirty="0" smtClean="0">
                <a:latin typeface="Courier New" pitchFamily="49" charset="0"/>
                <a:cs typeface="Courier New" pitchFamily="49" charset="0"/>
              </a:rPr>
              <a:t>   |  27 | Bhopal    |  8500.00 |</a:t>
            </a:r>
          </a:p>
          <a:p>
            <a:pPr>
              <a:buNone/>
            </a:pPr>
            <a:r>
              <a:rPr lang="en-US" dirty="0" smtClean="0">
                <a:latin typeface="Courier New" pitchFamily="49" charset="0"/>
                <a:cs typeface="Courier New" pitchFamily="49" charset="0"/>
              </a:rPr>
              <a:t>|  6 | </a:t>
            </a:r>
            <a:r>
              <a:rPr lang="en-US" dirty="0" err="1" smtClean="0">
                <a:latin typeface="Courier New" pitchFamily="49" charset="0"/>
                <a:cs typeface="Courier New" pitchFamily="49" charset="0"/>
              </a:rPr>
              <a:t>Komal</a:t>
            </a:r>
            <a:r>
              <a:rPr lang="en-US" dirty="0" smtClean="0">
                <a:latin typeface="Courier New" pitchFamily="49" charset="0"/>
                <a:cs typeface="Courier New" pitchFamily="49" charset="0"/>
              </a:rPr>
              <a:t>    |  22 | MP        |  4500.00 |</a:t>
            </a:r>
          </a:p>
          <a:p>
            <a:pPr>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24955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t>
            </a:r>
            <a:r>
              <a:rPr lang="en-US" dirty="0" smtClean="0"/>
              <a:t>accessing tables</a:t>
            </a:r>
            <a:endParaRPr lang="en-US" dirty="0"/>
          </a:p>
        </p:txBody>
      </p:sp>
      <p:sp>
        <p:nvSpPr>
          <p:cNvPr id="3" name="Content Placeholder 2"/>
          <p:cNvSpPr>
            <a:spLocks noGrp="1"/>
          </p:cNvSpPr>
          <p:nvPr>
            <p:ph sz="quarter" idx="1"/>
          </p:nvPr>
        </p:nvSpPr>
        <p:spPr/>
        <p:txBody>
          <a:bodyPr>
            <a:normAutofit/>
          </a:bodyPr>
          <a:lstStyle/>
          <a:p>
            <a:pPr>
              <a:buNone/>
            </a:pPr>
            <a:r>
              <a:rPr lang="en-US" sz="2000" dirty="0" smtClean="0">
                <a:latin typeface="Courier New" pitchFamily="49" charset="0"/>
                <a:cs typeface="Courier New" pitchFamily="49" charset="0"/>
              </a:rPr>
              <a:t>create or replace function </a:t>
            </a:r>
            <a:r>
              <a:rPr lang="en-US" sz="2000" dirty="0" err="1" smtClean="0">
                <a:latin typeface="Courier New" pitchFamily="49" charset="0"/>
                <a:cs typeface="Courier New" pitchFamily="49" charset="0"/>
              </a:rPr>
              <a:t>totalcustomers</a:t>
            </a:r>
            <a:endParaRPr lang="en-US" sz="2000" dirty="0" smtClean="0">
              <a:latin typeface="Courier New" pitchFamily="49" charset="0"/>
              <a:cs typeface="Courier New" pitchFamily="49" charset="0"/>
            </a:endParaRPr>
          </a:p>
          <a:p>
            <a:pPr>
              <a:buNone/>
            </a:pPr>
            <a:r>
              <a:rPr lang="en-US" sz="2000" dirty="0" smtClean="0">
                <a:latin typeface="Courier New" pitchFamily="49" charset="0"/>
                <a:cs typeface="Courier New" pitchFamily="49" charset="0"/>
              </a:rPr>
              <a:t>return number is</a:t>
            </a:r>
          </a:p>
          <a:p>
            <a:pPr>
              <a:buNone/>
            </a:pPr>
            <a:r>
              <a:rPr lang="en-US" sz="2000" dirty="0" smtClean="0">
                <a:latin typeface="Courier New" pitchFamily="49" charset="0"/>
                <a:cs typeface="Courier New" pitchFamily="49" charset="0"/>
              </a:rPr>
              <a:t>   total number(2) := 0;</a:t>
            </a:r>
          </a:p>
          <a:p>
            <a:pPr>
              <a:buNone/>
            </a:pPr>
            <a:r>
              <a:rPr lang="en-US" sz="2000" dirty="0" smtClean="0">
                <a:latin typeface="Courier New" pitchFamily="49" charset="0"/>
                <a:cs typeface="Courier New" pitchFamily="49" charset="0"/>
              </a:rPr>
              <a:t>begin</a:t>
            </a:r>
          </a:p>
          <a:p>
            <a:pPr>
              <a:buNone/>
            </a:pPr>
            <a:r>
              <a:rPr lang="en-US" sz="2000" dirty="0" smtClean="0">
                <a:latin typeface="Courier New" pitchFamily="49" charset="0"/>
                <a:cs typeface="Courier New" pitchFamily="49" charset="0"/>
              </a:rPr>
              <a:t>   select count(*) into total</a:t>
            </a:r>
          </a:p>
          <a:p>
            <a:pPr>
              <a:buNone/>
            </a:pPr>
            <a:r>
              <a:rPr lang="en-US" sz="2000" dirty="0" smtClean="0">
                <a:latin typeface="Courier New" pitchFamily="49" charset="0"/>
                <a:cs typeface="Courier New" pitchFamily="49" charset="0"/>
              </a:rPr>
              <a:t>   from customer;</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   return total;</a:t>
            </a:r>
          </a:p>
          <a:p>
            <a:pPr>
              <a:buNone/>
            </a:pPr>
            <a:r>
              <a:rPr lang="en-US" sz="2000" dirty="0" smtClean="0">
                <a:latin typeface="Courier New" pitchFamily="49" charset="0"/>
                <a:cs typeface="Courier New" pitchFamily="49" charset="0"/>
              </a:rPr>
              <a:t>end;</a:t>
            </a:r>
          </a:p>
          <a:p>
            <a:pPr>
              <a:buNone/>
            </a:pP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93800" y="1905120"/>
              <a:ext cx="8452440" cy="4426200"/>
            </p14:xfrm>
          </p:contentPart>
        </mc:Choice>
        <mc:Fallback xmlns="">
          <p:pic>
            <p:nvPicPr>
              <p:cNvPr id="4" name="Ink 3"/>
              <p:cNvPicPr/>
              <p:nvPr/>
            </p:nvPicPr>
            <p:blipFill>
              <a:blip r:embed="rId3"/>
              <a:stretch>
                <a:fillRect/>
              </a:stretch>
            </p:blipFill>
            <p:spPr>
              <a:xfrm>
                <a:off x="784440" y="1895760"/>
                <a:ext cx="8471160" cy="4444920"/>
              </a:xfrm>
              <a:prstGeom prst="rect">
                <a:avLst/>
              </a:prstGeom>
            </p:spPr>
          </p:pic>
        </mc:Fallback>
      </mc:AlternateContent>
    </p:spTree>
    <p:extLst>
      <p:ext uri="{BB962C8B-B14F-4D97-AF65-F5344CB8AC3E}">
        <p14:creationId xmlns:p14="http://schemas.microsoft.com/office/powerpoint/2010/main" val="1153801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Calling a Function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latin typeface="Courier New" pitchFamily="49" charset="0"/>
                <a:cs typeface="Courier New" pitchFamily="49" charset="0"/>
              </a:rPr>
              <a:t>declare</a:t>
            </a:r>
          </a:p>
          <a:p>
            <a:pPr>
              <a:buNone/>
            </a:pPr>
            <a:r>
              <a:rPr lang="en-US" dirty="0" smtClean="0">
                <a:latin typeface="Courier New" pitchFamily="49" charset="0"/>
                <a:cs typeface="Courier New" pitchFamily="49" charset="0"/>
              </a:rPr>
              <a:t>   c number(2);</a:t>
            </a:r>
          </a:p>
          <a:p>
            <a:pPr>
              <a:buNone/>
            </a:pPr>
            <a:r>
              <a:rPr lang="en-US" dirty="0" smtClean="0">
                <a:latin typeface="Courier New" pitchFamily="49" charset="0"/>
                <a:cs typeface="Courier New" pitchFamily="49" charset="0"/>
              </a:rPr>
              <a:t>begin</a:t>
            </a:r>
          </a:p>
          <a:p>
            <a:pPr>
              <a:buNone/>
            </a:pPr>
            <a:r>
              <a:rPr lang="en-US" dirty="0" smtClean="0">
                <a:latin typeface="Courier New" pitchFamily="49" charset="0"/>
                <a:cs typeface="Courier New" pitchFamily="49" charset="0"/>
              </a:rPr>
              <a:t>   c := </a:t>
            </a:r>
            <a:r>
              <a:rPr lang="en-US" dirty="0" err="1" smtClean="0">
                <a:latin typeface="Courier New" pitchFamily="49" charset="0"/>
                <a:cs typeface="Courier New" pitchFamily="49" charset="0"/>
              </a:rPr>
              <a:t>totalcustomers</a:t>
            </a:r>
            <a:r>
              <a:rPr lang="en-US" dirty="0" smtClean="0">
                <a:latin typeface="Courier New" pitchFamily="49" charset="0"/>
                <a:cs typeface="Courier New" pitchFamily="49" charset="0"/>
              </a:rPr>
              <a:t>();</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dbms_output.put_line</a:t>
            </a:r>
            <a:r>
              <a:rPr lang="en-US" dirty="0" smtClean="0">
                <a:latin typeface="Courier New" pitchFamily="49" charset="0"/>
                <a:cs typeface="Courier New" pitchFamily="49" charset="0"/>
              </a:rPr>
              <a:t>('total no. of customers: ' || c);</a:t>
            </a:r>
          </a:p>
          <a:p>
            <a:pPr>
              <a:buNone/>
            </a:pPr>
            <a:r>
              <a:rPr lang="en-US" dirty="0" smtClean="0">
                <a:latin typeface="Courier New" pitchFamily="49" charset="0"/>
                <a:cs typeface="Courier New" pitchFamily="49" charset="0"/>
              </a:rPr>
              <a:t>end;</a:t>
            </a:r>
          </a:p>
          <a:p>
            <a:pPr>
              <a:buNone/>
            </a:pP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601960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8600"/>
            <a:ext cx="5181600" cy="608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920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4" name="Rectangle 3"/>
          <p:cNvSpPr/>
          <p:nvPr/>
        </p:nvSpPr>
        <p:spPr>
          <a:xfrm>
            <a:off x="609600" y="1447800"/>
            <a:ext cx="5562600" cy="4893647"/>
          </a:xfrm>
          <a:prstGeom prst="rect">
            <a:avLst/>
          </a:prstGeom>
        </p:spPr>
        <p:txBody>
          <a:bodyPr wrap="square">
            <a:spAutoFit/>
          </a:bodyPr>
          <a:lstStyle/>
          <a:p>
            <a:r>
              <a:rPr lang="en-US" sz="1200" dirty="0"/>
              <a:t>SQL&gt; </a:t>
            </a:r>
            <a:r>
              <a:rPr lang="en-US" sz="1200" dirty="0" err="1"/>
              <a:t>ed</a:t>
            </a:r>
            <a:r>
              <a:rPr lang="en-US" sz="1200" dirty="0"/>
              <a:t> function1</a:t>
            </a:r>
          </a:p>
          <a:p>
            <a:endParaRPr lang="en-US" sz="1200" dirty="0"/>
          </a:p>
          <a:p>
            <a:r>
              <a:rPr lang="en-US" sz="1200" dirty="0"/>
              <a:t>SQL&gt; create or replace function </a:t>
            </a:r>
            <a:r>
              <a:rPr lang="en-US" sz="1200" dirty="0" err="1"/>
              <a:t>totemp</a:t>
            </a:r>
            <a:r>
              <a:rPr lang="en-US" sz="1200" dirty="0"/>
              <a:t> return number is</a:t>
            </a:r>
          </a:p>
          <a:p>
            <a:r>
              <a:rPr lang="en-US" sz="1200" dirty="0"/>
              <a:t>  2     total number(2) := 0;</a:t>
            </a:r>
          </a:p>
          <a:p>
            <a:r>
              <a:rPr lang="en-US" sz="1200" dirty="0"/>
              <a:t>  3  begin</a:t>
            </a:r>
          </a:p>
          <a:p>
            <a:r>
              <a:rPr lang="en-US" sz="1200" dirty="0"/>
              <a:t>  4     select count(*) into total from employee;</a:t>
            </a:r>
          </a:p>
          <a:p>
            <a:r>
              <a:rPr lang="en-US" sz="1200" dirty="0"/>
              <a:t>  5     return total;</a:t>
            </a:r>
          </a:p>
          <a:p>
            <a:r>
              <a:rPr lang="en-US" sz="1200" dirty="0"/>
              <a:t>  6  end;</a:t>
            </a:r>
          </a:p>
          <a:p>
            <a:r>
              <a:rPr lang="en-US" sz="1200" dirty="0"/>
              <a:t>  7  /</a:t>
            </a:r>
          </a:p>
          <a:p>
            <a:endParaRPr lang="en-US" sz="1200" dirty="0"/>
          </a:p>
          <a:p>
            <a:r>
              <a:rPr lang="en-US" sz="1200" dirty="0"/>
              <a:t>Function created.</a:t>
            </a:r>
          </a:p>
          <a:p>
            <a:endParaRPr lang="en-US" sz="1200" dirty="0"/>
          </a:p>
          <a:p>
            <a:r>
              <a:rPr lang="en-US" sz="1200" dirty="0"/>
              <a:t>SQL&gt; </a:t>
            </a:r>
            <a:r>
              <a:rPr lang="en-US" sz="1200" dirty="0" err="1"/>
              <a:t>ed</a:t>
            </a:r>
            <a:r>
              <a:rPr lang="en-US" sz="1200" dirty="0"/>
              <a:t> function1</a:t>
            </a:r>
          </a:p>
          <a:p>
            <a:endParaRPr lang="en-US" sz="1200" dirty="0"/>
          </a:p>
          <a:p>
            <a:r>
              <a:rPr lang="en-US" sz="1200" dirty="0"/>
              <a:t>SQL&gt; declare</a:t>
            </a:r>
          </a:p>
          <a:p>
            <a:r>
              <a:rPr lang="en-US" sz="1200" dirty="0"/>
              <a:t>  2     c number(2);</a:t>
            </a:r>
          </a:p>
          <a:p>
            <a:r>
              <a:rPr lang="en-US" sz="1200" dirty="0"/>
              <a:t>  3  begin</a:t>
            </a:r>
          </a:p>
          <a:p>
            <a:r>
              <a:rPr lang="en-US" sz="1200" dirty="0"/>
              <a:t>  4     c := </a:t>
            </a:r>
            <a:r>
              <a:rPr lang="en-US" sz="1200" dirty="0" err="1"/>
              <a:t>totemp</a:t>
            </a:r>
            <a:r>
              <a:rPr lang="en-US" sz="1200" dirty="0"/>
              <a:t>();</a:t>
            </a:r>
          </a:p>
          <a:p>
            <a:r>
              <a:rPr lang="en-US" sz="1200" dirty="0"/>
              <a:t>  5     </a:t>
            </a:r>
            <a:r>
              <a:rPr lang="en-US" sz="1200" dirty="0" err="1"/>
              <a:t>dbms_output.put_line</a:t>
            </a:r>
            <a:r>
              <a:rPr lang="en-US" sz="1200" dirty="0"/>
              <a:t>('total no. of employees: ' || c);</a:t>
            </a:r>
          </a:p>
          <a:p>
            <a:r>
              <a:rPr lang="en-US" sz="1200" dirty="0"/>
              <a:t>  6  end;</a:t>
            </a:r>
          </a:p>
          <a:p>
            <a:r>
              <a:rPr lang="en-US" sz="1200" dirty="0"/>
              <a:t>  7  /</a:t>
            </a:r>
          </a:p>
          <a:p>
            <a:r>
              <a:rPr lang="en-US" sz="1200" dirty="0"/>
              <a:t>total no. of employees: 4</a:t>
            </a:r>
          </a:p>
          <a:p>
            <a:endParaRPr lang="en-US" sz="1200" dirty="0"/>
          </a:p>
          <a:p>
            <a:r>
              <a:rPr lang="en-US" sz="1200" dirty="0"/>
              <a:t>PL/SQL procedure successfully completed.</a:t>
            </a:r>
          </a:p>
          <a:p>
            <a:endParaRPr lang="en-US" sz="1200" dirty="0"/>
          </a:p>
          <a:p>
            <a:r>
              <a:rPr lang="en-US" sz="1200" dirty="0"/>
              <a:t>SQL&gt; /</a:t>
            </a:r>
            <a:endParaRPr lang="en-IN" sz="1200" dirty="0"/>
          </a:p>
        </p:txBody>
      </p:sp>
    </p:spTree>
    <p:extLst>
      <p:ext uri="{BB962C8B-B14F-4D97-AF65-F5344CB8AC3E}">
        <p14:creationId xmlns:p14="http://schemas.microsoft.com/office/powerpoint/2010/main" val="2701745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 with Tables</a:t>
            </a:r>
            <a:endParaRPr lang="en-IN" dirty="0"/>
          </a:p>
        </p:txBody>
      </p:sp>
      <p:sp>
        <p:nvSpPr>
          <p:cNvPr id="3" name="Content Placeholder 2"/>
          <p:cNvSpPr>
            <a:spLocks noGrp="1"/>
          </p:cNvSpPr>
          <p:nvPr>
            <p:ph sz="quarter" idx="1"/>
          </p:nvPr>
        </p:nvSpPr>
        <p:spPr/>
        <p:txBody>
          <a:bodyPr>
            <a:normAutofit fontScale="47500" lnSpcReduction="20000"/>
          </a:bodyPr>
          <a:lstStyle/>
          <a:p>
            <a:pPr marL="0" indent="0">
              <a:buNone/>
            </a:pPr>
            <a:r>
              <a:rPr lang="en-US" dirty="0"/>
              <a:t>SQL&gt; create or replace procedure </a:t>
            </a:r>
            <a:r>
              <a:rPr lang="en-US" dirty="0" err="1"/>
              <a:t>totalcity</a:t>
            </a:r>
            <a:r>
              <a:rPr lang="en-US" dirty="0"/>
              <a:t> (total out number) is</a:t>
            </a:r>
          </a:p>
          <a:p>
            <a:pPr marL="0" indent="0">
              <a:buNone/>
            </a:pPr>
            <a:r>
              <a:rPr lang="en-US" dirty="0"/>
              <a:t>  2   begin</a:t>
            </a:r>
          </a:p>
          <a:p>
            <a:pPr marL="0" indent="0">
              <a:buNone/>
            </a:pPr>
            <a:r>
              <a:rPr lang="en-US" dirty="0"/>
              <a:t>  3     select count(distinct </a:t>
            </a:r>
            <a:r>
              <a:rPr lang="en-US" dirty="0" err="1"/>
              <a:t>custcity</a:t>
            </a:r>
            <a:r>
              <a:rPr lang="en-US" dirty="0"/>
              <a:t>) into total</a:t>
            </a:r>
          </a:p>
          <a:p>
            <a:pPr marL="0" indent="0">
              <a:buNone/>
            </a:pPr>
            <a:r>
              <a:rPr lang="en-US" dirty="0"/>
              <a:t>  4     from customer;</a:t>
            </a:r>
          </a:p>
          <a:p>
            <a:pPr marL="0" indent="0">
              <a:buNone/>
            </a:pPr>
            <a:r>
              <a:rPr lang="en-US" dirty="0"/>
              <a:t>  5     end;</a:t>
            </a:r>
          </a:p>
          <a:p>
            <a:pPr marL="0" indent="0">
              <a:buNone/>
            </a:pPr>
            <a:r>
              <a:rPr lang="en-US" dirty="0"/>
              <a:t>  6  /</a:t>
            </a:r>
          </a:p>
          <a:p>
            <a:pPr marL="0" indent="0">
              <a:buNone/>
            </a:pPr>
            <a:endParaRPr lang="en-US" dirty="0"/>
          </a:p>
          <a:p>
            <a:pPr marL="0" indent="0">
              <a:buNone/>
            </a:pPr>
            <a:r>
              <a:rPr lang="en-US" dirty="0"/>
              <a:t>Procedure created.</a:t>
            </a:r>
          </a:p>
          <a:p>
            <a:pPr marL="0" indent="0">
              <a:buNone/>
            </a:pPr>
            <a:endParaRPr lang="en-US" dirty="0"/>
          </a:p>
          <a:p>
            <a:pPr marL="0" indent="0">
              <a:buNone/>
            </a:pPr>
            <a:r>
              <a:rPr lang="en-US" dirty="0"/>
              <a:t>SQL&gt; declare</a:t>
            </a:r>
          </a:p>
          <a:p>
            <a:pPr marL="0" indent="0">
              <a:buNone/>
            </a:pPr>
            <a:r>
              <a:rPr lang="en-US" dirty="0"/>
              <a:t>  2     c number;</a:t>
            </a:r>
          </a:p>
          <a:p>
            <a:pPr marL="0" indent="0">
              <a:buNone/>
            </a:pPr>
            <a:r>
              <a:rPr lang="en-US" dirty="0"/>
              <a:t>  3  begin</a:t>
            </a:r>
          </a:p>
          <a:p>
            <a:pPr marL="0" indent="0">
              <a:buNone/>
            </a:pPr>
            <a:r>
              <a:rPr lang="en-US" dirty="0"/>
              <a:t>  4     </a:t>
            </a:r>
            <a:r>
              <a:rPr lang="en-US" dirty="0" err="1"/>
              <a:t>totalcity</a:t>
            </a:r>
            <a:r>
              <a:rPr lang="en-US" dirty="0"/>
              <a:t>(c);</a:t>
            </a:r>
          </a:p>
          <a:p>
            <a:pPr marL="0" indent="0">
              <a:buNone/>
            </a:pPr>
            <a:r>
              <a:rPr lang="en-US" dirty="0"/>
              <a:t>  5     </a:t>
            </a:r>
            <a:r>
              <a:rPr lang="en-US" dirty="0" err="1"/>
              <a:t>dbms_output.put_line</a:t>
            </a:r>
            <a:r>
              <a:rPr lang="en-US" dirty="0"/>
              <a:t>('total no. of city: ' || c);</a:t>
            </a:r>
          </a:p>
          <a:p>
            <a:pPr marL="0" indent="0">
              <a:buNone/>
            </a:pPr>
            <a:r>
              <a:rPr lang="en-US" dirty="0"/>
              <a:t>  6  end;</a:t>
            </a:r>
          </a:p>
          <a:p>
            <a:pPr marL="0" indent="0">
              <a:buNone/>
            </a:pPr>
            <a:r>
              <a:rPr lang="en-US" dirty="0"/>
              <a:t>  7  /</a:t>
            </a:r>
          </a:p>
          <a:p>
            <a:pPr marL="0" indent="0">
              <a:buNone/>
            </a:pPr>
            <a:r>
              <a:rPr lang="en-US" dirty="0"/>
              <a:t>total no. of city: 3</a:t>
            </a:r>
          </a:p>
          <a:p>
            <a:pPr marL="0" indent="0">
              <a:buNone/>
            </a:pPr>
            <a:endParaRPr lang="en-US" dirty="0"/>
          </a:p>
          <a:p>
            <a:pPr marL="0" indent="0">
              <a:buNone/>
            </a:pPr>
            <a:r>
              <a:rPr lang="en-US" dirty="0"/>
              <a:t>PL/SQL procedure successfully completed.</a:t>
            </a:r>
            <a:endParaRPr lang="en-IN" dirty="0"/>
          </a:p>
        </p:txBody>
      </p:sp>
    </p:spTree>
    <p:extLst>
      <p:ext uri="{BB962C8B-B14F-4D97-AF65-F5344CB8AC3E}">
        <p14:creationId xmlns:p14="http://schemas.microsoft.com/office/powerpoint/2010/main" val="370423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Level</a:t>
            </a:r>
            <a:endParaRPr lang="en-US" dirty="0"/>
          </a:p>
        </p:txBody>
      </p:sp>
      <p:sp>
        <p:nvSpPr>
          <p:cNvPr id="3" name="Content Placeholder 2"/>
          <p:cNvSpPr>
            <a:spLocks noGrp="1"/>
          </p:cNvSpPr>
          <p:nvPr>
            <p:ph idx="1"/>
          </p:nvPr>
        </p:nvSpPr>
        <p:spPr/>
        <p:txBody>
          <a:bodyPr/>
          <a:lstStyle/>
          <a:p>
            <a:pPr algn="just"/>
            <a:r>
              <a:rPr lang="en-US" dirty="0" smtClean="0"/>
              <a:t>A subprogram created inside a package is a </a:t>
            </a:r>
            <a:r>
              <a:rPr lang="en-US" b="1" dirty="0" smtClean="0"/>
              <a:t>packaged subprogram</a:t>
            </a:r>
            <a:r>
              <a:rPr lang="en-US" dirty="0" smtClean="0"/>
              <a:t>.</a:t>
            </a:r>
          </a:p>
          <a:p>
            <a:pPr algn="just"/>
            <a:r>
              <a:rPr lang="en-US" dirty="0" smtClean="0"/>
              <a:t> It is stored in the database and can be deleted only when the package is deleted with the DROP PACKAGE statement.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55" y="533400"/>
            <a:ext cx="8631621"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940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a:t>
            </a:r>
            <a:endParaRPr lang="en-US" dirty="0"/>
          </a:p>
        </p:txBody>
      </p:sp>
      <p:sp>
        <p:nvSpPr>
          <p:cNvPr id="3" name="Content Placeholder 2"/>
          <p:cNvSpPr>
            <a:spLocks noGrp="1"/>
          </p:cNvSpPr>
          <p:nvPr>
            <p:ph idx="1"/>
          </p:nvPr>
        </p:nvSpPr>
        <p:spPr/>
        <p:txBody>
          <a:bodyPr>
            <a:normAutofit lnSpcReduction="10000"/>
          </a:bodyPr>
          <a:lstStyle/>
          <a:p>
            <a:r>
              <a:rPr lang="en-US" dirty="0" smtClean="0"/>
              <a:t>PL/SQL subprograms are named PL/SQL blocks that can be invoked with a set of parameters. PL/SQL provides two kinds of subprograms:</a:t>
            </a:r>
          </a:p>
          <a:p>
            <a:r>
              <a:rPr lang="en-US" b="1" dirty="0" smtClean="0"/>
              <a:t>Functions</a:t>
            </a:r>
            <a:r>
              <a:rPr lang="en-US" dirty="0" smtClean="0"/>
              <a:t>: these subprograms return a single value, mainly used to compute and return a value.</a:t>
            </a:r>
          </a:p>
          <a:p>
            <a:r>
              <a:rPr lang="en-US" b="1" dirty="0" smtClean="0"/>
              <a:t>Procedures</a:t>
            </a:r>
            <a:r>
              <a:rPr lang="en-US" dirty="0" smtClean="0"/>
              <a:t>: these subprograms do not return a value directly, mainly used to perform an action.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Parts of a PL/SQL Subprogram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65281432"/>
              </p:ext>
            </p:extLst>
          </p:nvPr>
        </p:nvGraphicFramePr>
        <p:xfrm>
          <a:off x="609600" y="1295400"/>
          <a:ext cx="8001001" cy="5312231"/>
        </p:xfrm>
        <a:graphic>
          <a:graphicData uri="http://schemas.openxmlformats.org/drawingml/2006/table">
            <a:tbl>
              <a:tblPr/>
              <a:tblGrid>
                <a:gridCol w="609600"/>
                <a:gridCol w="7391401"/>
              </a:tblGrid>
              <a:tr h="239486">
                <a:tc>
                  <a:txBody>
                    <a:bodyPr/>
                    <a:lstStyle/>
                    <a:p>
                      <a:pPr algn="just"/>
                      <a:endParaRPr lang="en-US" sz="2000" dirty="0"/>
                    </a:p>
                  </a:txBody>
                  <a:tcPr marL="58057" marR="58057" marT="29029" marB="29029" anchor="ctr">
                    <a:lnL>
                      <a:noFill/>
                    </a:lnL>
                    <a:lnR>
                      <a:noFill/>
                    </a:lnR>
                    <a:lnT>
                      <a:noFill/>
                    </a:lnT>
                    <a:lnB>
                      <a:noFill/>
                    </a:lnB>
                  </a:tcPr>
                </a:tc>
                <a:tc>
                  <a:txBody>
                    <a:bodyPr/>
                    <a:lstStyle/>
                    <a:p>
                      <a:pPr algn="just"/>
                      <a:r>
                        <a:rPr lang="en-US" sz="2000" smtClean="0"/>
                        <a:t> Three </a:t>
                      </a:r>
                      <a:r>
                        <a:rPr lang="en-US" sz="2000" dirty="0" smtClean="0"/>
                        <a:t>parts</a:t>
                      </a:r>
                      <a:endParaRPr lang="en-US" sz="2000" dirty="0"/>
                    </a:p>
                  </a:txBody>
                  <a:tcPr marL="58057" marR="58057" marT="29029" marB="29029" anchor="ctr">
                    <a:lnL>
                      <a:noFill/>
                    </a:lnL>
                    <a:lnR>
                      <a:noFill/>
                    </a:lnR>
                    <a:lnT>
                      <a:noFill/>
                    </a:lnT>
                    <a:lnB>
                      <a:noFill/>
                    </a:lnB>
                  </a:tcPr>
                </a:tc>
              </a:tr>
              <a:tr h="2394857">
                <a:tc>
                  <a:txBody>
                    <a:bodyPr/>
                    <a:lstStyle/>
                    <a:p>
                      <a:pPr algn="just"/>
                      <a:r>
                        <a:rPr lang="en-US" sz="2000" dirty="0"/>
                        <a:t>1</a:t>
                      </a:r>
                    </a:p>
                  </a:txBody>
                  <a:tcPr marL="58057" marR="58057" marT="29029" marB="29029" anchor="ctr">
                    <a:lnL>
                      <a:noFill/>
                    </a:lnL>
                    <a:lnR>
                      <a:noFill/>
                    </a:lnR>
                    <a:lnT>
                      <a:noFill/>
                    </a:lnT>
                    <a:lnB>
                      <a:noFill/>
                    </a:lnB>
                  </a:tcPr>
                </a:tc>
                <a:tc>
                  <a:txBody>
                    <a:bodyPr/>
                    <a:lstStyle/>
                    <a:p>
                      <a:pPr algn="just"/>
                      <a:r>
                        <a:rPr lang="en-US" sz="2000" b="1" dirty="0"/>
                        <a:t>Declarative </a:t>
                      </a:r>
                      <a:r>
                        <a:rPr lang="en-US" sz="2000" b="1" dirty="0" smtClean="0"/>
                        <a:t>Part</a:t>
                      </a:r>
                    </a:p>
                    <a:p>
                      <a:pPr algn="just"/>
                      <a:r>
                        <a:rPr lang="en-US" sz="2000" dirty="0"/>
                        <a:t/>
                      </a:r>
                      <a:br>
                        <a:rPr lang="en-US" sz="2000" dirty="0"/>
                      </a:br>
                      <a:r>
                        <a:rPr lang="en-US" sz="2000" dirty="0"/>
                        <a:t>It is an optional part. However, the declarative part for a subprogram does not start with the DECLARE keyword. It contains declarations of types, cursors, constants, variables, exceptions, and nested subprograms. These items are local to the subprogram and cease to exist when the subprogram completes execution.</a:t>
                      </a:r>
                    </a:p>
                  </a:txBody>
                  <a:tcPr marL="58057" marR="58057" marT="29029" marB="29029" anchor="ctr">
                    <a:lnL>
                      <a:noFill/>
                    </a:lnL>
                    <a:lnR>
                      <a:noFill/>
                    </a:lnR>
                    <a:lnT>
                      <a:noFill/>
                    </a:lnT>
                    <a:lnB>
                      <a:noFill/>
                    </a:lnB>
                  </a:tcPr>
                </a:tc>
              </a:tr>
              <a:tr h="778329">
                <a:tc>
                  <a:txBody>
                    <a:bodyPr/>
                    <a:lstStyle/>
                    <a:p>
                      <a:pPr algn="just"/>
                      <a:r>
                        <a:rPr lang="en-US" sz="2000" dirty="0"/>
                        <a:t>2</a:t>
                      </a:r>
                    </a:p>
                  </a:txBody>
                  <a:tcPr marL="58057" marR="58057" marT="29029" marB="29029" anchor="ctr">
                    <a:lnL>
                      <a:noFill/>
                    </a:lnL>
                    <a:lnR>
                      <a:noFill/>
                    </a:lnR>
                    <a:lnT>
                      <a:noFill/>
                    </a:lnT>
                    <a:lnB>
                      <a:noFill/>
                    </a:lnB>
                  </a:tcPr>
                </a:tc>
                <a:tc>
                  <a:txBody>
                    <a:bodyPr/>
                    <a:lstStyle/>
                    <a:p>
                      <a:pPr algn="just"/>
                      <a:r>
                        <a:rPr lang="en-US" sz="2000" b="1" dirty="0"/>
                        <a:t>Executable </a:t>
                      </a:r>
                      <a:r>
                        <a:rPr lang="en-US" sz="2000" b="1" dirty="0" smtClean="0"/>
                        <a:t>Part</a:t>
                      </a:r>
                    </a:p>
                    <a:p>
                      <a:pPr algn="just"/>
                      <a:r>
                        <a:rPr lang="en-US" sz="2000" dirty="0"/>
                        <a:t/>
                      </a:r>
                      <a:br>
                        <a:rPr lang="en-US" sz="2000" dirty="0"/>
                      </a:br>
                      <a:r>
                        <a:rPr lang="en-US" sz="2000" dirty="0"/>
                        <a:t>This is a mandatory part and contains statements that perform the designated action. </a:t>
                      </a:r>
                    </a:p>
                  </a:txBody>
                  <a:tcPr marL="58057" marR="58057" marT="29029" marB="29029" anchor="ctr">
                    <a:lnL>
                      <a:noFill/>
                    </a:lnL>
                    <a:lnR>
                      <a:noFill/>
                    </a:lnR>
                    <a:lnT>
                      <a:noFill/>
                    </a:lnT>
                    <a:lnB>
                      <a:noFill/>
                    </a:lnB>
                  </a:tcPr>
                </a:tc>
              </a:tr>
              <a:tr h="778329">
                <a:tc>
                  <a:txBody>
                    <a:bodyPr/>
                    <a:lstStyle/>
                    <a:p>
                      <a:pPr algn="just"/>
                      <a:r>
                        <a:rPr lang="en-US" sz="2000" dirty="0"/>
                        <a:t>3</a:t>
                      </a:r>
                    </a:p>
                  </a:txBody>
                  <a:tcPr marL="58057" marR="58057" marT="29029" marB="29029" anchor="ctr">
                    <a:lnL>
                      <a:noFill/>
                    </a:lnL>
                    <a:lnR>
                      <a:noFill/>
                    </a:lnR>
                    <a:lnT>
                      <a:noFill/>
                    </a:lnT>
                    <a:lnB>
                      <a:noFill/>
                    </a:lnB>
                  </a:tcPr>
                </a:tc>
                <a:tc>
                  <a:txBody>
                    <a:bodyPr/>
                    <a:lstStyle/>
                    <a:p>
                      <a:pPr algn="just"/>
                      <a:r>
                        <a:rPr lang="en-US" sz="2000" b="1" dirty="0" smtClean="0"/>
                        <a:t>Exception-handling</a:t>
                      </a:r>
                    </a:p>
                    <a:p>
                      <a:pPr algn="just"/>
                      <a:r>
                        <a:rPr lang="en-US" sz="2000" dirty="0"/>
                        <a:t/>
                      </a:r>
                      <a:br>
                        <a:rPr lang="en-US" sz="2000" dirty="0"/>
                      </a:br>
                      <a:r>
                        <a:rPr lang="en-US" sz="2000" dirty="0"/>
                        <a:t>This is again an optional part. It contains the code that handles run-time errors.</a:t>
                      </a:r>
                    </a:p>
                  </a:txBody>
                  <a:tcPr marL="58057" marR="58057" marT="29029" marB="29029"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1" dirty="0" smtClean="0"/>
              <a:t>Creating a Procedure</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800" dirty="0" smtClean="0"/>
              <a:t>A procedure is created with the CREATE OR REPLACE PROCEDURE statement. </a:t>
            </a:r>
          </a:p>
          <a:p>
            <a:pPr algn="just"/>
            <a:r>
              <a:rPr lang="en-US" sz="2800" dirty="0" smtClean="0"/>
              <a:t>The simplified syntax for the CREATE OR REPLACE PROCEDURE statement is as follows:</a:t>
            </a:r>
          </a:p>
          <a:p>
            <a:pPr algn="just">
              <a:buNone/>
            </a:pPr>
            <a:r>
              <a:rPr lang="en-US" sz="2800" dirty="0" smtClean="0"/>
              <a:t>  </a:t>
            </a:r>
          </a:p>
          <a:p>
            <a:pPr algn="just">
              <a:buNone/>
            </a:pPr>
            <a:endParaRPr lang="en-US" dirty="0" smtClean="0"/>
          </a:p>
          <a:p>
            <a:pPr algn="just">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70389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181160" y="2984400"/>
              <a:ext cx="5893200" cy="2451600"/>
            </p14:xfrm>
          </p:contentPart>
        </mc:Choice>
        <mc:Fallback xmlns="">
          <p:pic>
            <p:nvPicPr>
              <p:cNvPr id="4" name="Ink 3"/>
              <p:cNvPicPr/>
              <p:nvPr/>
            </p:nvPicPr>
            <p:blipFill>
              <a:blip r:embed="rId4"/>
              <a:stretch>
                <a:fillRect/>
              </a:stretch>
            </p:blipFill>
            <p:spPr>
              <a:xfrm>
                <a:off x="1171800" y="2975040"/>
                <a:ext cx="5911920" cy="24703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b="1" dirty="0" smtClean="0"/>
              <a:t>Creating a Procedure</a:t>
            </a:r>
            <a:endParaRPr lang="en-US" dirty="0"/>
          </a:p>
        </p:txBody>
      </p:sp>
      <p:sp>
        <p:nvSpPr>
          <p:cNvPr id="3" name="Content Placeholder 2"/>
          <p:cNvSpPr>
            <a:spLocks noGrp="1"/>
          </p:cNvSpPr>
          <p:nvPr>
            <p:ph idx="1"/>
          </p:nvPr>
        </p:nvSpPr>
        <p:spPr>
          <a:xfrm>
            <a:off x="457200" y="685800"/>
            <a:ext cx="8229600" cy="6248400"/>
          </a:xfrm>
        </p:spPr>
        <p:txBody>
          <a:bodyPr>
            <a:normAutofit/>
          </a:bodyPr>
          <a:lstStyle/>
          <a:p>
            <a:pPr algn="just"/>
            <a:r>
              <a:rPr lang="en-US" i="1" dirty="0" smtClean="0"/>
              <a:t>Where,</a:t>
            </a:r>
          </a:p>
          <a:p>
            <a:pPr lvl="1" algn="just"/>
            <a:r>
              <a:rPr lang="en-US" i="1" dirty="0" smtClean="0"/>
              <a:t>procedure-name</a:t>
            </a:r>
            <a:r>
              <a:rPr lang="en-US" dirty="0" smtClean="0"/>
              <a:t> specifies the name of the procedure.</a:t>
            </a:r>
          </a:p>
          <a:p>
            <a:pPr lvl="1" algn="just"/>
            <a:r>
              <a:rPr lang="en-US" dirty="0" smtClean="0"/>
              <a:t>[OR REPLACE] option allows modifying an existing procedure.</a:t>
            </a:r>
          </a:p>
          <a:p>
            <a:pPr lvl="1" algn="just"/>
            <a:r>
              <a:rPr lang="en-US" dirty="0" smtClean="0"/>
              <a:t>The optional parameter list contains name, mode and types of the parameters. </a:t>
            </a:r>
          </a:p>
          <a:p>
            <a:pPr lvl="2" algn="just"/>
            <a:r>
              <a:rPr lang="en-US" dirty="0" smtClean="0"/>
              <a:t>IN represents that value will be passed from outside .</a:t>
            </a:r>
          </a:p>
          <a:p>
            <a:pPr lvl="2" algn="just"/>
            <a:r>
              <a:rPr lang="en-US" dirty="0" smtClean="0"/>
              <a:t>OUT represents that this parameter will be used to return a value outside of the procedure.</a:t>
            </a:r>
          </a:p>
          <a:p>
            <a:pPr lvl="1" algn="just"/>
            <a:r>
              <a:rPr lang="en-US" i="1" dirty="0" smtClean="0"/>
              <a:t>procedure-body</a:t>
            </a:r>
            <a:r>
              <a:rPr lang="en-US" dirty="0" smtClean="0"/>
              <a:t> contains the executable part.</a:t>
            </a:r>
          </a:p>
          <a:p>
            <a:pPr lvl="1" algn="just"/>
            <a:r>
              <a:rPr lang="en-US" dirty="0" smtClean="0"/>
              <a:t>The AS keyword is used instead of the IS keyword for creating a standalone procedure. </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17" y="-152400"/>
            <a:ext cx="8229600" cy="1143000"/>
          </a:xfrm>
        </p:spPr>
        <p:txBody>
          <a:bodyPr>
            <a:normAutofit/>
          </a:bodyPr>
          <a:lstStyle/>
          <a:p>
            <a:r>
              <a:rPr lang="en-US" dirty="0" smtClean="0"/>
              <a:t>Executing a Standalone Procedure</a:t>
            </a:r>
            <a:endParaRPr lang="en-US" dirty="0"/>
          </a:p>
        </p:txBody>
      </p:sp>
      <p:sp>
        <p:nvSpPr>
          <p:cNvPr id="3" name="Content Placeholder 2"/>
          <p:cNvSpPr>
            <a:spLocks noGrp="1"/>
          </p:cNvSpPr>
          <p:nvPr>
            <p:ph idx="1"/>
          </p:nvPr>
        </p:nvSpPr>
        <p:spPr>
          <a:xfrm>
            <a:off x="419100" y="762000"/>
            <a:ext cx="8229600" cy="4525963"/>
          </a:xfrm>
        </p:spPr>
        <p:txBody>
          <a:bodyPr>
            <a:normAutofit fontScale="92500" lnSpcReduction="20000"/>
          </a:bodyPr>
          <a:lstStyle/>
          <a:p>
            <a:r>
              <a:rPr lang="en-US" dirty="0" smtClean="0"/>
              <a:t>A standalone procedure can be called in two ways:</a:t>
            </a:r>
          </a:p>
          <a:p>
            <a:pPr lvl="1"/>
            <a:r>
              <a:rPr lang="en-US" dirty="0" smtClean="0"/>
              <a:t>Using the EXECUTE keyword</a:t>
            </a:r>
          </a:p>
          <a:p>
            <a:pPr lvl="1"/>
            <a:r>
              <a:rPr lang="en-US" dirty="0" smtClean="0"/>
              <a:t>Calling the name of the procedure from a PL/SQL block</a:t>
            </a:r>
          </a:p>
          <a:p>
            <a:r>
              <a:rPr lang="en-US" dirty="0" smtClean="0"/>
              <a:t>The procedure named ‘sample' can be called with the EXECUTE keyword as:</a:t>
            </a:r>
          </a:p>
          <a:p>
            <a:endParaRPr lang="en-US" dirty="0" smtClean="0"/>
          </a:p>
          <a:p>
            <a:pPr lvl="2">
              <a:buNone/>
            </a:pPr>
            <a:r>
              <a:rPr lang="en-US" dirty="0" smtClean="0"/>
              <a:t>EXECUTE sample;</a:t>
            </a:r>
          </a:p>
          <a:p>
            <a:pPr lvl="2">
              <a:buNone/>
            </a:pPr>
            <a:r>
              <a:rPr lang="en-US" dirty="0" smtClean="0"/>
              <a:t>        or</a:t>
            </a:r>
          </a:p>
          <a:p>
            <a:pPr lvl="2">
              <a:buNone/>
            </a:pPr>
            <a:r>
              <a:rPr lang="en-US" dirty="0"/>
              <a:t>e</a:t>
            </a:r>
            <a:r>
              <a:rPr lang="en-US" dirty="0" smtClean="0"/>
              <a:t>xec sample;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5638799"/>
            <a:ext cx="48768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762375"/>
            <a:ext cx="44958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428840" y="4051440"/>
              <a:ext cx="6744240" cy="2184480"/>
            </p14:xfrm>
          </p:contentPart>
        </mc:Choice>
        <mc:Fallback xmlns="">
          <p:pic>
            <p:nvPicPr>
              <p:cNvPr id="4" name="Ink 3"/>
              <p:cNvPicPr/>
              <p:nvPr/>
            </p:nvPicPr>
            <p:blipFill>
              <a:blip r:embed="rId5"/>
              <a:stretch>
                <a:fillRect/>
              </a:stretch>
            </p:blipFill>
            <p:spPr>
              <a:xfrm>
                <a:off x="1419480" y="4042080"/>
                <a:ext cx="6762960" cy="220320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9" ma:contentTypeDescription="Create a new document." ma:contentTypeScope="" ma:versionID="bb7534a7aa99b8f30ff0f45faaeddfca">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a2728a0ab8cc7549eba2e8f10c988538"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Props1.xml><?xml version="1.0" encoding="utf-8"?>
<ds:datastoreItem xmlns:ds="http://schemas.openxmlformats.org/officeDocument/2006/customXml" ds:itemID="{BD33EF29-54F2-43BC-A16C-F793AE0E84AF}"/>
</file>

<file path=customXml/itemProps2.xml><?xml version="1.0" encoding="utf-8"?>
<ds:datastoreItem xmlns:ds="http://schemas.openxmlformats.org/officeDocument/2006/customXml" ds:itemID="{BBEA5AB9-1859-48B9-A38D-8473057B0F66}">
  <ds:schemaRefs>
    <ds:schemaRef ds:uri="http://schemas.microsoft.com/sharepoint/v3/contenttype/forms"/>
  </ds:schemaRefs>
</ds:datastoreItem>
</file>

<file path=customXml/itemProps3.xml><?xml version="1.0" encoding="utf-8"?>
<ds:datastoreItem xmlns:ds="http://schemas.openxmlformats.org/officeDocument/2006/customXml" ds:itemID="{6099F964-37BB-4DCB-8C08-6E76CE3CA8A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5fb4b0f-2a77-4e11-8a79-1e33698231f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2153</TotalTime>
  <Words>1322</Words>
  <Application>Microsoft Office PowerPoint</Application>
  <PresentationFormat>On-screen Show (4:3)</PresentationFormat>
  <Paragraphs>309</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PL/SQL</vt:lpstr>
      <vt:lpstr>Introduction</vt:lpstr>
      <vt:lpstr>Schema Level</vt:lpstr>
      <vt:lpstr>Package Level</vt:lpstr>
      <vt:lpstr>PL/SQL </vt:lpstr>
      <vt:lpstr>Parts of a PL/SQL Subprogram </vt:lpstr>
      <vt:lpstr>Creating a Procedure</vt:lpstr>
      <vt:lpstr>Creating a Procedure</vt:lpstr>
      <vt:lpstr>Executing a Standalone Procedure</vt:lpstr>
      <vt:lpstr>Executing a Standalone Procedure</vt:lpstr>
      <vt:lpstr>Deleting a Standalone Procedure</vt:lpstr>
      <vt:lpstr>Parameter Modes in PL/SQL – Procedures represented as functions</vt:lpstr>
      <vt:lpstr>IN &amp; OUT Mode Example 1</vt:lpstr>
      <vt:lpstr>IN &amp; OUT Mode Example 1</vt:lpstr>
      <vt:lpstr>PowerPoint Presentation</vt:lpstr>
      <vt:lpstr>IN &amp; OUT Mode Example 2</vt:lpstr>
      <vt:lpstr>PowerPoint Presentation</vt:lpstr>
      <vt:lpstr>Procedure accessing Tables</vt:lpstr>
      <vt:lpstr>PowerPoint Presentation</vt:lpstr>
      <vt:lpstr>PowerPoint Presentation</vt:lpstr>
      <vt:lpstr>Inventory Table</vt:lpstr>
      <vt:lpstr>Insert Procedure</vt:lpstr>
      <vt:lpstr>Compiling and Executing</vt:lpstr>
      <vt:lpstr>Executing Insert Procedure:</vt:lpstr>
      <vt:lpstr>Executing Insert Procedure:</vt:lpstr>
      <vt:lpstr>Executing Insert Procedure:</vt:lpstr>
      <vt:lpstr>Delete Procedure:</vt:lpstr>
      <vt:lpstr>Creating a Function</vt:lpstr>
      <vt:lpstr>Basic function</vt:lpstr>
      <vt:lpstr>Output </vt:lpstr>
      <vt:lpstr>PowerPoint Presentation</vt:lpstr>
      <vt:lpstr>Output</vt:lpstr>
      <vt:lpstr>PowerPoint Presentation</vt:lpstr>
      <vt:lpstr> Example:</vt:lpstr>
      <vt:lpstr>Function accessing tables</vt:lpstr>
      <vt:lpstr>Calling a Function</vt:lpstr>
      <vt:lpstr>Output</vt:lpstr>
      <vt:lpstr>Example 2</vt:lpstr>
      <vt:lpstr>Procedure with Tables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dc:creator>Administrator</dc:creator>
  <cp:lastModifiedBy>Admin</cp:lastModifiedBy>
  <cp:revision>174</cp:revision>
  <dcterms:created xsi:type="dcterms:W3CDTF">2015-03-22T16:11:17Z</dcterms:created>
  <dcterms:modified xsi:type="dcterms:W3CDTF">2021-06-12T05:07:34Z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