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77" r:id="rId5"/>
    <p:sldId id="278" r:id="rId6"/>
    <p:sldId id="279" r:id="rId7"/>
    <p:sldId id="303" r:id="rId8"/>
    <p:sldId id="280" r:id="rId9"/>
    <p:sldId id="281" r:id="rId10"/>
    <p:sldId id="295" r:id="rId11"/>
    <p:sldId id="317" r:id="rId12"/>
    <p:sldId id="318" r:id="rId13"/>
    <p:sldId id="282" r:id="rId14"/>
    <p:sldId id="313" r:id="rId15"/>
    <p:sldId id="315" r:id="rId16"/>
    <p:sldId id="319" r:id="rId17"/>
    <p:sldId id="283" r:id="rId18"/>
    <p:sldId id="284" r:id="rId19"/>
    <p:sldId id="288" r:id="rId20"/>
    <p:sldId id="289" r:id="rId21"/>
    <p:sldId id="305" r:id="rId22"/>
    <p:sldId id="290" r:id="rId23"/>
    <p:sldId id="306" r:id="rId24"/>
    <p:sldId id="291" r:id="rId25"/>
    <p:sldId id="30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F9C19-703D-4243-823E-8B78BF61F97F}" v="1" dt="2021-05-12T07:20:29.653"/>
    <p1510:client id="{46FE3761-8C9D-467B-8E79-6C12064D1D55}" v="1" dt="2021-04-07T12:49:40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22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ISHNA AM" userId="S::pavishna.am2020@vitstudent.ac.in::d79f623f-27bd-48f6-9907-1495aeb8324f" providerId="AD" clId="Web-{46FE3761-8C9D-467B-8E79-6C12064D1D55}"/>
    <pc:docChg chg="modSld">
      <pc:chgData name="PAVISHNA AM" userId="S::pavishna.am2020@vitstudent.ac.in::d79f623f-27bd-48f6-9907-1495aeb8324f" providerId="AD" clId="Web-{46FE3761-8C9D-467B-8E79-6C12064D1D55}" dt="2021-04-07T12:49:40.796" v="0" actId="1076"/>
      <pc:docMkLst>
        <pc:docMk/>
      </pc:docMkLst>
      <pc:sldChg chg="modSp">
        <pc:chgData name="PAVISHNA AM" userId="S::pavishna.am2020@vitstudent.ac.in::d79f623f-27bd-48f6-9907-1495aeb8324f" providerId="AD" clId="Web-{46FE3761-8C9D-467B-8E79-6C12064D1D55}" dt="2021-04-07T12:49:40.796" v="0" actId="1076"/>
        <pc:sldMkLst>
          <pc:docMk/>
          <pc:sldMk cId="847329023" sldId="295"/>
        </pc:sldMkLst>
        <pc:picChg chg="mod">
          <ac:chgData name="PAVISHNA AM" userId="S::pavishna.am2020@vitstudent.ac.in::d79f623f-27bd-48f6-9907-1495aeb8324f" providerId="AD" clId="Web-{46FE3761-8C9D-467B-8E79-6C12064D1D55}" dt="2021-04-07T12:49:40.796" v="0" actId="1076"/>
          <ac:picMkLst>
            <pc:docMk/>
            <pc:sldMk cId="847329023" sldId="295"/>
            <ac:picMk id="7" creationId="{00000000-0000-0000-0000-000000000000}"/>
          </ac:picMkLst>
        </pc:picChg>
      </pc:sldChg>
    </pc:docChg>
  </pc:docChgLst>
  <pc:docChgLst>
    <pc:chgData name="JAVED MOHAMED ASHIQ" userId="S::javedmohamed.ashiq2020@vitstudent.ac.in::d1d7496a-931c-4068-9d78-ec360b8fe751" providerId="AD" clId="Web-{01AF9C19-703D-4243-823E-8B78BF61F97F}"/>
    <pc:docChg chg="modSld">
      <pc:chgData name="JAVED MOHAMED ASHIQ" userId="S::javedmohamed.ashiq2020@vitstudent.ac.in::d1d7496a-931c-4068-9d78-ec360b8fe751" providerId="AD" clId="Web-{01AF9C19-703D-4243-823E-8B78BF61F97F}" dt="2021-05-12T07:20:29.653" v="0" actId="1076"/>
      <pc:docMkLst>
        <pc:docMk/>
      </pc:docMkLst>
      <pc:sldChg chg="modSp">
        <pc:chgData name="JAVED MOHAMED ASHIQ" userId="S::javedmohamed.ashiq2020@vitstudent.ac.in::d1d7496a-931c-4068-9d78-ec360b8fe751" providerId="AD" clId="Web-{01AF9C19-703D-4243-823E-8B78BF61F97F}" dt="2021-05-12T07:20:29.653" v="0" actId="1076"/>
        <pc:sldMkLst>
          <pc:docMk/>
          <pc:sldMk cId="847329023" sldId="295"/>
        </pc:sldMkLst>
        <pc:picChg chg="mod">
          <ac:chgData name="JAVED MOHAMED ASHIQ" userId="S::javedmohamed.ashiq2020@vitstudent.ac.in::d1d7496a-931c-4068-9d78-ec360b8fe751" providerId="AD" clId="Web-{01AF9C19-703D-4243-823E-8B78BF61F97F}" dt="2021-05-12T07:20:29.653" v="0" actId="1076"/>
          <ac:picMkLst>
            <pc:docMk/>
            <pc:sldMk cId="847329023" sldId="295"/>
            <ac:picMk id="7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1-04-07T10:33:11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15029 6315,'17'0,"19"-18,-19 0,1 18,0-17,17 17,0 0,0 0,18 0,18 17,-18 36,-18-53,36 18,-1 17,-35-17,1 17,-1 0,0-17,-17 17,0-17,-18 17,17 1,-17-19,0 36,0-18,-17 1,-1 52,0-35,-17 0,-36 17,36-17,-18-18,-17 18,34-17,-17-1,-17-35,52 0,-52 0,17 0,18 0,-1 0,19 0,-36-35,17 17,36 0,-35-17,0 17,-18-34,35 34,1-17,17-1,0 1,-18 0,18 17,0-17,0 17,0-17,0 17,0-17,18 0,-1 17,19-17,-19 17,18 1,-17-36,0 53,17-18,0-35,1 35,-1-17,53 18,-17-1,-1-17,1-18,-1 17,18 1,-35-18,0 18,18 0,-18-1,0-34,0 35,0-18,-18 17,35-17,-34 18,-19 18,-17-1,18 18,0 0</inkml:trace>
  <inkml:trace contextRef="#ctx0" brushRef="#br0" timeOffset="1223.94">15805 8414,'0'17,"35"36,-17 0,-1 35,1 1,0-19,17 1,-17-18,17 0,-18 17,1-17,0-18,-18 1,0-19,17-17,-17 18,0 17,18-35,-18 18,0-1,0-34,0-18</inkml:trace>
  <inkml:trace contextRef="#ctx0" brushRef="#br0" timeOffset="3735.68">16334 8237,'0'36,"18"-19,-18 36,35-18,-17 18,-18 0,35 0,-18 0,-17-18,18 1,-18 17,0-18,18 0,-18-17,0-1,0 19,0-1,0-17,0-1,17-17,-17 18,0 0,18-18</inkml:trace>
  <inkml:trace contextRef="#ctx0" brushRef="#br0" timeOffset="4949.85">15293 8784,'36'-17,"87"-54,-17 53,-18-52,36 52,-1-52,-17 34,-36 1,36 17,-53-17,53 17,-35-17,34 18,-52-1,53 0,-18 1,18-19,-18 19,1-19,-37 36,37-17,-54-1,0 1,0 17,1-18,-1 18,0-35,1 17,-19 18,1-18,-1 18,1-17,0-1,-18 36</inkml:trace>
  <inkml:trace contextRef="#ctx0" brushRef="#br0" timeOffset="58416.98">16405 6279,'17'0,"36"-17,35-18,-35 17,35-35,1 18,34-71,1 53,34-18,1 1,-18 17,-53 0,1 18,-1-18,-35 53,-36 0,36 0,-35 0,-1 0,-17-18</inkml:trace>
  <inkml:trace contextRef="#ctx0" brushRef="#br0" timeOffset="59630.82">18574 4868,'-35'0,"-18"-17,0-1,18 18,-18-18,-18 18,18 0,18 0,-18 18,18 0,0-1,-1-17,1 18,17 17,1-17,-19 17,19-17,17-1,-18-17,18 36,-17-36,17 17,0 1,0 0,0 17,0-17,0-1,0 1,0-1,0 1,0 0,17-1,1 1,17 17,0-17,-35 17,36-17,-19-18,1 18,17-1,-17-17,17 0,-17 0,35 0,-18 0,-17 0,-1 0,54 0,-36 18,0-18,1 17,-1-17,0 18,-35 0,18-1,17 1,-17 0,-1-18,1 35,0-17,-1 17,-17-18,0 36,0-17,0 17,0-36,0 36,-17-35,-1 17,-17 18,-1-18,1-17,-18 0,53-1,-35-17,0 0,17 0,0 0,1 0,-1 0,-35 0,18-53,0 53,-1-35,1 0</inkml:trace>
  <inkml:trace contextRef="#ctx0" brushRef="#br0" timeOffset="61893.09">18874 5521,'18'0,"17"0,18 0,-36 0,1 0,0-18,17 18,-35-17,0-1,18 18,-1 0,-17-18,18 18,0-35,-18 0,17 17,-17 1,0-1,0-17,0 17,0 0,0 1,0-1,-17 0,-1 1,0-1,1 1,-1-1,0 18,1 0,17-18,-18 18,0 0,-17 0,18 18,-19 0,1 17,0 0,17-17,-17 17,17-17,-17 17,35-17,-18 17,18 0,0-17,0 35,35-36,-17 36,17-53,-17 71,17-54,-35 19,53-1,-17-17,-1 17,0-17,0-1,-17 1,17-1,-17-17,0 0,17 0,-18-17,19-1,-19-35,19 18,-36-36,17 19,-17 34,18-53,-18 18,0 1,0-37,0 19,0-18,0 17,-18-35,-17 18,0 0,-18-36,18 36,-18 0,17 0,-34 35,35 18,17-36,-17 53,17-17,0 17,1 18,17 18,0 17,0 18,0 35,53 71,-53-53,53 35,-18-17,0 34,18-52,0-18,17 18,-34-70,-1-1,0 18,1-36,-19 19,36-19,-35 1,17 0,-17-18,-1 17,1-17,17 0,-17 0,0 0,-1 0,1 0,17 0,-17 0,17-17,-17-19,-1 1,1 17,-18-35,18 1,-18-1,0 0,0-18,0 18,-18 0,18 18,0-18,-18 35,1 18,17-17,-18-1,0 1,1 17,-1 0,0 0,1 17,-1 1,1-1,-19 36,19-17,17 17,-18 17,18-35,0 1,0 34,18-52,-1 35,1-36,0 19,-1-19,1-17,-1 0,1 18,0-18,17 0,0 0,-17 0,17-18,0 1,1-19,-19 19,36-18,-35 35,17-18,-35 0</inkml:trace>
  <inkml:trace contextRef="#ctx0" brushRef="#br0" timeOffset="63010.55">20144 4780,'-18'18,"1"-1,-19 1,19 17,-19 1,19 17,-1-18,1 0,-1 0,18 1,0-1,0 0,0 0,0-17,0 17,0-17,0 0,0-1,18-17,-18 18,17 17,1-17,-1 0,1-18,0 17,-1 1,1-18,0 0,-1 0,1 0,17 0,-17 0,17-18,-17 1,-1-1,1-17,17 17,-35-17,18-1,0 36,-1-35,-17 17,0 1</inkml:trace>
  <inkml:trace contextRef="#ctx0" brushRef="#br0" timeOffset="64253.84">20179 4251,'0'35,"0"53,18-17,17 52,0-34,-17-19,0 18,-1 1,19-19,-36-17,17 18,-17-36,0 18,18-36,-18 1,18 17,-18-17,0 0,0-1,0 1,17-18,-17 18,18-1,-1-17,-17 18,18 17,0-17,-18-1,17-17,1 0,0 0,17 0,-17-17,17-18,0 35,18-36,-35 1,17 17,0 1,1-19,-19 19,1-1,-18 0,17 18,-17-17,0 34</inkml:trace>
  <inkml:trace contextRef="#ctx0" brushRef="#br0" timeOffset="65845.85">20303 5009,'17'-17,"54"-18,-1-1,1 1,0 0,-1-18,-17 35,0 1,18-19,-36 1,0 35,18 0,-35 0,-1 0,-17-18,18 18,-36 0</inkml:trace>
  <inkml:trace contextRef="#ctx0" brushRef="#br0" timeOffset="68463.13">15399 5980,'-53'-18,"-35"-35,0-18,-36-34,36 34,-53-35,18 36,-1-36,1 35,70 18,-36-17,37 35,-1-18,35 35,-35 18,53-18,-35 1,35-1,0 36</inkml:trace>
  <inkml:trace contextRef="#ctx0" brushRef="#br0" timeOffset="69867.98">15575 4251,'0'18,"0"17,-17 18,-1 0,-17-18,35 36,-18-36,1 0,-1 0,18 1,0-19,0 1,0 17,0-17,-18 17,18-17,0 35,0-36,0 19,0-1,0 35,0-34,0-19,0 54,0-53,0-1,0 18,0-17,0 17,0-17,0 17,0 1,-17-36,17 35,0-17,0 17,0-18,0 1,0 0,0 17,0-17,0 17,0 0,0-17,0 17,0 0,0-17,0 0,-18 17,18-17,0-1,0 1,0-1,0 1,0 0,0-1,0 1,0 0,0-1,0 1,0 0,0-1,0 1,0 0,0-1</inkml:trace>
  <inkml:trace contextRef="#ctx0" brushRef="#br0" timeOffset="72589.9">13300 5292,'-35'0,"-18"-36,0 19,18-1,-36-17,18 17,18 1,-18-19,18 19,-36-19,18 1,-17 0,34 0,-16 17,-1 0,17-35,-34 36,34-1,1 0,18 1,-1 17,0 0,18-18,-17 18</inkml:trace>
  <inkml:trace contextRef="#ctx0" brushRef="#br0" timeOffset="74266.42">12101 5203,'17'-52,"1"34,-18 0,18 1,-18-19,35 1,-18 17,-17-17,36 18,-19-36,36 17,-35-17,17 18,0-35,1 17,17-18,-18 18,-17 18,-1 17,-17 1,0-1,18 18,0-18,-18 1,17-1,1 0,-1 18,-17-17</inkml:trace>
  <inkml:trace contextRef="#ctx0" brushRef="#br0" timeOffset="75180.85">12824 5715,'17'-18,"36"-52,18-18,17 17,-17-17,-1 0,1-18,17 18,-17 35,-36 0,18 0,-36 18,54-1,-53 19,17-19,-35 19,17 17,1-18,0 1,-1-1,-52 18,0 18,17-1</inkml:trace>
  <inkml:trace contextRef="#ctx0" brushRef="#br0" timeOffset="77540.25">16158 4868,'52'-53,"72"18,35-18,-18-35,18 17,35-34,35-19,35 18,19-17,-19-18,-52 53,17-18,1 0,-72 53,19 0,17 0,-18 0,18 0,-17 0,-19 18,-17 17,-17-34,17 52,-35-18,53 0,-18-17,-18 17,-17 18,17-17,-70-19,0 36,0-17,-18-1,36 18,-53 0,-1 0,19 0,-36-17,35 17,-17 0,-18 35,0 18,0 35,0 35,17 36,18 18,-17 34,35 19,0-54,0 18,0-18,35 18,0 0,-35 53,18-17,17-19,0-17,-35 0,0-53,-18-17,18-36,-35 0,-18-35,0-17,0-19,17-17,-34-17,-19 17,1-36</inkml:trace>
  <inkml:trace contextRef="#ctx0" brushRef="#br0" timeOffset="78380.35">21873 6791,'35'0,"88"53,-52-35,35 52,0-52,-54 35,72-18,-71 0,0 18,0-18,0 1,-18-36,-17 17,-1 1,-17 0,18-18,-53 0,-1 0,-17 0</inkml:trace>
  <inkml:trace contextRef="#ctx0" brushRef="#br0" timeOffset="79267.14">22949 6579,'0'53,"0"0,0 35,-18-35,18 0,-18 0,18 18,0-18,-17-1,-1 1,0 0,18 0,-17-17,-1-1,0 0,18 0,0-17</inkml:trace>
  <inkml:trace contextRef="#ctx0" brushRef="#br0" timeOffset="80181.9">21943 8308,'0'88,"18"18,-1 17,-17-17,18-18,0 18,17 18,-35-54,18 19,-1-19,1 1,-18-36,0 0</inkml:trace>
  <inkml:trace contextRef="#ctx0" brushRef="#br0" timeOffset="81718.9">21978 8484,'0'-70,"18"34,0-16,17-1,0 17,-17-17,17 18,0 0,-17 17,17 1,-17-19,17 36,-17-17,17 17,-17 0,-1 0,19 0,-19 0,19 0,-1 0,-17 0,-1 0,1 0,-1 17,1 19,-18-19,18 36,-1-35,-17 17,0 0,0 18,-17-17,17 16,-36-16,1 17,0-18,-36 0,36 1,-18-1,0-18,-17 36,17-35,18 0,-1 17,1-17,17-18,1 0,-1 0,18 17,0 1,35-1,1 1,17 0,17 35,1-36,34 54,-52-54,0 54,18-53,-36 35,0-36,1 19,-19-19,1 1,0-1,-18 1,0 0,17-18</inkml:trace>
  <inkml:trace contextRef="#ctx0" brushRef="#br0" timeOffset="83186.03">23001 8661,'-35'0,"0"0,0 0,-1 17,1 1,0 0,17-18,18 35,-17-17,-1-1,0-17,18 18,0 17,-17-17,17 35,0-18,-18 0,18 18,0-35,0 17,0 0,-18-35,18 18,0 0,0-1,0 1,18 17,0-17,-1-18,19 35,-36-17,17-1,18 19,-17-19,0-17,-18 18,17 0,1-18,0 0,-18 17,17-17,1 0,0 0,-1 0,-17-17,18-1,-1 0,1-17,0 0,-1-1,36 19,-53-18,0 17,0 0,0 1,0-19,0 1,-35 0,17-1,1 1,-1 0,0-18,-17 35,35 1,0-1,-17 18,-1-18,18 1,0-1,0 1,-18 17,1 0,-1 0,0 0,1 17,-1 1</inkml:trace>
  <inkml:trace contextRef="#ctx0" brushRef="#br0" timeOffset="84995.93">23195 8502,'0'35,"0"18,0 18,18-18,0 17,-18 1,17-18,1-18,-18 18,18-18,-18 36,0-54,0 1,17-18,-17 18,18-18,0 17,17 1,-17 0,-18-1,17-17,1 0,-1 0,1 0,0 0,-1-35,-17 17,0-17,0 0,0-18,0 17,0-16,0 16,0 1,0 17,0 1,0-1,-17 18,17-18,0 36,0 0,17 35,1-18,0-35,-1 35,19 0,-19-17,1 0,-1 17,1-35,0 0,-18 18,17-18,1 0,0 0,17 0,0-18,-35 0,18 18,-1-17,1-1,0-17,-18 17,17-17,-17 0,0-1,0-17,-35 1,17-19,-17-17,0 17,-18 1,18 17,-1-18,19 36,17 0,-18 35,1 0,-1 0,0 0,1 0,-1 0</inkml:trace>
  <inkml:trace contextRef="#ctx0" brushRef="#br0" timeOffset="86281.67">24060 7973,'-35'0,"-1"0,1 0,0 0,-1 0,1 0,0 35,17-17,-17 35,0-36,17 36,0-18,-35 18,53-17,0-1,0-17,0 17,0-18,0 1,0 0,0-1,18-17,0 18,-18 0,0-1,17-17,1 0,0 0,-1 0,1 0,0 0,-1 0,18 0,-17 0,0 0,-1 0,19 0,-1 0,0 0,-17 0,35-17,0 17,0-18,0 18,17 0,-35 0,1 0,-1 0,0 18,-17-18,-1 17,1-17,0 18,-1 0,1 17,0-35,-18 35,17 0,-17 1,0-1,0-17,0 35,-17-18,-19 18,36-36,-17 19,-1-1,18-17,-35-1,17 1,-17-1,0 19,-1-36,1 17,0-17,-18 0,35 0,-35 0,0 0,-17-17,52-36,-52 18,17-18</inkml:trace>
  <inkml:trace contextRef="#ctx0" brushRef="#br0" timeOffset="88413.12">16369 9754,'0'18,"18"35,17 35,0 36,18-36,-17 53,17-18,-18 36,53-18,-70 53,35-70,-1 52,19-17,-18 0,35-36,-17 1,-1-1,1 0,-18-34,17-1,-34-35,-19 0,18 0,-35-36,18 1,-36-18</inkml:trace>
  <inkml:trace contextRef="#ctx0" brushRef="#br0" timeOffset="89581.08">16934 12418,'70'0,"54"70,-36-34,0 17,0-18,0 18,-35 0,18-36,-36 19,18 16,-18-34,-17 0,0-18,-1 0,-17 17,18-17,0 0,-18-53,17-17,1-18,-18 17,35-17,-35 0,0 17,0 1,0-19,0 37,0 16,0-17,0 36,0-36,35 18,-35-1,0 1,18 0,-18-18,0 35,0-17</inkml:trace>
  <inkml:trace contextRef="#ctx0" brushRef="#br0" timeOffset="-95455.68">17639 8608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1-04-07T10:41:00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11377 7585,'-52'0,"-19"-53,36 35,-1 1,1-19,0 19,17-19,-17 19,0-19,17-16,0 16,18 19,0-1,-17-35,17 35,0-35,-18 36,18-36,0 35,0 1,0-1,0-17,0-1,0 19,0-18,0 17,0-17,0 17,0 0,0-17,0 0,0 0,18 17,-18-17,0-1,53 1,-36 0,-17 17,18 0,0-17,-1 35,1-35,-1 17,1 18,0 0,-18-17,17-1,1 0,0 18,-1-17,19 17,-19 0,1 0,17 0,-17 0,17 0,-17 0,17 17,0 1,1 0,-1-1,0 36,0-35,-17 35,17-18,-35 0,36 1,-19-1,-17-17,18 17,-1-35,-17 17,18 19,0-1,-18 0,17 1,-17-1,0 0,18 0,-18 1,0-19,0 19,0-1,0 0,0-17,0 17,-18-17,18-1,-17 19,17-19,-53 36,35-18,-17-17,17 17,-17 1,17-1,-17 0,0 0,17-17,1 0,-1-1,-17 19,17-36,0 17,1-17,-1 18,0 0,1-18,17 17</inkml:trace>
  <inkml:trace contextRef="#ctx0" brushRef="#br0" timeOffset="1299">11783 6597,'35'-18,"71"-35,18 0,-1 18,18 35,-17-53,17 36,0-19,53-17,-71 36,89-18,-71-18,89 0,-19 53,-34-53,-19 35,54-17,-53 0,-18-1,35 19,-17-36,35 0,-53 0,-17 0,-1 35,-17 1,-53-36,35 35,-35 1,-18-19,1 36,-1-17,-18 17</inkml:trace>
  <inkml:trace contextRef="#ctx0" brushRef="#br0" timeOffset="2627.17">17040 5009,'0'36,"-18"-1,18 18,0-35,0 17,-18 0,18 18,0-18,0 1,0 17,0-18,0 35,18-34,-18-1,0-17,35 34,-35-34,35 35,-17-53,17 35,-17-17,17 0,-35 17,36-18,-19-17,18 0,-17 0,0 0,-1 0,19 0,-19-17,19-1,-19 18,-17-35,35 17,-17 1,0-19,17 1,-35 17,18-34,-1 34,-17-35,0 18,0-1,0-34,0 17,0 18,0-36,-17 1,17 17,-18-18,-17 18,35 0,-18 0,-17-17,17 35,18-18,0 35,0 0,0 1,0-1</inkml:trace>
  <inkml:trace contextRef="#ctx0" brushRef="#br0" timeOffset="4606.22">17816 5027,'0'35,"17"18,1 0,0 18,-1-18,1 0,-18 0,17 17,1-35,0 1,-18-19,0 1,17 35,1-18,-18-17,0-1,18 1,-18 0,0-36,-36 0,36 1,-35-19,35 19,-35-36,17 18,-17-18,17 17,18 1,0-18,0 18,0-18,0-35,0 35,0 18,0-18,0 35,0-35,0 36,18-1,-18 0,35 1,-17-1,-18 0,17 18,1-17,0 17,-1 0,1 0,17 35,-17-17,17 17,-35 0,35 0,-17 1,0 17,-1-18,1 18,0-36,-1 36,-17-35,0 17,18-17,0 0,-1-1,-17 1,18-18,0 18,-1-18,1 17,-1-17,19 0,-19 0,1 0,17 0,-17-17,0 17,-18-18,0-17,17-1,-34 1,17-36,0 36,-18 0,0 0,18-1,0 19,0-19,-17 19,17-18,-18 35,18-18,0 36,0-1,18 36,-1-18,-17 18,36 0,-36-18,35 1,-18-1,-17-17,18-18,0 17,-1 1,1-18,-18-18,18 18,-1-17,1 17,-18-18,35-17,-17 17,17-17,-35 0,0-1,0 19</inkml:trace>
  <inkml:trace contextRef="#ctx0" brushRef="#br0" timeOffset="5515.64">18433 4639</inkml:trace>
  <inkml:trace contextRef="#ctx0" brushRef="#br0" timeOffset="7092.74">19156 4674,'-17'0,"-1"0,0 0,1 0,-19 0,1 0,17 0,-34 0,-1 0,17 18,1 17,0-35,-1 53,1-35,18-1,-1-17,0 0,1 18,-1 0,18-1,0 1,-18 0,1 17,17 0,0-17,0-1,0 19,0-19,0 19,0-19,0 1,17 0,1-18,0 17,17-17,-17 0,-1 0,1 0,17 18,0-18,-17 17,17-17,-17 0,0 0,-1 0,19 0,-1 0,-18 0,1-17,0 17,-1-18,1 1,-18-1,0-17,18-1,-18 19,0-19,0-16,0 34,0-17,0-1,0 19,0-19,-36 1,19 0,17 17,-36 1,19 17,17-18,0 0,-18 18,1 0,-1 0,0 0,1 0,-1 0,-17 0,-1 0,19 0</inkml:trace>
  <inkml:trace contextRef="#ctx0" brushRef="#br0" timeOffset="8931.67">19227 4427,'17'36,"1"-1,0 35,-1-34,1-1,-18 18,18-18,-1 1,1-1,-18 0,0-17,0-1,0 19,17-36,-17 17,0 1,18 0,-18-1,0 1,18 17,-1-17,-17 17,0-17,18-1,0 19,-1-19,-17 1,18-18,-36-18,18-17,-35 17,35 1,-35-19,17 19,0-19,1 1,-1-18,-17 36,35-36,0 35,0-17,0 17,0 1,0-1,0-17,0 17,0 0,0-17,18 17,-1-17,-17 17,18 1,-1-1,1 1,0-1,-18 0,0 1,35-1,-17 18,17-18,-17 1,-1-1,1 18,-18-18,18 1,-1 17,-17-18,18 18,-18-17,17 17,1 0,0 0,-18 17,17 18,1-17,0 35,-1-53,1 71,-18-19,18 1,-1 18,1-18,-18 17,0 1,0-36,17 18,1-18,-18 1,18-36,-18 35,17-17,1-18,0 0,-1 17,1 1,0-18,-1-18,18 1,-17 17,17-36,1 1,-1-18,0 18,1 0,-19 17,18 0,-35 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1-04-07T10:42:59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15981 13494,'18'70,"-1"54,36-1,-35-70,0 35,17 1,-17-19,17 1,-18-18,1 17,0 1,-18-36,17 18,1 0,0-36,-18 19,0-1,0-17,0-71,17 17,-17 1,0-18,18 0,0 18,17 0,-17 0,-1 17,1 0,-1 1,-17-1,18 18,0 0,-1-18,1 1,0-1,-1 18,-17-18,18 1,0-1,-1 0,1-17,-1 0,1-18,0 18,-1-1,-17 19,0-1,0 1,18-1,0 18,-18-18,35 18,-17 0,17 0,-18 18,19 17,-1-17,-17 35,17-18,-35 36,18-19,-1 1,1-17,-18 34,0-52,0 17,0-17,0-1,0-52,0 0,0 0,0-1,-18 1,18 0,0-18,0 18,0-18,0 35,0-35,0 18,0 0,0-1,18 1,0 0,-1 17,-17 0,18 18,-1 0,1 0,0 0,-1 0,1 0,0 0,-1 0,1 18,0 17,-1-17,18 35,-35 0,36 0,-19 0,-17-18,0 0,18 18,0-35,-18-1,0 1,17-18,1 0,17 0,0-18,-17-17,53 0,-54 0,1-1,0 19,-1-19,1 19,0-1,-18-17,0 0,0-1,0 1,-18 0,18-36,-18 36,1 0,17 17,-18 18,18 35,35 1,-35 34,36-35,-19 1,1 17,17-18,-35 0,35-17,-35 17,0-17,0-1,18-17,0 0,-1 0,1 18,17-18,-17 0,-1 0,1 0,0 0,-1 0,-17-35,0-1,0 19,0-1</inkml:trace>
  <inkml:trace contextRef="#ctx0" brushRef="#br0" timeOffset="983.98">17480 13370</inkml:trace>
  <inkml:trace contextRef="#ctx0" brushRef="#br0" timeOffset="4812.25">18080 13212,'18'52,"-1"37,1-36,17 35,-35-35,36 0,-1 17,0 18,-35-70,36 53,-19-19,-17 1,18-17,-1 34,1-35,-18 1,0-19,0-34,-35-19,0 19,17-71,0 52,-52-17,52-17,-17-1,-1-17,19 0,17 35,0-18,0 36,0-18,0 18,0 0,0 17,17 0,-17-17,18 35,0-35,-1 35,-17-18,0 1,18-1,-18 0,18 18,-18-17,17 52,1-17,0 35,-1-36,1 54,0-1,-1 1,1-1,-1-17,1 36,-18-54,35 18,-35-36,18 19,-18-19,0 1,18-18,-1 0,1 18,17-1,-17 1,17-18,0 17,-17-17,0 0,-1 0,1 0,0 0,-18-52,0 34,0-35,0 0,0 0,0 18,0-53,0 35,0 17,0-16,-18 34,18-17,0 17,0 0,-18 1,18-1,18 18,0 0,-1 0,1 0,-1 0,1 0,-18-18,18 18,-18-17,-18-18,0 35,18-36,-17 19,-1 17,36 17,-1 1,1 0,-18-1,18-17,-1 18,19-1,-19 1,1-18,0 0,-18 18,35-18,-35 17,18-17,-18 18,17-18,1 0,-1 0,1 0,-18-18,0 1,0-1,0-17,0-36,0 54,0-54,0 18,-18 18,1-18,-1-18,1 36,-1 0,18 17,-18 18,18-17,0-1,-17 18,17 18,0-1,17-17,1 0,0 0,-1 0,1 0,-1 0,1 0,0 0,-1 0,1 0,0 0,-1 0,1 0,0 0,-18 18,17-18,-17 17,0 1,-17-18,-1 0,0 0</inkml:trace>
  <inkml:trace contextRef="#ctx0" brushRef="#br0" timeOffset="15213.66">7656 13847,'0'70,"53"18,-1 18,19 18,-36-36,36 0,-18 0,-36-17,19-18,-1 35,-17-71,-18 19,17-1,1-35,-18 18,0-1,0 1,0 0,0-1,0-34,0-19,-18 1,18-36,-17 1,-1-1,18-17,-18 18,18-19,0 37,0-1,0 17,0-17,0 18,0 0,0 0,0 17,0 0,0 1,0-1,18 18,0 0,-1 0,1 0,17 0,-17 0,-1 0,1 0,17 18,18 17,0 18,-18 0,-17 17,17-17,-17 35,35-35,-35 0,-1 0,1 0,-18-35,0 17,0-17,17-18,-17 17,0 1,0-36,0 1,0-36,0-18,0-17,0 17,0-17,0 18,0-19,0 37,0-1,18 17,0 19,-18-19,0 19,35-18,-17 17,-1 18,1 0,0 0,-1 0,19 35,-19-35,1 35,-1 1,1 34,0-34,-1 16,1 37,17-36,-35-18,36 18,-36-18,35 0,-35-17,17 0,1-1,0-17,-1 0,1 0,0 0,-1 0,1-17,-18-1,18 0,17-17,-18 0,1 0,-18-1,0 1,0-18,0-18,0 36,0-18,0 36,-18-36,18 35,-17-52,-1 52,1 0,17 1,-18-1,18 0,0 36,18 35,17-35,-35 52,35-35,-17 1,17-1,-35 0,35-17,-17 17,0-17,-1-1,-17 1,18-18,-18 18,18-18,-1 0,18 0,-17 0,0 0,-1 0,1 0,0 0,-18-18,17 0,-17-17,0 17,0 1,0-36,0 35,-17-35,-36 18,53 0,-18 0,0-1,18 19,0-1,0 53,18 18,53 18,-36 17,0-53,0 18,1 35,-19-52,1-1,-18 0,0-17,18-18,-36-18,18 1,-35-36,17 17,0 1,1 0,17-18,-18 35,1-35,17 18,0 0,0-1,0 1,0-18,0 18,0-18,17 18,-17 0,18-1,-1 1,-17 0,0 17,18 0,0 18,-1 0,19 0,-19 36,19-19,-19 36,18-17,-17 34,17-17,-17-18,17 18,-17 18,0-36,-1 0,1-17,0 17,-18-17,35-18,-18 17,1 1,0-18,-18 18,17-18,1 0,0 0,-1-18,-17 0,18 18,-18-35,0 18,18-54,-18 36,0-1,0 1,0-18,-18 18,-17 0,35-53,-36 52,19 1,17 0,-18-1,0 19,1-1,34 53,1-35,17 53,-17 18,17-18,-17-18,17 18,0 0,-17-18,17-17,-17 17,17-17,-17-1,0-17,-1 0,-17-17,35-1,-17 0,-18-17,18 0,-18 17,0-35,0 18,0 0,0-36,0 36,-18 0,0-18,1 0,-36 0,35 18,1-1,-1 1,18 17,0 1,18 70,17-36,0 36,18 18,-18-18,1 17,17-17,-18 0,-17-35,17 17,-35-17,17-1,1-17,0-35,-1 17,-17-34,18 16,0-17,-1-35,-17 18,0-19,18 36,-18 1,0-1,0-18,0 36,-18 0,1 35,17-36,0 19,-18 17,0-18,36 18,17 0,-17 0,17 0,0 18,18 17,18-17,-1-1,1 36,-18-18,0 1,-18-19,36 54,-18-54,-18 19,0-1,-17-17,-1-1,1 19,0-36,-18 35,0-18,0 19,-18-1,0 0,-52 1,35 52,-1-71,1 19,0-19,0-17</inkml:trace>
  <inkml:trace contextRef="#ctx0" brushRef="#br0" timeOffset="16537.08">8979 13670</inkml:trace>
  <inkml:trace contextRef="#ctx0" brushRef="#br0" timeOffset="17848.02">5504 14905,'35'70,"71"54,-36-1,1-34,-1-1,-17 0,-17-17,-19-19,19 37,-19-54,1 0,-1 0,-17 1,0 17,18-36,-18 19,18-36,-18 17</inkml:trace>
  <inkml:trace contextRef="#ctx0" brushRef="#br0" timeOffset="19243.87">5451 14887,'0'-35,"17"0,19-1,-1 1,0 17,18-17,-18 18,1-1,17-17,0-1,17 19,-17-1,0-17,17 35,-52 0,53 0,-18 0,-18 0,18 0,-18 17,-17 1,17 0,-17-1,17 19,-35-19,18 1,-1 17,-17 0,0 36,0-18,-17 18,-1 17,-17 0,-1 0,1 0,0-35,0-35,-1 17,19-17,-1-18,0 17,1-17,-1 0,53 0,1 0,17 0,35 0,-18 53,18-35,1 0,16 35,-34-18,35-18,-53 19,17-19,-34-17,-36 18,35 0,-17-18,-1 0,-17 17,18-17,-18 18</inkml:trace>
  <inkml:trace contextRef="#ctx0" brushRef="#br0" timeOffset="21207.17">12859 11571,'-18'0,"-17"0,0 0,0 0,-1 0,-17 0,-17 18,35-1,17 1,0 0,-35-1,36 19,-19-19,19 19,17-19,-18 1,18 17,-17-35,17 35,-18 1,18-19,0 19,-18-19,18 1,0-1,0 1,0 35,0-35,0 35,0-36,0 18,0-17,18 0,-18-1,18-17,-1 18,1 0,17-18,0 0,1 17,-1 1,-17-18,-1 0,19 0,34 18,-35-18,1 17,-1-17,-17 0,17 0,-18 0,1 0,17 0,-17 0,17 18,-17-18,0 0,52 0,-52 0,17 18,0-18,1 17,-1-17,-17 18,17-18,0 0,-17 17,-1-17,1 18,-18 0,35-1,-35 1,18 0,-18-1,18-17,-1 0,-17 36,0-19,0 18,0 1,0-19,0 19,-17-1,-1-35,18 35,-35 0,35 1,-36-19,19 19,-19 17,19-18,-36 0,53-17,-35-1,-1 19,1-36,-36 17,36 1,-18 0,18-18,-18 0,18 0,0 0,17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1-04-07T10:44:16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12418 14270,'0'35,"18"0,-1 18,19 0,-19-17,1 34,0-35,-1 1,1-1,0 0,17 18,-18-18,-17 18,0-35,18 17,-18-17,18 17,-18-17,0-1,0 1,0 0,0-36</inkml:trace>
  <inkml:trace contextRef="#ctx0" brushRef="#br0" timeOffset="3201.62">12718 14111,'0'18,"35"17,1 36,-1-18,18-1,-18 37,0-1,36-18,-54 1,1 17,17-35,-17-18,-18 18,18-35,-18 17,0-17,0-1,0 1,0-36,0 1,-18-36,0 18,-35-1,36-17,-18-17,35 17,-18 0,0-35,18 35,0 0,0 0,0-17,18-1,-18 36,18-1,-1 1,1 17,-1 1,1-1,-18 1,18 17,-1 0,19 0,-19 17,1 1,17 17,1-17,-19 52,18-17,-17 0,0 0,-1 35,36-52,-53 16,36 19,-19-18,-17-35,18 34,-1-52,19 18,-19 0,-17-1,36 1,-19-18,1 18,35-18,-36 0,19 0,-19 0,1-18,0 0,-1-17,-17 17,0-52,0-1,0-17,-35 18,17-89,-35 35,18 36,-18-88,-35 17,35-17,-17 17,17 0,0 36,18 35,-18-1,17 36,36 18,-17 17,17 1,0 34,0 19,17 52,1-17,17 17,18 70,35 1,-17 35,17-53,-17 18,34-35,-34-19,0-16,17-19,-35-35,35 36,-53-53,36 17,-36-17,18-1,-35 1,17-18,0 0,-17 0,-1 0,1-18,-18 1,35-19,-17 1,-18 0,18-36,-18 54,0-54,0 18,-18 18,18-18,-35 18,17-1,0 1,-17-18,17 53,1 0,-1-18,1 18,17-17,-36 17,19 0,-1 0,0 17,1-17,-1 0,18 36,-18-1,18-17,-17 35,17-18,0 0,0-17,17 35,1-36,35 19,18-19,-71 1,35 17,0-35,18 18,-35-18,17 0,-17 0,-1-18,1 1,17-1,-17-35,-1 18,1-18,-18 35,0-35,0 0,0-17,0 34,0-34,-35 35,35-18,-35-18,17 36,18 0,0-1,0 19,0-1,18 18,-1-18,18 18,1 0,-1 0,18 18,0 0,17 52,-17-34,35 34,-17-17,-18 35,0-17,-35-18,-1-18,1 18,-1-36,-17 1,0 0,-17-18,-1 0,-35-18,18-35,0 0,17 0,-35-35,35 18,1-19,17 19,0-18,0 17,0-17,0 17,0-34,17 16,19 36,-19-35,-17 71,0-19,0 54,0 0,0 17,-17 0,-1-17,53-18,18 0,-17 0,17 0,-1-18,-34 1,17-1,1 0</inkml:trace>
  <inkml:trace contextRef="#ctx0" brushRef="#br0" timeOffset="4254.36">15240 12788,'0'18,"18"-18,0 0,-1 0,19 0,-19 0,1 0,-1 0,19 0,-19 0,19 0,-1 0,-17 0,-1 0,18 35,-17-35,17 0,-17 18,17 17,-17-17,17 17,-17-17,0 17,-1 0,-17-17,18 35,-18-36,0 19,0 34,0-35,0 18,-53 36,35-54,-17 18,17 0,-17-36,17 19,1-19,-1 19,-17-19,17 1,1-18,-19-18,36-17,-35 0,17-1,1 1</inkml:trace>
  <inkml:trace contextRef="#ctx0" brushRef="#br0" timeOffset="5910.3">15575 12647,'0'-18,"-17"18,-1-17,1-1,-1 18,-17 0,17-17,-17 17,-1-18,19 18,-1 0,1 0,-1 0,0 0,1 0,-1 0,18-18,-35 18,17 0,0-17,1 17,-1 0,1 0,-1 35,0-17,1-1,17 1,0 17,0-17,0-1,0 1,0 17,35-17,-35 0,35-1,-17 18,17-17,-17 0,17-1,-17 19,-1-36,1 0,0 0,-18 17,17-17,1 0,-1 0,1 0,0 0</inkml:trace>
  <inkml:trace contextRef="#ctx0" brushRef="#br0" timeOffset="7467.94">15946 12947,'18'-18,"-1"-17,1 17,-1 1,1-19,0 36,-18-35,0 0,0 0,0-1,0 19,0-19,0 19,-18 17,18-18,-18 1,18-1,-17 18,-1 0,18-18,-17 18,-1 0,0-17,1 17,-1 0,0 0,1 0,-1 17,0 1,1 0,17 17,0 0,0-17,0 35,0-36,17 54,1-36,0 0,-1 18,1-35,17 17,-35-17,18 0,0-1,-18 1,0-1,17-17,1 18,-1-18,1 0,0 0,-1 0,1 0,0 0,17-18,-17 1,-1-18,1 35,-1-18,-17-17,18 17,-18-17,0 17,18 0,-1 1</inkml:trace>
  <inkml:trace contextRef="#ctx0" brushRef="#br0" timeOffset="8607.83">16422 12365,'-17'0,"-19"0,19 0,-19 0,19 35,-19-17,1-1,17 19,1-19,-1 19,1-1,-1 0,18 0,0-17,-18 17,18-17,0 0,0-1,0 1,0 0,0-1,0 1,0-1,0 19,0-19,0 1,0 0,0-1,18 1,-18 0,18-1,-18 1,17-18,1 0,-1 18,1-18,17 0,-35 17,36-17,-19 0,19 0,-19 0,1 0,17-17,0 17,-35-18,53 0,-35-17,0 35,17-35,-17-1,17 36,-18-35,1 17,0 1,-1 17,-17-18</inkml:trace>
  <inkml:trace contextRef="#ctx0" brushRef="#br0" timeOffset="10068.89">16387 11342,'18'53,"34"70,1 36,18-36,-18-34,-18-1,36 0,-1 0,-35 0,-17-35,35-17,-35-1,-18-17,17-1,-17 1,0-1,18-17,-18 18,18-18,-1 0,-17 18,18-18,0 0,-1 0,1 0,35-18,-36-17,19 0,-1-18,35 17,-34 1,-19 0,19-1,-36 19,17 17,-17-18,-35 1,17 17,-17-18</inkml:trace>
  <inkml:trace contextRef="#ctx0" brushRef="#br0" timeOffset="10919.68">16528 12012,'18'-35,"35"-18,17-53,18 53,-17-53,-1 18,1 0,-18 17,17 18,-34 36,-36-18,35 17,-35 0,18 18,-36 0,0 0,-17 18</inkml:trace>
  <inkml:trace contextRef="#ctx0" brushRef="#br0" timeOffset="12325.94">13124 13300,'17'-36,"54"-16,-18 16,-18 1,18-18,18-17,-19 17,54-18,-70 0,16 36,-16 0,34 0,-34-1,-19 19,19-1,-36 0</inkml:trace>
  <inkml:trace contextRef="#ctx0" brushRef="#br0" timeOffset="13528.67">12224 14076</inkml:trace>
  <inkml:trace contextRef="#ctx0" brushRef="#br0" timeOffset="14754.65">9755 15240,'0'71,"53"17,-18 0,18 0,-18 0,0-17,36 52,-36-34,18-1,-35 0,17 0,-17-17,35-36,-36 18,1-18,-1-17,-17-1,0 1,0 0,0-1,0 1,0 0,0-1</inkml:trace>
  <inkml:trace contextRef="#ctx0" brushRef="#br0" timeOffset="16200.95">9878 15540,'0'-35,"0"-1,-18 36,18-53,0 36,0-36,0 18,0-1,0 1,18 0,17-18,-35 18,36-1,-19 1,19-36,-19 54,19-18,-1 17,-18-17,19 17,-19 0,19 18,-1-17,0 17,-17 0,17 0,0 35,-17 0,17-17,-17 35,0-18,-1 18,-17-18,18 1,-18 52,0-53,0 18,0 0,-35 35,17-35,-17-18,-18 36,17-36,19 0,-36 1,35-19,-17 1,17-18,18 18,36-1,17 1,17-1,1 1,52 53,1-36,-36 0,-18-17,19 35,-1-36,-35 1,-18 0,18-1,-36-17,19 0,-36 18,17-18,19 18,-19-18,1 0,17 17,-17-17,-18 18</inkml:trace>
  <inkml:trace contextRef="#ctx0" brushRef="#br0" timeOffset="19666.14">18486 10530,'-18'-35,"-35"18,0-1,18 18,0 0,0 0,-18 0,17 0,1 0,0 0,0 0,17 18,-17-1,17 1,0-18,1 17,-19 1,19 17,-18-17,35 0,-36-1,19 1,17 0,-18-1,0 1,18-1,-17 1,17 0,-18-1,18 1,0 17,0-17,0 0,0-1,0 18,0-17,0 0,0 17,18-17,-18-1,17-17,1 0,-18 18,18 0,-1-18,1 17,0-17,-1 0,18 18,18-18,-35 18,35-18,-18 0,0 0,18 0,-17 0,-1 0,-17 17,35-17,-18 0,0 18,-17-18,17 0,-17 0,-1 0,1 0,0 0,-1 0,1 17,-1-17,1 18,0-18,-1 0,1 0,-18 18,35-18,-17 0,17 17,-17-17,-1 0,1 0,-18 18,0 0,18-1,-1-17,-17 18,18 0,-18 17,0-18,0 19,0-1,-18 0,1 1,-1-1,-17-18,17 19,-17-1,17-17,-17-1,0 19,17-36,-17 17,17 1,-35 0,36-18,-19 0,1 0,17 0,18 17,-17-17,-1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1-04-07T10:48:35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8467 8326,'18'0,"52"-36,1-17,17 18,-17 0,17-36,0 18,-35 18,35 0,-35 0,35-18,0 17,-35 19,35-19,-35 1,0 35,18-35,-36 17,0 1,1-1,-1 0,-17 1,17 17,-35-18,17 18,1 0,-18-18,18 18</inkml:trace>
  <inkml:trace contextRef="#ctx0" brushRef="#br0" timeOffset="1403.49">7320 9578,'18'-53,"35"-35,-35 53,17-1,-17 19,17-19,-17 1,-1 17,-17 1,18 17,-1-18,1 1,0 17,-1 0,19 0,-1 0,-17 0,-1 0,1 0,-1 0,-17 17,18-17,-18 18,0-1,18 19,-1-1,-17 36,0-36,0 18,0 17,-17-52,17 17,0 0,-18 1,0-1,18-17,0-1,-17-17,34 0,19-17,17-19,17-17,-17 1,18-1,-18-18,35 36,-53-18,36 18,-36-1,-35 19,18 17,-18-18,0 0</inkml:trace>
  <inkml:trace contextRef="#ctx0" brushRef="#br0" timeOffset="2990.99">20673 9119,'18'0,"35"0,35-17,-35 17,0-18,35 18,-53-18,36 1,-1 17,-17 0,0 0,-18 0,18-18,-17 18,-1-18,18 18,-36-17,1 17,0 0,-1 0,-17-18,-17 18,-19 0,-16 0</inkml:trace>
  <inkml:trace contextRef="#ctx0" brushRef="#br0" timeOffset="4283.21">21961 8431,'0'-17,"17"-19,19 19,-19-36,19 35,-19 1,19-1,-19-17,1 35,-1-18,1 18,0 0,-1 0,1 0,0 0,-1 0,1 18,17 17,-35-17,18-1,-1 19,-17 52,0-71,0 36,-17 0,-1 0,-17-18,35 1,-35-1,17-17,18-1,0 1,-18 0,36-18,17-36,1 36,-1-17,0 17,0 0,18 0,-17 0,-1 0,-18 0,1 0,0 0,-1 0,1 17,-18 1,0 0,18 17,-18-18,0 36,0-17,0 17,-18-18,0 0,-17 0,17 18,-34 0,16-35,1 0,0-1,-18 1,35-1,-17-17,0 0,17 0,0 0,1 0,-1 0,0-17,-17 17,35-18</inkml:trace>
  <inkml:trace contextRef="#ctx0" brushRef="#br0" timeOffset="6634.8">5221 12541,'-35'0,"-18"18,-17 17,34-35,-16 18,16 17,-17-35,18 18,-36-18,19 0,16 17,-17 1,-17 0,35-1,17-17,-17 0,17 18,0-18,1 18,17-1,-18 1,18-1,0 19,18-1,-18 0,35 1,-17-1,17 0,-17 0,-1-17,1 35,-1-35,1 35,0-36,-18 36,17-35,1-1,-18 1,0 17,0 1,0-19,18 18,-18 1,0-19,0 1,0 0,17-18,-17-18,18 0,0-17,-18 0,0 17,17 1,1-1,-1 18,-17-18,36 1,-36-1,35 0,-17 1,17 17,-17 0,17 0,0-18,0 0,1 18,-19 0,19 0,-19 0,1 0,0 18,-1-18,18 18,-17-1,0 19,-1-36,1 35,0-17,-1 34,-17-16,18 17,-18-18,0 18,0 35,0-53,-18 18,1 18,-19-18,1-18,17 0,-17-17,0 17,17 0,-17-35,17 18,1-18,-19 0,1 0,0 0,17 0,-35 0,36 0,-19 0,19-35,-1 17,-17 1,0 17</inkml:trace>
  <inkml:trace contextRef="#ctx0" brushRef="#br0" timeOffset="8179.7">6050 12488,'-17'0,"-18"0,17 0,0 0,-17 0,17 0,-17 0,17 0,-34 18,34-18,0 18,-35-1,53 19,-17-19,-1-17,18 18,-18-1,1 1,17 0,-18-1,1 19,-1-19,18 19,-18-19,18 1,0-1,-17 19,17-19,0 19,0-19,0 19,17-19,-17 1,18 17,0 0,-1 18,-17 0,18-17,-18 16,17-34,-17 17,0-17,18-18,0 18,-1-1,1 1,0 0,17-1,-17 1,17-18,-18 0,1 0,0 0,-1 17,19-17,-1 18,0-18,-17 18,-1-18,1 0,17 0,-17 0,0 0,-1 0,1 0,0-18,-1 18,19 0,-19-35,18-18,-17 18,0-1,17-17,-17 18,17-18,0 0,-35 36,18-19,-1 19,-17-1,0 1</inkml:trace>
  <inkml:trace contextRef="#ctx0" brushRef="#br0" timeOffset="16243.52">14094 6279,'-18'0,"1"0,17-17,-18 17,-17-18,17 18,0 0,1 0,-1 0,0 0,1 0,-1 0,1 18,-1-1,0-17,1 0,-1 0,18 18,0 0,-18-18,1 17,17 1,-18-18,18 35,-18-17,18 0,-17-1,17 18,-18-35,18 18,-18 0,18-1,0 1,0 17,0-17,0 17,0 1,18 16,-18-34,18 35,-18-35,0-1,0 1,0 0,17-1,-17 1,18 17,0-35,-1 35,1-35,-18 18,18 0,-1-1,1-17,0 18,-18 0,17-18,1 0,-1 0,19 0,-1 0,0 0,-17 0,17-18,-17 18,-1-18,-17 1</inkml:trace>
  <inkml:trace contextRef="#ctx0" brushRef="#br0" timeOffset="28097.82">13318 5962,'17'0,"72"0,-19 0,18 0,-17 0,70 0,-70-18,52-17,-52 35,17 0,-18-18,1 18,-1 0,-17-17,-17 17,-1 0,35 0,-52 0,0 0,-1 0,-17-18,18 18,-18 35,0 1,0 34,0 18,-35 54,35-1,0 0,-18 0,18 18,0-18,0-35,0-1,0-16,0 34,0 1,35-19,-17 72,-18-54,35 18,-35-35,18 18,-18-54,0 18,0-17,0-18,0 17,18-34,-18 17,0-36,0 36,0 0,0-35,0-1,0 1,17 0,-17-1,18-17,-18 18,17 17,1 0,0 1,-1-19,-17 1,0 0,-17-18,-19 17,-34-17,-1 0,18 0,-35 0,18 0,-1 0,18 0,0 0,18 0,-18 0,0 0,18 0,-36 18,1 17,-18-17,35 0,-36 34,1-34,18-18,-18 18,35-1,17-17,-17 18,-17-18,35-18,17 18,18-17</inkml:trace>
  <inkml:trace contextRef="#ctx0" brushRef="#br0" timeOffset="29377.17">13388 7126,'36'0,"52"0,-35-18,52 1,-16-1,17 1,-1 17,19-36,17 36,-18-17,-17 17,-35-18,17 18,-35-18,-18 18,-17 0,-1 0,1 0,-36 0,-34 0,16 0</inkml:trace>
  <inkml:trace contextRef="#ctx0" brushRef="#br0" timeOffset="31603.53">13670 5592,'18'70,"53"-17,-36-18,-17 18,17-18,-17 1,-1-36,1 0,-18 17,0 1,17 0,19-1,-1 19,-35-19,18 1,-1-18,-17 18,18-18,0 17,-1 1,-17-1,18-17,-18 18,-18-36,-17 1,17-18,-17 17,35-53,-18 1,18 17,0 0,0 0,0-18,18 19,-18 16,53-52,-35 18,17-19,35 1,1-18,-1 18,54-18,-53 18,52 0,-17 17,-18 1,0 17,36-18,-54 54,54-36,-1 0,-52 53,52-18,-17 18,0 0,0 0,-18 0,18 0,-36 35,18 1,1 17,-1 0,-18-1,19-16,-36 34,17-17,-17 18,-18-18,36 35,-54-18,36 54,-17-36,-1 36,-17-54,-1 1,-17-1,0-17,0 18,0-54,0 54,0-53,0-1,-17-17,-1 0,-17 0,17 0</inkml:trace>
  <inkml:trace contextRef="#ctx0" brushRef="#br0" timeOffset="34188.53">16916 5803,'-35'-17,"17"-36,-17 17,0 1,-18-35,17 17,1 17,-35-34,52 35,-17-1,17 19,0-1,18 0,-17 18,17-17,-18 17,0 0,1-18,-1 0,1 1,-1 17,-17 0,35-18,-36 0,1 18,0-17,-1-1,19 18,-1 0,1 0,-1 0,0 0,1 0,17 18,-53 70,-18 0,18-35,0 18,18-18,0-18,17 0,1-17,17-1,-18-17,18 18,0 0,0-36,0-17,-18-18,18 18,0-36,0 36,0 17,0 1,18-36,-18 35,18-17,-1 17,-17 0,18 1,-18-1,0 0,17 54,36-19,-17 1,-19 17,19-17,-36 0,35-1,-18-17,1 0,0 18,-1-18,1 0,-18 18,35-1,1 18,16 1,-16-1,-19-35,1 0</inkml:trace>
  <inkml:trace contextRef="#ctx0" brushRef="#br0" timeOffset="53854.75">10884 8008,'17'0,"1"0,35 18,-18-18,18 0,0 0,0 17,17-17,-17 0,0 0,0 18,18-18,-18 0,-18 0,18-18,0 1,17-1,-35 18,18 0,0 0,-17 0,-1-18,18 18,-18-17,0 17,1 0,17 0,-18 0,0 0,0 0,1 0,-19 0,19 0,-19 0,18 0,-17 0,17 0,-17 0,0 0,-1 0,1 0,0 0,-1 0,1 0,0 0,-1 0,54 0,-36 0,0 0,1 0,-19 0,18 0,-17 0,0 0,-18 17,17-17,1 0,-36 0</inkml:trace>
  <inkml:trace contextRef="#ctx0" brushRef="#br0" timeOffset="55482.54">12736 7655,'70'0,"-17"0,-18 0,18 0,0 0,0 0,18 0,-36 0,36 0,-19 0,1 0,36 0,-19 0,18 0,-17 0,52-17,-52 17,35-36,-18 19,-18 17,19-18,-19 18,1 0,-18 0,17 0,18 0,18 0,0 0,-35 0,17 0,0 18,-17-18,-18 35,17-35,-35 0,18 0,0 0,-18 0,18 0,-17 0,-1 0,0 0,18 0,-18 0,1 0,17 0,0 0,-36 0,18 0,1 0,-19 0,19 0,-19 0,19 0,-19 0,18 0,-17 0,0 0,-1 0,1 0,0 0,17 0,-17 0,-1 0,1 0,17 0,-17 0,17 0,0 0,1 0,-1 0,-17 0,-1 18,1-18,-1 0,1 0</inkml:trace>
  <inkml:trace contextRef="#ctx0" brushRef="#br0" timeOffset="56879.91">12630 7708,'35'0,"71"0,0 0,35 0,53 0,-53 35,18-17,-18 17,0-35,0 0,53 18,-53 17,36-17,-19 0,-17-18,-35 35,18-17,-54-1,19 1,-1 17,-35-17,35-1,-35 1,0-18,35 18,-18-1,1 1,0 0,17-18,-35 35,0-18,17 1,-17 0,-18-18,1 17,-1 1,-18-18,1 0,0 0,-18 18,17-18,1 0,17 17,-17-17,17 0,1 0,-19 0,1 18,17-18,-17 0,-1 0,1 18,0-1,17-17,0 35,36 18,-18-35,-18 35,18-53,0 35,-18 1,0-36,1 17,-36 1,17-1,1-17,-36 0</inkml:trace>
  <inkml:trace contextRef="#ctx0" brushRef="#br0" timeOffset="58382.73">12683 7973,'53'0,"88"0,-35 0,52 17,19 1,-36 17,53-17,-53 0,53 35,-18-1,54 19,-19-18,19 17,-54-34,18 34,-53-17,-17 0,-1 0,1-18,-54 1,1-1,-1-17,1-1,-36 18,18-17,0 0,17 17,-34-17,17-1,-18 1,0 0,1-1,-1 1,0-18,-17 0,17 17,-17 1,17 0,-17-18,-1 0,18 0,-17 17,0-17,-1 0,1 18,0-18,17 0,-17 0,-1 0,1 0,-18 18,17-18,-17 17,18-17,0 0,-1 18,1-18,17 18,-17-1,0-17,-1 0,1 0</inkml:trace>
  <inkml:trace contextRef="#ctx0" brushRef="#br0" timeOffset="59841.71">12700 8061,'89'0,"-19"0,18 0,-17 0,70 0,35 35,18 18,-17-18,52 18,-88 0,53 18,-35 17,35-35,-18 18,-52-19,35 1,-18 0,-18-17,-35-1,1 0,-37-17,1 17,18 18,-36-35,1-1,-1 18,0-17,18 17,-18 1,1-36,16 35,1 18,-17-35,17 17,-36-18,18 1,1 17,-19-17,19-18,-19 35,19-17,17 0,-36 17,18-18,36 1,-36 0,1 17,-1-17,0-18,0 17,-17 1,17 0,1-1,-1 1,0-18,0 17,1 1,-1 0,0-18,36 17,-36 1,0 0,-17-18,0 17,-1-17,-17 18,18-18,0 0,-1 0,1 18,-1-18</inkml:trace>
  <inkml:trace contextRef="#ctx0" brushRef="#br0" timeOffset="63040.67">12789 8731,'52'0,"37"-17,-36-1,52 0,-52 1,71-1,-18-17,17 0,-17-1,17 1,-34 17,34-35,-17 0,-18 36,36-1,-19-35,1 53,18-17,-36-1,18-17,-18 17,-18 18,36-18,-35 1,-1-1,19 18,-36-35,-1 17,19 1,0-1,-1 0,1-17,17 0,-35 17,17 1,1-19,-1 19,-17 17,0-18,-17 0,-1 1,0-1,0 18,-17 0,17-18,1 18,-19-17,19-1,-1 0,-18 18,19 0,-19 0,1-17,0 17,-18-18,17 18,1-17,0 17,-1 0,1 0</inkml:trace>
  <inkml:trace contextRef="#ctx0" brushRef="#br0" timeOffset="64445.48">13124 8590,'17'0,"36"-17,0-36,0 35,35-17,0 17,18-17,18-1,52 1,18 18,-53-36,53 17,-53 19,18-36,18 35,-36-17,35 35,18-18,-18 18,-34-35,-37 35,19 0,-54 0,-17 0,18 0,-53 0,-1 0,36 0,-35 0,17-18,0 18,1 0,-1 0,18 0,0 0,-18 0,18 0,0 0,-18 0,0 0,18 0,-35 0,0 0,34 0,-34 0,17 0,1 0,-1 0,-17 0,-1 0,1 0,17 0,-17 0,-1 0,1 18,0-18,-1 18,1-18,-18 17,18 1,-1 0,1-18,-53 0</inkml:trace>
  <inkml:trace contextRef="#ctx0" brushRef="#br0" timeOffset="65789.59">13035 8731,'124'0,"70"-53,18 18,-71 35,35-18,-17 18,53 0,-71 0,70 36,-17 17,-17-36,-1 19,-17 16,-18-34,-18 0,-34 35,17-36,-18-17,-18 18,1-18,-18 18,0-18,0 35,-18-35,35 17,-34-17,-1 0,0 18,1-18,-1 0,-18 18,1-18,17 0,-17 0,0 0,-1 17,1-17,0 0,-1 0,1 0,-18 18,17-18,19 0,-36 18,17-18,1 17,0-17,-1 0,1 0,0 0,-36 0</inkml:trace>
  <inkml:trace contextRef="#ctx0" brushRef="#br0" timeOffset="67048.7">12700 8855,'53'0,"53"0,18 0,52 0,0 0,36 0,35 53,-53-18,18 53,-18-70,17 70,-17-35,18 35,17-35,-17 18,-18 17,0-35,-53 0,-17 17,-1-17,1 0,-36-35,-18-1,-17 1,18-18,-36 0,-35 18,35-18,-17 0,0 17,-1-17,-34 0</inkml:trace>
  <inkml:trace contextRef="#ctx0" brushRef="#br0" timeOffset="71030.92">5133 14693,'-17'0,"17"18,-36-18,19 0,-1 0,-17-18,0 18,17-35,18 17,0 1,0-19,0 19,0-1,0-17,0 17,18-17,-1 17,1-17,17 17,-35 1,35 17,-17 0,17 0,1 0,-1 0,-35 17,35 1,-17 0,-1-1,1 1,-18 0,18-1,-1 18,1 1,-18 17,0 17,0-52,0 52,0 1,-35 17,17-35,18 0,-35 18,17-19,0 37,1-54,-18 18,-1 0,36-36,-17 36,17-35,-36 0,19-1,-1-17,0-17,18-1,0-17,0 17,0-17,0 17,0 0,18 1,0-1,17 18,-35-17,35-1,1 0,-19 18,54-17,-36 17,0 0,18 0,-18 0,18 0,-17 0,-19 17,19-17,-1 0,-17 0,17 0,-18 0,1 0,0 0,-1-17,-17-1,0-17,0-1,18 1,0 0,-18 0,0-1,17 36,-17-17,-17 17,-1 0</inkml:trace>
  <inkml:trace contextRef="#ctx0" brushRef="#br0" timeOffset="73302.03">5909 13952,'0'71,"0"35,0-18,0-17,0 17,-17-35,17 35,0-35,0 0,0-18,0 18,0 0,0-18,0 0,0 1,0-19,0 19,0-19,0 1,0 17,0-17,0-1,0 1,0 0,0-1</inkml:trace>
  <inkml:trace contextRef="#ctx0" brushRef="#br0" timeOffset="74244.59">5592 14429,'88'0,"0"0,0 17,18 19,-53-19,53-17,-35 18,-1-1,18 1,-35 0,-17-18,-19 0,18 0,-17 17,0-17,17 0,-35 18,18-18,17 0,-35 18,18-18,-36 17</inkml:trace>
  <inkml:trace contextRef="#ctx0" brushRef="#br0" timeOffset="75796.98">6527 13776,'0'53,"35"35,-35 18,18-18,35 18,-53-18,17-35,-17 0,18 18,-1-36,-17 0,0 0,18 1,0-19,-18 1,0 0,0-1,0 1,0-1,35-34,0-54,-17 71,17-35,1 0,-19 17,1-17,17 17,-35 1,0-19,18 36,-1-17,1 17,0 0,17-18,-17 0,-1 18,1-17,17 17,-17-18,17 0,-17-17,17 18,0-19,-17 19,17-1,-35 0,35 1,-35-1,18 18,0 0,-1 0,-17 18,-17 17</inkml:trace>
  <inkml:trace contextRef="#ctx0" brushRef="#br0" timeOffset="76795.82">6950 14146,'18'53,"35"18,-18-18,0 17,18 1,-18-1,1-17,-1-17,0 34,-17-35,-1 1,1-19,0 1,-1 17,1-35,-18 36,0-19,0 1,18-18,-18 18,17-1,-17 18,18-35,-18 18,18-18,-18 18</inkml:trace>
  <inkml:trace contextRef="#ctx0" brushRef="#br0" timeOffset="78765.53">6844 16069,'-17'0,"-19"-35,1 17,-18 0,0 1,-35-36,35 53,0 0,-17-18,52 18,0 0,1 0,-1 0,0 0,1 18,-1 17,1 0,-19 18,36-17,-17-1,-1 36,0-36,18 0,-17-35,17 35,0 1,0-19,0 19,0-19,0 1,17-1,1 1,0 0,-1-18,19 0,-1 0,0 0,18 0,0 0,0 0,17 17,-17-17,18 0,-1 0,-17 18,-17-18,17 0,-1 0,1 0,-17 0,-1 18,-17-18,17 0,-35 17,17 1,1 0,-18-1,0 36,0-35,0 35,0 0,0-36,-18 36,18-18,-35 1,18-19,-19 19,19-19,-19 1,-17-18,1 0,16 0,1-18,-36-35,36 36,0-19,17 19,1-36,-1 18,18-18,0 17,0-17,0 1,0-1,0 0,0-18,18 18,-18-35,0 35,17 18,1 0,-18 17,0 0,0 1,17-1,1 0,-18-17,18 17,-18 1,0-1,17 1,1-1,-18-17,0 17,18 18</inkml:trace>
  <inkml:trace contextRef="#ctx0" brushRef="#br0" timeOffset="79946.7">7074 15857,'17'0,"18"36,1-1,-1 18,0-36,1 54,-19-53,18 17,-17-35,0 35,-1 1,-17-19,18 18,17-17,-35 0,18 17,0-17,-1-18,-17 17,0 1,18-18,-18 18,18 17,17 0,18-17,-53-1,0 1,-18 0</inkml:trace>
  <inkml:trace contextRef="#ctx0" brushRef="#br0" timeOffset="81861.89">7074 15928,'0'-18,"0"-52,0 17,17 0,1 0,17 0,-17-17,17 34,0 1,1-36,-1 54,-35-19,0 19,35 17,-17-18,-1 1,1-1,0 18,-1-18,1 18,0 0,-1-17,19-1,-19 0,1 18,-1 0,1 0,0 0,-1 0,1 0,17 18,-17 0,0 35,-1-18,18 18,-17-18,-18 36,0-18,18-1,-18 1,0 18,0-18,0 0,-36 0,19 0,-1-18,1 0,-36-17,35 17,-17-17,-1-1,19 1,-18-18,17 0,-17 0,17 18,0-18,1 0,-1 0,-35 17,35 1,-17-18,35 18,-17-18,-1 17,36-17,-1 0,18-17,36 17,35 0,-36-18,36 18,18 0,-18 0,-18 0,-18 0,-17 18,18-18,-18 17,-18-17,0 0,-17 0,0 0,-1 0,1 0,17 0,-17 0,17 0,0 0,-17 0,0 0,-1 0,1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1-04-07T04:00:44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11025 8802,'35'0,"0"35,36-17,-36-1,0 19,-17-19,17-17,1 36,-19-19,1 1,17-18,0 17,-17 1,0 0,-1-1,1-17,0 0,-1 0,1 0,17 0,0 0,1 0,-1-35,0 0,36 17,-18-35,-18 0,18 18,17-18,-34 18,34-36,-17 36,-35 0,17 0,0-1,1 19,-19-36,1 53,17 0,-35-18,18 0,-1 1,-17-1</inkml:trace>
  <inkml:trace contextRef="#ctx0" brushRef="#br0" timeOffset="2705.77">10760 12612,'18'0,"52"17,-34 19,-1-19,0 36,18-17,0 16,-18 1,0-35,-17 17,17 1,-17-36,-18 17,18-17,-1 0,-17-17,36-19,-19 36,1-35,0 0,17-18,0 18,-17-1,35 1,-36 0,19-1,-19 19,1-1,17-17,-35 17,18-17,17 17,-17 1,17-1,-17 0,17-17,-35 18,17-1,1 18,-18-18</inkml:trace>
  <inkml:trace contextRef="#ctx0" brushRef="#br0" timeOffset="4342.06">11007 12312,'18'18,"52"-1,-35 1,1 17,17-17,-36-1,19 1,-1 0,-17-1,-1-17,18-17,-17-1,0 0,-1 1,19-1,-1-52,0 52,-17-17,17-1,-17 19,-1-19,1 19,0 17,-1 0,-17-18,0 1,0-1,18 18,0 0,-18-35,0 17,17 0,1 18,-1 0,-17-17,0-1,18 18,-18 18</inkml:trace>
  <inkml:trace contextRef="#ctx0" brushRef="#br0" timeOffset="9212.29">18786 14499,'35'-17,"-17"-19,17 19,18 17,-18-18,36 0,-18 18,-18 0,18 0,-18 0,-17 18,17 0,-17 35,17-36,-35 54,0-1,0-17,0 35,0 18,0-35,-18 17,-17 18,17 53,1-54,17 19,-36 17,19-18,-1-17,18-18,0-17,0 0,0-1,0-17,0 0,0 0,0-35,0-1,18 1,-18-1,17-17,1 0,0 0,-1 0,19-17,-19-18,1 17,0-17,-1 17,1 0,-1 18,-34 0,-1 36,18-1,-17 53,17-17,0 17,0-18,-18 19,18-36,0 35,18-35,-1 17,18 1,1-1,-19-34,1 34,0-17,-1 0,-17-18,0 18,0-18,0-17,0 0,0 17,-17-17,-1-1,-17 1,17 17,-17-17,-18-1,0 1,18 0,-36-1,18-17,18 0,-18 0,18-17,-18-1,18 0,-18-52</inkml:trace>
  <inkml:trace contextRef="#ctx0" brushRef="#br0" timeOffset="11352.19">5239 15258,'35'0,"18"0,18 0,-1 0,-17 0,53 0,-18 0,36 0,-1 0,18 0,-35 0,0 0,-18 0,18 0,-53 0,0 0,-18 0,0 0,-17 0,0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1-04-07T10:54:08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8008,'18'0,"0"0,-1 0,18 0,-35-18,36 18,-19 0,19 0,-1 0,18 0,-18 0,18 0,0 0,-18 0,36 0,-54 0,19 0,34 0,-52 0,17 0,0 0,36 0,-36 18,-17-18,0 0,17 0,-18 0,36 0,-35 0,0 0,-1 0,1 0,-18 18,35-18,-17 0,0 0,-1 17,1-17,-1 0,1 0,17 0,1 0,-1 0,-17 0,17 0,-18 0,19 0,-19 0,1 0,17 18,1-18,-19 0,36 0,-35 0,-1 0,1 0,0 0,35 18,-36-18,19 0,-1 0,-18 0,1 0,17 0,-17 0,17 0,1 0,-19 0,1 0,-1 0,19 0,-19 0,1 0,0 0,-1 0,1 0,0 0,-1 0,1 0,-1 0,1 0,0 17,-1-17,1 0</inkml:trace>
  <inkml:trace contextRef="#ctx0" brushRef="#br0" timeOffset="2529.02">3334 9507,'18'0,"35"0,-18 0,18 0,-18 0,0 0,1 0,-1 0,18 0,-18 0,0 0,-17 0,35 0,-18 0,1 0,16 0,-16 0,-19 0,19 0,17 0,-36 0,18 0,1 0,-19 0,1 0,0 0,17 0,-17 0,-1 0,1 0,17 0,0-17,1 17,-1-18,0 18,1 0,-19-18,18 18,-17 0,0 0,-1 0,1 0,0 0,-1 0,1-17,0 17,-1 0,1 0,-1 0,19 0,-36-18</inkml:trace>
  <inkml:trace contextRef="#ctx0" brushRef="#br0" timeOffset="19047.58">4251 7638</inkml:trace>
  <inkml:trace contextRef="#ctx0" brushRef="#br0" timeOffset="20925.88">4304 7973,'-17'-18,"17"1,-18-1,18 0,-18-17,18 17,-17 18,17-17,-18-19,18 1,0 0,0 17,-18 1,18-19,0 19,0-1,0 0,-17 1,17-1,-18-17,18 0,0 17,-18 18,18-18,-17-17,17 17,0 1,-18-19,18 19,-17 17,17-18,0 1,0-19,0 1,0 0,0-1,0 19,0-1,17 18,-17-18,18 18,-1-17,1 17,0-18,17 18,-17 0,-1 0,1 0,0 18,17-1,-17 1,-18 0,35 17,-18 0,1-35,-18 18,0 17,18 1,-1-19,-17 1,0 17,0-17,0 17,18-17,-18-1,0 19,0-19,18 18,-18-17,0 17,0-17,0 17,0 1,0-1,0 0,0-17,0-1,-18 19,18-1,0-17,-18-18,1 17,17 19,0-19,-18 1,18-1,0 1</inkml:trace>
  <inkml:trace contextRef="#ctx0" brushRef="#br0" timeOffset="22680.88">5221 7867,'-17'-18,"-18"-17,17 17,-17 1,17-1,0-17,1 35,-1-18,-17 1,35-1,-18 0,1-17,-1 17,0 1,18-19,-17 1,-1 18,18-1,0 0,-18 1,18-19,0 19,0-1,0 0,0-17,0 18,0-1,0 0,0 1,0-1,0 0,0-17,0 17,0 1,0-1,18 0,-18-17,18 0,-1 0,1 17,-18 0,0 1,18-19,-1 1,1 35,-18-17,17-1,1 0,-18 1,0-1,18 0,-1 1,1 17,0 0,-1 0,-17-18,18 0,0 18,-1-17,1 17,17 0,18 0,-18 0,-17 17,17 1,-17 0,17-1,-17 19,17-19,-35 19,35-1,-35 18,18 0,0 17,-1-35,-17 18,0 0,0-17,0-1,0 18,0-18,0 0,0 1,0 17,0-18,0 0,-17 0,-1 1,18-1,-18 0,18-17,-17 35,-1-36,0 1,1 0,-1-1,18 1,0 0,-18-1,1-17,-1 18,1 0,-19-18,19 0,-1 17,0-17,1 0</inkml:trace>
  <inkml:trace contextRef="#ctx0" brushRef="#br0" timeOffset="40803.31">4992 10795,'35'-18,"-17"18,17-17,-17 17,17 0,-17 0,0 0,-1 0,18-18,1 18,-19 0,19 0,17 0,-18 0,18 0,0 0,-18 0,18 0,-18 0,18 0,-18 0,1 0,34 0,-17 0,-18 0,18 0,0 0,-18 0,18 18,-17-18,17 0,-18 17,35 1,-17-18,-17 0,17 0,-1 0,-16 0,-1 0,-17 0,17 0,-17 0,-1 0,18 0,-17 0,17 0,-17 0,17 0,-17 0,0 0,17 0,0 0,0 0,1 0,-1 0,-17 0,17 0,0 0,-17 0,17 0,0 0,-17 0,17 0,-17 0,0 0,-1 0,1 0,-1 0</inkml:trace>
  <inkml:trace contextRef="#ctx0" brushRef="#br0" timeOffset="71142.23">11695 6720,'0'-17,"53"-1,-18 1,0-1,1-17,-19 17,19 0,-1 1,-35-1,18 0,-1 18,-17-17,18-1,-1 18,1-18,0 18,-18-17,17-1,-17-17,36 35,-36-35,35 17,-17 0,-1 18,1 0,-1-17,-17-1,0 36,0 17,0 18,-35 35,35 18,0 0,-17 17,17-52,0 35,0 17,0-52,0-18,0 17,0-17,0-35,0-1,0 1,0 0</inkml:trace>
  <inkml:trace contextRef="#ctx0" brushRef="#br0" timeOffset="72943.14">12965 6050,'-53'0,"35"0,-52 0,35 0,17 0,0 0,1 0,-1 18,0-18,-17 0,35 17,-35 1,35 17,-35-17,17 0,-17 17,35-17,-36 17,19 0,-1-17,0-1,1 1,-1 0,18-1,0 1,0 0,-18-1,1 1,17-1,0 19,0-1,0-17,0 17,0-17,0 17,0-17,0-1,17 18,-17-17,18 0,-18-1,18 1,-18 0,0-1,17 1,1-18,0 18,-1-1,1 1,-18-1,18-17,-18 18,35 0,-17-18,-1 17,1-17,-1 18,19 0,-1-18,0 0,-17 0,17 0,18 0,-35 0,17-18,0 18,-17-35,0 17,17 0,-35 1,35-1,0-17,-17 35,17-18,-17 18,0-17,17-1,-17 18,-1 0,-17-18,0 1,18 17,-18-18,17 18,-17-18,18 18,17 0,-17-17</inkml:trace>
  <inkml:trace contextRef="#ctx0" brushRef="#br0" timeOffset="77595.73">12930 15628,'0'35,"0"1,0 17,-18-18,18 0,0 0,0 18,0-35,0 35,0-18,0 0,0 1,18-1,-1 0,-17 1,0-1,0-18,0 1,36-36,-1 1,-18-1,1 1,17-1,-17 18,17-18,-17 18,0 0,-1 0,1 0,0 0,-1 0,1 0,-1 36,1-19,-18 1,18 17,-1 0,1-17,-18 17,0 1,0-1,0 0,0 0,-18 18,-17 18,0-36,-18 18,0 0,0-18,-18 1,1-1,-1 0,18-17,18-1,0-17,0 18,-1-18,19 18,-1-18,-17 0,35-18,0-17,-18 35,18-36,0 1</inkml:trace>
  <inkml:trace contextRef="#ctx0" brushRef="#br0" timeOffset="78706.98">12965 15628,'18'-35,"17"17,-18 1,1 17,0 0,17-18,-17 18,17-18,-17 18,17-17,0 17,0-18,1-35,-1 35,0 1,18-1,-35-17,17 35,0-35,-17 35,17-18,-35 0,18 18,-18-17</inkml:trace>
  <inkml:trace contextRef="#ctx0" brushRef="#br0" timeOffset="80718.37">14094 15240,'17'35,"1"1,-18-19,0 1,0 17,18 0,-18-17,0 0,0 17,0-17,0-1,0 1,0 0,17-1,-17 1,18-1,-18 1,0-36,0-17,-18 18,18-19,-17 19,17-1,-36 18,19 0,-18 35,-18-17,17 52,1-34,-35 17,34 17,1-35,0 18,-1-35,19 17,17-17,-18-18,18 18,0-1,0 1,0-1,0 36,0 0,0 18,0-36,0 18,0-35,0 35,0-36,18 1,-1 0,-17-1,18 1,0-1,-1-17,1 0,0 0,17 0,-35 18,35-18,18 0,-18 18,36-18,-18 0,0 0,35 0,-35 0,0 0,0-18,-18 0,36 1,-54-1,1 18,-1-17,1-1,17 0,-17 1,-18-19,18 19,-1-19,-17 19,0-1,18 18,-18-17</inkml:trace>
  <inkml:trace contextRef="#ctx0" brushRef="#br0" timeOffset="89654.17">12400 8326,'-70'0,"17"17,18 1,-18-1,0 19,0-19,0 19,18-19,0 1,17-18,0 0,1 0,-1 0,18 18,-18-1,1-17,17 18,0 0,-18-1,0 1,18-1,-17 1,-1 0,0 17,18-17,0-1,0 1,0 0,0-1,18 18,0-17,-18 35,17-35,-17-1,18 19,-18-1,18 0,-1-17,1 17,-18-17,0-1,18-17,-1 0,-17-35,18 0,0-1,-1 1,18-18,-35 36,18-36,35 17,-35 1,-18 18,17-19,1 19,0-1,-1 0,1 18,-1 0,1 0,0 0,17 0,0 0,-17 0,0 0,-1 0,1 18,-18 0,17-18,-17 17,0 1,18 0,-18-1,0 1,0 17,0 0,-18-17,18 17,-17 1,-1-1,18-18,-17 36,-1-17,0-36,-17 17,17 19,-17-36,17 17,18 1,-17 0,-18-1,-1-17,19 0,-1 0,0 0,18 18,-17-18,-1 0,0 0,1-18,-1 1,1-19</inkml:trace>
  <inkml:trace contextRef="#ctx0" brushRef="#br0" timeOffset="92007.96">13018 7990,'0'71,"0"0,-18-19,1 19,17-18,-18 0,0 0,1 17,17-34,-18 34,0-52,1 35,17-18,-18 0,18-17,-18 17,18-17,0-1,0 1,-17-18,17 18,0-1,-18 1,18 0</inkml:trace>
  <inkml:trace contextRef="#ctx0" brushRef="#br0" timeOffset="93041.15">12665 8202,'18'0,"35"0,0 35,-18 1,35-36,-17 35,0 0,18 0,-18 18,-18-35,18 17,-18-17,0-18,-17 18,0-1,-1-17,1 0,0 0,-1 18,-17 0,0-1</inkml:trace>
  <inkml:trace contextRef="#ctx0" brushRef="#br0" timeOffset="94953.65">13882 7532,'-35'0,"0"0,-1 0,-17 17,-17 19,17-19,0 1,0 0,-17 17,34-35,1 18,17-18,-17 17,35 1,-18-18,1 17,-1-17,-17 36,35-19,-35-17,17 0,18 18,0 0,-18-18,18 17,0 1,0 0,0 17,36-17,-1 34,0-16,-17 17,17-18,-17 18,17 0,-17-18,-1 18,1-18,-18 0,18-17,-1 17,-17-17,0-36,18-17,-1 35,19-35,-19 17,1 1,0-1,-1 0,1 18,35 0,-36 0,19-17,-1 17,-17 0,-1 0,1 0,0 0,-1 0,1 0,0 0,-18 17,17 1,1-18,-1 0,-17 18,18-18,-18 17,18-17,-18 18,17 17,-17-17,0 17,18 0,-18-17,0 17,0 1,0-1,-18 0,1-17,-1 17,-17 36,17-36,-35 0,18 0,0 36,17-71,-17 18,35 17,-36-18,19-17,-1 0,1 0</inkml:trace>
  <inkml:trace contextRef="#ctx0" brushRef="#br0" timeOffset="102414.92">13353 17286,'-18'0,"-17"53,0-35,0-18,17 0,-17 0,17 17,0-17,1 0,-1 0,0 0,1 0,-19 18,36 0,-17-18,-1 0,18 17,0 1,0 0,0-1,0 18,0-17,0 0,0 17,0-17,18-18,-18 17,0 1,0 0,0-1,0 1,17-1,-17 1,0 0,18-1,-18 1,18 0,-18-1,0 1,0 0,17-18,-17-18,36-17,-19 35,1-18,17 0,-35-17,36 35,-19-18,18-17,1 18,-19 17,-17-18,18 18,-18-18,35 1,-17 17,17 0,-17 0,-1 0,1 0,0 0,-1 0,1 0,0 17,-18 1,17 17,-17-17,18-1,-18 1,0 17,0 1,0-1,-18 0,18 0,-17-17,-1 17,0-17,18 17,-35-17,17 0,-17-1,0 19,17-19,1-17,-1 0,0 0,1 0,-1 0,0 0,1 0,-1 0,1 0,-19 0,19 0,-19-17</inkml:trace>
  <inkml:trace contextRef="#ctx0" brushRef="#br0" timeOffset="108366.24">13935 17780,'0'-53,"0"18,0 0,0-1,0 19,0-1,0 0,0-17,0 0,0 17,0 1,0-1,0 0,0-17,18 35,-18-18,0 1,17-1,-17 0,0 1,0-1,0 0,0 1,0-1,0 1,0-19,0 19,18-1,-18 0,18 18,-1 0,19 0,-1 18,35 0,-17-1,-17 19,16-19,1 1,0 17,0-17,-17-18,16 0,19 17,-36 1,18-18,-18 18,18-1,0 1,18 0,-18 17,-18-17,18 17,0 0,-18-17,-17-18,17 17,-17 1,-1-18,1 0,0 0,-18-18,0 1,0-36,-18 18,0-36,-17 36,17-18,-17 0,-18-18,36 36,-19-18,19 18,-19 0,19-1,-1 1,-17 17,17-35,-17 18,17 0,-17 0,35-1,-18 36,1-35,-1 17,0 1,1 17,17-18,0 0,-35 36,17 17,-35 1,18-19,17 54,-17-36,0 0,17 36,-35-18,35-18,-17 18,0-18,17 18,-17-17,17-1,-17 0,17 0,1-17,-1 35,0-53,-17 35,35 1,-35-19,35 18,-35-17,17 0,18-1,0 1,-18 0,1-18,-1 35,0-17,18-1,0 1,0-1,-17-17,17 18,17-36,1 18</inkml:trace>
  <inkml:trace contextRef="#ctx0" brushRef="#br0" timeOffset="110884.93">15717 16245,'-18'0,"-17"0,-18 18,35-18,-17 18,0-18,17 17,-17 1,17 0,0-18,1 17,-1-17,-17 18,17-18,18 35,-35-17,17-18,1 17,17 19,0-19,17 36,1-35,-18 17,18-17,-1-1,-17 19,18-36,-18 17,17 1,-17 0,0-1,0 1,0 0,0-1,0 1,18 35,0-36,-18 19,17-36,-17 17,0 1,18 0,-18-1,0 1,0 0,18-18,-1-18,1-17,-18 17,0-35,53 35,-36-17,1 0,-18 17,0 1,18 17,-1-18,-17 0,18 18,0 0,-1 0,1 0,0-17,-1 17,1 0,17 0,-17 0,-1 0,1 0,17 0,-17 0,0 0,-1 0,1 17,-18 1,18 0,17-18,-18 17,-17 19,18-19,0 1,-1 17,1-17,0 17,-18 0,0-17,0 17,0-17,0 35,0-18,0 0,-18-35,0 36,18-1,-17 0,-1-17,18-1,-35 19,17-1,1-35,-19 35,1-17,0 0,-1-1,1-17,0 0,17 18,-17-18,17 0,1 17,-1-17,0 0,1 0,-1-17,0-1,18 1,0-1,-17 18</inkml:trace>
  <inkml:trace contextRef="#ctx0" brushRef="#br0" timeOffset="116897.84">12189 10319,'0'-18,"0"0,0-17,0 0,0 17,0-35,17 18,-17 0,36 0,-19-1,54 19,-53-54,17 53,18-17,-18 18,36-1,-36 0,0 1,-35-1,35 18,-17 0,0 0,-1 0,1 18,0-1,-1 19,-17-1,-17 35,-1-34,0 17,1 35,-19-18,-16 18,16 1,-34-19,-1 18,18-17,-17 17,34-35,-34 18,35-1,-1-17,19-18,-1-17,0-18,18 18,-17-18,34 0,1 0,17-18,18-35,0 18,71 0,-36-36,0 0,35 19,-70 16,36-34,-37 52,19-17,-53 17,-18 1,17 17,1-18</inkml:trace>
  <inkml:trace contextRef="#ctx0" brushRef="#br0" timeOffset="119105.85">13512 9454,'-18'0,"-35"18,36 17,-19-35,19 18,-1 0,-17-18,17 17,-17 1,0 0,-1-1,1 1,-18-1,35-17,1 0,-19 0,19 18,-1 0,1-18,-1 17,0 1,-17 0,17 17,-17-35,17 18,1-1,-1-17,18 18,18 35,-1-18,1-17,0 17,-18-17,17-1,1-17,0 0,-1-17,19-1,-19 18,18 0,-17 0,17 0,1 0,-1 0,0 0,-17 18,0-18,17 0,-18 17,1 1,0 0,-1-1,1-17,0 0,-1 18,1-1,-18 1,-35 17,-1-17,-17 17,53-17,-35 0,0-18,0 17,-1 1,1-18,17 17,-17-17,17 0,1 0,-1 0,1 0,17-17,-18 17,0-18,1 18,-1 0,0 0,1 0,-1 0,-35 0,0 0,18 0,-18-17</inkml:trace>
  <inkml:trace contextRef="#ctx0" brushRef="#br0" timeOffset="120454.34">13618 9437,'0'35,"17"-17,-17 35,18-18,-18 18,0-18,0 0,17 18,-17-17,36 34,-36-35,17 1,-17-1,0-17,0-1,0 19,0-19,0 1,0-1,0 1,0 0,0-1,0 1,0 0,0-1,0 1,0 0</inkml:trace>
  <inkml:trace contextRef="#ctx0" brushRef="#br0" timeOffset="122347.9">13653 9437,'35'-35,"-17"-1,-1 36,19-35,-1 17,-35 1,18 17,-1-18,1 0,0 18,-1 0,1 0,-18-17,17 17,1 0,0 0,-1-18,1 18,0 0,-1 0,1 0,0 0,-1 0,1 0,-1 0,-17 35,0-17,0 17,-17 18,-18 18,35-54,-18 36,-53 0,54-17,-19 16,1-34,18 17,-19 1,19-36,-19 17,36 1,-17-18,-1 0,18 18,-18-18,1 17,17 1,-18-18,18 18,18-1,-1-17,19 18,34 17,-17-17,-18-18,1 17,-1 1,0 0,1-1,-19-17,18 18,-35 0,18-18,0 0,-1 0,1 0,-18 17,35-17,-17 18,0-18,-1 0,1 0,-1 17,1-17,0 0,-18 18</inkml:trace>
  <inkml:trace contextRef="#ctx0" brushRef="#br0" timeOffset="125994.22">15487 18239,'-35'0,"-36"0,1 0,17 17,0 1,0-18,18 18,0-18,-1 0,1 0,0 17,17-17,0 18,1-18,-1 0,18 17,-17-17,-1 0,0 0,1 18,-1 0,0-18,18 17,0 1,0 0,0-1,0 1,0 0,0-1,18-34,17-19,-17 19,17-19,-17 19,-1-19,1 36,17-17,-35-1,36 1,-19-1,1 0,0 18,-1-17,1 17,-18-18,18 18,-1 0,18 0,-17 0,0 0,-1 0,1 0,0 0,-1 0,1 0,-18 18,18-18,-1 35,-17-17,18 17,-1 0,-17-17,36 17,-19 0,-17-17,0 0,0-1,0 1,0 17,0-17,0-1,0 19,0-19,0 1,0 0,-17-1,17 1,-18 0,0 17,1-18,-1 1,1 17,-19-35,1 18,17 0,-17-18,35 17,-35-17,17 0,18 18,-17-18,-1 0,0 0,1 0,-1 0,0 0,-17 0,17-35,-35 17,18 0</inkml:trace>
  <inkml:trace contextRef="#ctx0" brushRef="#br0" timeOffset="127418.32">14799 18397,'0'-17,"0"-1,0 0,-17 1,17-1,0 1,0-1,-18 18,18-18,0 1,0-1,0 0,18 18,-18-17,0-1,17 0,1 18,-18-17,18-1,-1 1,19 17,-19-18,1 18,-1-18,1 18,17 0,-35-17,36 17,-19 0,19-18,-19 0,1 1,17-1,-17 0,17 1,-35-1,35 0,-17 18,17-17,1-1,-19 18,1-17,-1 17,-34 0,-1 0</inkml:trace>
  <inkml:trace contextRef="#ctx0" brushRef="#br0" timeOffset="128621.28">15752 17851,'18'17,"-1"54,18-1,-17 1,0 17,17-35,-17 35,-18-53,0-17,0 0,0 17,0-17,0-1,17 1,-17 0,0-1,0 1</inkml:trace>
  <inkml:trace contextRef="#ctx0" brushRef="#br0" timeOffset="130163.84">15787 17798,'0'-18,"18"0,-18-17,35 17,-17 1,17-18,-17 17,17 0,-17-17,17 35,-18-18,1-17,0 35,-1 0,1 0,17-18,-17 18,17 0,-17 0,-1 0,1 0,0 0,-1 0,1 0,-18 18,0 0,18-1,-1 19,-17-19,0 19,-17-1,-1-18,-17 36,17-53,-35 71,18-36,0 0,-18-17,17 35,19-35,-18-1,-1 1,19 0,-1-1,0-17,36 18,35 0,-18 17,18 0,0 0,-18 1,36 34,-36-35,0 18,-17-17,35 17,-35-36,-1 1,1-18,-18 17,18-17,-1 0,-17-17</inkml:trace>
  <inkml:trace contextRef="#ctx0" brushRef="#br0" timeOffset="132651.24">11695 5433,'0'17,"0"19,18-1,-18 0,35 36,-18-36,1 18,0-35,-1 35,-17-36,18 1,-18-1,18-17,-18 18,0 0</inkml:trace>
  <inkml:trace contextRef="#ctx0" brushRef="#br0" timeOffset="134103.81">11642 5362,'0'-53,"0"18,0-18,0 35,0-34,0 16,18 19,-18-1,35-17,-17 17,-1 0,1-17,-1 35,1 0,0-17,17 17,-35-18,18 18,-1 0,1 0,0 0,-1 18,1-18,-18 35,18-18,-18 54,0-18,-18 17,0-34,-35 17,36-18,-19 0,36-17,-17-18,-1 18,18-1,0 1,18-18,17 17,0-17,36 18,-18 17,0-17,0-18,17 35,-35-17,18 0,-35 34,17-16,1-36,-19 0,-17 17</inkml:trace>
  <inkml:trace contextRef="#ctx0" brushRef="#br0" timeOffset="135214.01">12559 5062,'0'18,"0"35,-17 0,17 0,-18 0,0 17,1-17,17-18,-18 18,0-17,18-19,-17 19,17-19,0 1</inkml:trace>
  <inkml:trace contextRef="#ctx0" brushRef="#br0" timeOffset="136226.97">12206 5292,'18'0,"17"0,1 17,-1 1,0 0,-17-18,17 17,-17 1,-1-18,1 18,0-18,-1 0,1 0,0 0,17 0,-17 17,-1-17,1 18,17-1,-35 1,35-18,-17 0,0 0,-1 18,1-18,0 0</inkml:trace>
  <inkml:trace contextRef="#ctx0" brushRef="#br0" timeOffset="137889.7">13000 5009,'-17'0,"-1"0,0-17,1 17,-19-18,19 18,-1 0,-17 0,17 0,1 0,-1 0,0 0,18 18,-17-18,-1 17,0-17,1 18,-1 0,0-18,18 17,0 1,0 0,0-1,0 1,0 0,0-1,18-17,-18 18,18-18,-18 17,17-17,1 0,-18 18,18-18,-1 0,1 0,0 0,-1 0,1 0,-1 0,-17 18,18-18,0 17,17-17,0 18,-17-18,0 0,-1 0,1 0,-1 0,19 0,-19 18,19-18,-1 0,-17 0,-1 0,-17 17,18 1,-18 0,0-1,-18 19,-17-19,17 1,1 17,-19-17,19-1,17 1,-36-18,19 18,-1-18,18 17</inkml:trace>
  <inkml:trace contextRef="#ctx0" brushRef="#br0" timeOffset="161090.99">16352 6826,'-53'18,"17"17,-17-17,1 17,-19-17,18 17,18-35,-18 18,0-18,18 0,-1 0,1 0,0 0,0 0,-1 0,1 0,0 0,17 0,0-18,18 0,-35 1,35-1,-17 0,-1 18,0-17,18-1,-17 18,-1 0,18-35,0 17,0 1,-18-1,1-17,17-1,0 1,0 0,0 0,0-1,0 1,0 0,0-1,17 1,-17 0,18-36,0 36,-1-18,-17-17,18 34,0 1,-1 0,1 0,-1-1,1 1,0 17,-1 1,1-1,0 0,-1 1,19-19,-19 19,1 17,17-18,-17 1,-1-1,1 0,17 18,1 0,-19 0,1 0,17 0,0 0,-17 0,0 0,52 0,-34 18,-19 17,18-35,1 53,-19-18,19-17,-36 17,0-17,17 0,1 17,-18 0,0 18,18-35,-1 35,-17-36,0 36,0-18,0 1,0 17,0 0,0-18,-17 0,-1 0,18 1,0-1,0-17,-18-1,18 1,0 0,0 17,-17-18,-1 1,18 17,-18-35,18 18,-17 0,17-1,-18-17,18 18,0 0,-18-18,1 0</inkml:trace>
  <inkml:trace contextRef="#ctx0" brushRef="#br0" timeOffset="162657.84">18045 6844,'-35'0,"17"0,-17 0,-1 0,19 0,-18 0,-1 0,-17 0,18 0,-18 0,-17-35,34-1,1 19,-18-19,18 19,-18-18,18-18,-1 35,19-17,-19 17,36 0,-35 18,18-35,17 17,-18 1,0-18,18 17,0 0,0-17,0-18,0 35,0-34,18-1,-18 17,53-52,-36 35,19 18,-19-36,19 18,-1 18,0-35,0 52,-35 0,36-17,-19 0,19 17,-1 18,-35-17,35 17,-17 0,35 0,-36 0,19 0,-1 0,0 0,-17 0,35 17,-18 1,18-1,-35 1,-1-18,-17 18,18-1,0 1,-1-18,1 18,-18 17,17-17,1 17,0 0,-18-17,0 35,17 0,1 0,-18-18,0 53,0-53,18 18,-18 0,0 0,0-18,0 53,0-52,-18-1,0 18,18-18,-17 1,-1-19,0 18,1 1,-1-19,1 19,-1-19,0 19,18-19,0 1</inkml:trace>
  <inkml:trace contextRef="#ctx0" brushRef="#br0" timeOffset="164223.07">15770 8149,'17'0,"1"0,17 0,-17 0,17 0,-17 0,-1 0,1 0,0 0,-1 0,1 0,17 0,-17 0,-1 0,1 0,0 0,-1 0,1 0,-18-17,18 17,-1 0,1 0,-1 0,19 0,-19 0,1 0</inkml:trace>
  <inkml:trace contextRef="#ctx0" brushRef="#br0" timeOffset="165784.03">17286 8202,'18'0,"0"0,-1 0,1 0,0 0,-1 0,1 0,0 0,-1 0,1 0,-1 0,1 0,17 0,-17 0,0 0,-1 0,1 0,0 0,-1 0,1 0</inkml:trace>
  <inkml:trace contextRef="#ctx0" brushRef="#br0" timeOffset="166568.15">17657 8202,'53'0,"0"0,0 0,0 0,-36 0,36 0,-35 0,-1 0,1 0,17 0,1 0,-19 0,1 0,-1 0,19 0,-19 0,1 0,17 0,-17 0,0 0,-1 0</inkml:trace>
  <inkml:trace contextRef="#ctx0" brushRef="#br0" timeOffset="174453.97">21961 8149,'17'0,"1"0,17 0,-35-17,36 17,-19-18,19 18,-19 0,18-18,1 1,-19 17,1 0,17 0,-17 0,35 0,-36 0,19 0,-19 0,1 0,0 0,-18-18,17 18,-34 0</inkml:trace>
  <inkml:trace contextRef="#ctx0" brushRef="#br0" timeOffset="175978">23001 8061,'36'0,"-1"0,36 35,-54-35,18 0,1 0,-1 0,0 18,1-18,-1 0,0 0,0 0,-17 0,17 0,1 0,-1 0,0 0,-17 0,17 0,0 0,1 0,17 0,-18 0,-18 0,19 0,-1 0,-17 0,17 0,-17 0,-1 0,1-18,0 18,-1 0,18 0,-17 0,0 0,17 0,-17 0,-1 0,1 0,0 0,-1 0,1 0,-1 0,1 0,0 0,-18-17,0-1,0 0</inkml:trace>
  <inkml:trace contextRef="#ctx0" brushRef="#br0" timeOffset="181816.4">18027 8096</inkml:trace>
  <inkml:trace contextRef="#ctx0" brushRef="#br0" timeOffset="183017.63">18027 8096,'71'0,"17"0,18 0,-53 0,17 0,19 0,-19 0,18 0,-35 0,53 0,-53 0,35 0,-35 0,18 0,17 0,-35 0,0 0,17 0,-17 0,0 0,-18 18,18-18,-17 0,16 0,-16 0,34 0,-17 0,0 0,-18 0,18 0,-17 0,-1 0,18-18,-18 18,0 0,18 0,18-17,-18 17,0-18,0 0,17 18,-17-17,0 17,-18 0,18 0,18-18,-36 18,18 0,-18-18,0 18,1 0,17 0,-18-17,0-1,18 18,0-17,0-36,0 35,0 18,-18-18,0 1,18-1,-35 0,35 1,-36 17,1-18,17 0,-17 18,0 0,-1-17,1 17,17-18,-17 18,-1 0,1 0,-18-17,18 17,-1 0,19-18,-19 18,1 0,35 0,-53-18,35 1,0 17,-17 0,0-18,-1 18,1 0,0 0</inkml:trace>
  <inkml:trace contextRef="#ctx0" brushRef="#br0" timeOffset="185635.08">18310 8220,'17'0,"36"0,0 0,-18 0,53 0,-17 0,35 0,-18 0,36 35,-36 18,0-18,-18 0,19 36,-19-53,-17 17,-18 0,18-17,18 17,-36-17,18 35,18-18,-36 0,18 1,0-1,0 18,0-18,-1 0,-16 1,17-1,-18-18,0 36,1-35,16 0,-34 17,17-17,1-1,-19 1,19 0,-1-1,-18-17,19 18,-1-1,-17 1,17-18,-17 0,-1 18,36-1,-18-17,1 18,-1 0,18-18,-18 17,36-17,-18 18,35 17,-35-17,0-18,0 17,-18 1,35-18,-34 18,-1-1,0-17,1 0,-19 0,18 0,1 0,-1 0,-17 0,17 0,0 0,-17 0,17 0,0 0,1 0,-19 0,1 0,0 0,-1 0,1 0,17 0,-17 0,17 0,-17-17,17 17,-35-18,18 18,-1 0,1 0,0 0,-1-18,1 18,-1 0,1 0,0 0,-1 0,1 0</inkml:trace>
  <inkml:trace contextRef="#ctx0" brushRef="#br0" timeOffset="195465.19">22437 15416,'18'0,"35"71,17-36,-17 1,35 16,-52-16,34-1,-35 0,-17-17,-18 0,18-18,-1 0,1-18,17-17,-17-18,17 0,18-35,0-1,17 1,1-18,0-17,17-1,-18 1,1 35,-1 0,-17 17,-17 36,17-53,-18 70,0-17,-17-1,17 19,-17-1,17 0,-17 18,-1 0,-17-17,-17 17,-19 0</inkml:trace>
  <inkml:trace contextRef="#ctx0" brushRef="#br0" timeOffset="196758.79">22437 16245,'35'36,"1"-19,16 1,1 35,-17-35,-19-1,1-17,0 0,-1 0,1-17,17-1,-17-35,17 18,18-1,-53 19,35-18,36 17,-36-17,-17-1,17 19,-17-1,17 0,0 1,-17-1,-1 18,36-53,0 18,-17 17,-19 1,19-19,-1 19,-18-19,19 19,-19-1,1 1,0-1,-36 36,0-1</inkml:trace>
  <inkml:trace contextRef="#ctx0" brushRef="#br0" timeOffset="-213239.1">18698 8520,'-18'0,"0"35,1-17,-1-1,-17 1,17 17,18-17,-18-1,1 19,-1-36,1 0,17 17,-18 1,18 0,-18-18,1 0,17 17,0 1,-18-1</inkml:trace>
  <inkml:trace contextRef="#ctx0" brushRef="#br0" timeOffset="-212114.88">18380 8520,'18'0,"-1"17,-17 1,36 0,-36-1,17-17,19 0,-19 53,1-53,-1 0,19 18,-19-1,19 1,-36 0,17-18,19 17,-19-17,-17 18,18 0,17-18,-17 0,-1 17,1 1,0-1,-1 1,19-18,-36 18,17-1,1-17,0 0,-36 0,0 0,1-17</inkml:trace>
  <inkml:trace contextRef="#ctx0" brushRef="#br0" timeOffset="-195269.72">19068 9119,'-18'53,"-35"0,18-18,18 1,-36-1,17-17,19 17,-19 0,19-17,-19 17,36-17,-17-1,-1 19,1-36,-1 0,0 35,18-17,0-1,-17-17,-1 0,18 18,0-1,-18 1,1-18,17 18,-18-1,0 1,1-18,17 18</inkml:trace>
  <inkml:trace contextRef="#ctx0" brushRef="#br0" timeOffset="-194005.22">18468 9190,'18'0,"35"0,17 18,-34 17,17 18,-1-18,19 0,-18 1,-18-19,1 18,-1 1,-18-36,19 0,-19 17,-17 1,18 0,0-18,-1 0,1 0,-18 17,18-17,-1 18,1-18,-1 18,1-18</inkml:trace>
  <inkml:trace contextRef="#ctx0" brushRef="#br0" timeOffset="-190218.45">15840 10530,'35'0,"1"0,-1 0,18-17,-18 17,0-18,18 18,-17 0,-19-17,18 17,18-18,-35 18,17-18,1 18,-36-17,17 17,1 0,-18-18,18 18,-1 0,1 0,-1 0,1 0</inkml:trace>
  <inkml:trace contextRef="#ctx0" brushRef="#br0" timeOffset="-188902.75">17639 10442,'18'0,"0"0,17 0,0 0,-17 0,-1 0,1 0,0 0,-1 0,19 0,-19 0,18 0,-17 0,17 0,1 0,-1 0,18 0,-36 0,19 0,-1 0,-17 0,17 0,-17 0</inkml:trace>
  <inkml:trace contextRef="#ctx0" brushRef="#br0" timeOffset="-184158.07">18098 10354,'53'0,"88"0,-53 0,-17 18,70-18,-53 35,53-17,-17-18,-19 17,-16-17,34 0,-52 18,34-18,-52 0,0-18,35 18,-35-17,0-19,-17 19,34-1,-17-35,35 35,-35-34,18-19,17 36,-35-53,53-18,-53 53,17-18,1-17,17 17,-35 19,17-54,-17 53,0 0,18-18,-18 18,17-52,-35 69,18-17,18 18,-36-18,0 18,1 0,-1 17,0-17,-17-1,35 1,-18 0,-17 0,17-18,0 0,1 35,-1-35,18 18,-36 0,19-18,-19 17,1 36,0-17,-1-1,-17 1,18 17,0-18,-1 0,1-17,17 17,-35 1,35-1,-35 0,18 1,0-18,-18 17,17 0,1 1,0-1,-18-17,17-1,1 19,-18-18,0 17,0 0,18 1,-18-19,17 36,1 0,-18-17</inkml:trace>
  <inkml:trace contextRef="#ctx0" brushRef="#br0" timeOffset="-181886.5">17763 10460,'17'0,"19"-18,-1 18,18-17,0-1,0-17,17 35,-17 0,0 0,-18-18,1 18,17 0,-18-18,0 18,18 0,-18 0,1 0,34 18,-52-18,52 18,-17-18,0 0,0 0,18 0,-54 0,19 0,-1 0,0 0,0 0,-17 0,35 0,-18 0,0 0,1 0,-1 0,18 0,0 0,0 0,0 17,35-17,-35 0,0 18,35 0,-35-1,17-17,-17 0,-17 18,16 0,1-1,-17-17,-1 18,-17-18,35 0,-36 0,18 0,1 0,17 0,-18 0,18-18,17 1,-17-1,-17 18,16-18,1-17,-17 17,-1 1,18-36,-18 35,0-17,1 0,-19-1,36 1,-17 0,-1-1,0-34,0 52,1-35,-1 36,-17-19,-1 1,1 18,17-36,-17 35,17-17,-17 17,-1-35,36 35,-35-17,17 0,0 17,1 1,-19-19,19 19,-19-1,19 0,-36 1,35 17,-18 0,-17-18,18 1,0-1,17-17,0 17,-17 0,0 18,-1-17,1 17,-18-18,17 18</inkml:trace>
  <inkml:trace contextRef="#ctx0" brushRef="#br0" timeOffset="-150549.72">18345 15875,'17'0,"54"-18,0 18,17-17,-35-1,0 0,35 18,-18-17,19 17,-37 0,37 0,-19-18,18 18,-17 0,-18 0,53 0,-36 0,1 0,17 0,-17 0,17 0,-35 0,17 0,18 0,-35 0,0 0,35 0,-35 0,0 0,0 0,18 0,-18 0,0-17,-1-1,37 18,-36 0,-18 0,18 0,0-35,17 35,-34 0,16 0,-16 0,17 17,0-17,-18 0,0 0,18 0,-18 0,1 0,17-17,-18 17,35-18,-34 18,17 0,-18 0,18-18,-18 18,-17 0,17 0,18 0,-18 0,0 0,1 0,-19 0,19 0,-1 0,0 0,0 0,-17 0,0 0,-1 0,1 0,0 0,-1 0,-34 0,-1 18,-53 0</inkml:trace>
  <inkml:trace contextRef="#ctx0" brushRef="#br0" timeOffset="-148636.74">18468 16739,'18'0,"35"0,0-17,35-1,-18 18,19 0,-19 0,36 0,-18 0,-17 0,17 0,-17 0,34 0,-16 0,-19 0,36 0,-18 0,18 0,-53 0,53 0,-18 0,-17 0,-19 0,37 0,-19 0,1-35,-1 35,18 0,-52-18,34 18,1-18,-18 18,17 0,-34 0,17 0,-18 0,0 0,0 0,1 0,-1 0,-17 0,17 0,0 0,-17 0,17 0,-17 0,-1 0,1 0,0-17,35 17,-36 0,18-18,1 18,-1 0,0 0,1 0,-1-17,18 17,0-18,-18 0,0 18,0-17,18 17,-17 0,34 0,-34-18,16 18,-34 0,0 0,35-18,-36 18,1 0,0 0,-1 0,1 0,-1 0</inkml:trace>
  <inkml:trace contextRef="#ctx0" brushRef="#br0" timeOffset="-146749.85">18486 17374,'18'0,"34"0,19 0,-18 0,0 0,0-17,35-1,-35 0,53 18,-18 0,-18-17,89 17,-53-18,-18-17,53 17,-52 18,16 0,1 0,-35 0,17 0,-17 0,17 0,-18 0,18 0,-35 18,36-18,-37 17,1-17,0 0,18 0,-18 0,-18 0,18 0,0 0,-18 0,18 0,-18-17,1 17,-1-18,0 18,0 0,1 0,-1 0,0 0,-17 0,17 0,-17 0,17 0,0 0,1 0,34-17,-52 17,17 0,0-18,1 18,-19 0,19 0,-19 0,1 0,17 0,-17 0,-18 18,-35-1,-1 1</inkml:trace>
  <inkml:trace contextRef="#ctx0" brushRef="#br0" timeOffset="-129413.96">18221 11165,'18'-17,"53"-1,-19 1,-16-1,17-17,35-1,-18 19,1-1,-1 18,19-18,-19 18,18 0,-17 0,17 0,-17 0,17 18,-35-18,53 35,-36-17,1 17,17-35,-35 36,17-19,-17 18,0-35,-17 0,-1 0,0 0,-17 0,17 0,-17 0,-1 0,1 0,17 0,-17 0,35-17,-36-36,54 35,-36-35,18 18,18 0,-36-53,18 35,0 0,0 0,-18 18,18-36,-18 18,1 18,16-18,1 0,-17 35,17-35,-18 0,18 53,17-35,-17 0,0 17,18-17,-18 17,0-17,-1 0,1 17,-17 18,-1 0,18-17,-18-1,0 18,1 0,17 0,-18 0,18 0,-18 0,-17 0,17 0,-17 0,-1 0,1 18,0-18,-1 0,1 17,-1-17,1 18,0-18,-1 17,1-17,0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1-04-07T11:00:13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24007 13653</inkml:trace>
  <inkml:trace contextRef="#ctx0" brushRef="#br0" timeOffset="2185.15">15822 9049,'53'-18,"53"-52,18 52,-1-70,36 52,-18-16,53-1,-18 0,18 0,-88 18,53 17,-53 18,-53 0,-18 0,18-18,-35 18</inkml:trace>
  <inkml:trace contextRef="#ctx0" brushRef="#br0" timeOffset="3917.12">19086 8202,'-36'-18,"-17"-34,1 34,-1-17,0 17,0 0,17 1,-16-1,-19 0,18 18,-17 0,-1 0,36 0,17 0,-35 0,36 0,17 18,-36 0,19-18,-1 53,0-18,1 35,17-34,-18 17,-17 0,35 35,0-18,0-34,0-1,0 18,0-18,0 18,0-18,35 1,-35 52,35-53,-17 0,0 18,17 0,-35-35,35-1,-35 1,0 0,18-18,-1 0,1 0,17-18,-17 18,17-35,1 17,-19-17,18-18,-17 0,17 0,-35 18,18-53,-18 52,0-17,18 1,-18 16,0 1,0-53,-18 52,18 1,0-18,-35 18,35-18,-36 35,19-17,-18 0,-1 0,1 17,0 0,17 1,-35-1,36 18,-1 0,-17 0,17 0,-17 0,17 0,0 18,-17-1,35 36,-35 0,17-18,1 1,-1-1,18 0,0 1,0-1,0-18,18-17,-18 18,17 0,18-18,1 0,-19 0,19 0,-1 0,-17 0,17-18,-17 18,34 0,-34-18,17 18,-17-17,0 17,-1 0,1-18,17 18,-17 0,-1 0,1-17,-18-1,0 0,18 18,-1-17,-17 34,-17 1</inkml:trace>
  <inkml:trace contextRef="#ctx0" brushRef="#br0" timeOffset="5292.03">19227 9349,'17'0,"54"-18,-36 0,0 1,-35-1,36 0,-19-17,1 18,0-36,-1 17,-17 1,0 0,0-1,0 19,0-18,-17 17,-1-17,18 17,-35 18,17-18,18 1,-35-1,0 18,17 0,-17 0,-1 18,-17-1,36 19,-18-1,-1 0,19 0,-19 1,36 17,-17-18,17 0,0 18,0-18,0 18,0-35,0 17,0-17,35 0,-35 17,35-18,1 1,-1 17,0-17,0 0,36-1,-18 1,-18 0,18-18,-18 0,1 0,-19 0,1 0,0 0,-1-18,1 18,-18-18,0 1,0-1</inkml:trace>
  <inkml:trace contextRef="#ctx0" brushRef="#br0" timeOffset="6757.7">19809 8908,'0'-36,"-18"1,1 35,-19-18,36 1,-17 17,-1-18,-17 18,-1 18,19-1,-36 1,35 35,1-53,-1 53,0-18,18 36,0-36,0-17,0 17,0 0,0 1,0-19,0 1,18-18,-18 17,18 1,-1-18,1 0,0 0,17-18,-18 1,-17-1,18-17,-18 17,18 1,-18-1,0-35,0 35,0-17,0 17,0 1,17 17,1 0,0 17,17 19,0 52,-35 0,53 0,-35-17,35 17,-18 0,-17 36,-1-54,18 19,-17-19,0-17,-1-53,-17 18,18-18,0 0,17-18,-17-17,17 17,0-35,-17 36,17-19,-35 1,18 17,-1-17,-17 0,0 17,-17 0,-19 18,19 0</inkml:trace>
  <inkml:trace contextRef="#ctx0" brushRef="#br0" timeOffset="8547.79">20038 8943,'0'53,"18"0,17 35,-17-35,35 0,-36 17,1-34,0-1,-18-17,17-18,-17 17,18-17,-1-35,-17 0,0-18,0 17,0-16,18-1,-18 35,18-53,-18 54,0-1,0-17,0 17,35 36,-17 17,17 0,-17 18,34-17,-34-1,0 0,17 0,-17-17,17 17,-35-17,18 0,-1-18,-17-18,18 0,-1-17,1 0,-18 17,0-17,0 0,18-1,-18 1,0-18,0 35,0 1,0-18,0 17,0 0,0 1,-18 17,18 35,0 0,35-17,-17 70,0-53,-1 1,36 17,-35-18,0 18,-1-36,-17 1,0 0,18-18,-1 0,19-18,-19 0,1 18,0-17,-36 17</inkml:trace>
  <inkml:trace contextRef="#ctx0" brushRef="#br0" timeOffset="9341.09">20532 8625</inkml:trace>
  <inkml:trace contextRef="#ctx0" brushRef="#br0" timeOffset="10901.15">19826 10901,'0'70,"18"-17,17 0,-17-17,-18 52,18-53,-1 0,1 1,-18-1,0-18,0 1,0 0,0-1,0 1,-18-36,1-35,-19 1,19 16,-1-52,0 0,18 35,0 18,0-18,0 35,0 0,0 1,0-1,0 1,36 17,-19 0,36 0,-17 17,-1-17,0 35,0 1,18 34,0-52,-35 35,17-35,0-1,-35 1,18-1,0 1,-1-18,1 0,-18-18,0-17,18 0,-18-18,0-35,-18 35,0-35,1 17,-36-17,53 35,-18 35,18-17,0 17,0 1</inkml:trace>
  <inkml:trace contextRef="#ctx0" brushRef="#br0" timeOffset="12898.06">20920 10566,'-18'-18,"1"0,-36-17,18 35,35-17,-36-1,1 18,17-18,1 18,-19 0,36 18,-35 0,35-1,-17 1,-1 17,0-35,-17 35,35 1,-18-36,1 35,-1-17,18 17,-18-18,18 1,0 17,0 1,18-1,0 0,-1 18,1-35,0 35,-1-36,-17 1,18 0,0-18,-18-18,17 18,-17-18,18-35,-18 0,17 18,-17-35,0-1,0 36,0 0,0-1,18 1,-18 17,0 1,0-1,18 18,-18 18,35 17,-17 18,35 35,-18-17,0-18,0-18,-17 18,0-36,-18 1,17-18,-17 18,18-18,0-18,-1 18,1-35,-18-1,0 1,0-18,0 0,0-17,0-18,0 35,-53 17,53-34,-35-1,17 36,-17-36,0 19,-18 16,17 1,19-36,-19 36,19-18,-1 18,0 0,1 35,34 35,1 18,53 35,-36-35,0 35,18-35,0 35,-35 1,35-54,-18 0,-17-35,-18 18,17-1,-17 1,18-18,-1 18,1-18,17 0,-35 17,36-17,-19 0,1 0,0 0,-1 0,1 0,-18-35,17 0,1 35,0-36,-18 1,17 18,1-1,-18 0,0 1</inkml:trace>
  <inkml:trace contextRef="#ctx0" brushRef="#br0" timeOffset="13938.71">20867 10407,'18'-18,"35"-17,0 17,-18-35,-17 53,17-35,0 0,-17 17,-1 1,-17-1,18 0,0 18,-1 0,-17-17,0-1,18 18,0 0,-1 0,-17-18,18 18,-18-17,0 34</inkml:trace>
  <inkml:trace contextRef="#ctx0" brushRef="#br0" timeOffset="15600.34">21255 9966,'0'18,"18"17,52 53,-52-53,17 1,1-1,-19 0,19 0,-19 1,18-19,-35 19,18-19,0-17,-1 18,1 0,0-18,-1 0,1-18,-18-17,0-1,0 19,0-19,0-52,0 35,0 0,-18-35,1 53,-1-53,0 35,18 18,-53-18,36 17,17 1,0 17,0 54,0-1,35 18,-17-18,17 18,-17 18,17-54,35 72,-52-72,0 18,17-35,-35 18,18-18,-1 18,1-18,0 0,17-18,0-17,-35 0,18 17,-18-17,0 17,0-35,0 18,0 0,-18-1,0 1,1 17,-1-17,1 17,-1-17,0 17,18 1,0-1,0 1,18 17,0-18,-1 18,1 0,-1 0,36 0,0 0,-17 0,17 18,-1 34,-16-16,-1-1,0 0,-17 1,0-1,-1-17,-17-1,18 18,-18-17,0 0,-35-36,-1-35,-17 18,18-36,-18 18,18 0,17-17,1 17,-1 0,18 18,0 0,0-1,0 1,18 0,-18-1,35 36,-17-17,-18-1,0 1,0 34,-18 1</inkml:trace>
  <inkml:trace contextRef="#ctx0" brushRef="#br0" timeOffset="18191.16">22419 9066,'0'18,"-17"0,-1 17,18 0,-18-35,18 36,0-19,0 1,0-1,0 1,0 17,0 1,0-19,0 36,0-35,0-1,0 19,0-19,0 1,0 17,0-17,18 17,-18-17,18-18,-1 17,-17 1,18 0,0-1,-1-17,1 0,0 0,-1-17,1-19,-1 19,1-18,0-1,-1 1,1 0,-18 17,0 0,0 1,0-1,0 1,0-19,-18 1,1 17,17 1,0 34,0 19,0 34,53-35,-53 1,0-19,35 19,-17-1,-1-35,1 18,0-1,-1 1,1-18,-1 0,1 0,0-18,-18 1,17-1,-17-53,0 18,0-17,-17-54,-19-52,-34 17,17 1,-35-1,17 18,1 35,34 18,-34 35,52 0,-17 0,17 53,18-18,-17 18,17-17,0 34,17 36,36 0,0 35,18 36,-1-1,1 1,17-1,-17-35,-36-17,0-18,36 0,-71-36,17 1,1 0,-18-1,35-17,-17 0,17 0,-17 0,17 0,0 0,1 0,-1 0,0 0,-17 0,17 0,-17 0,-18-17,17-1,-17 0,0 1,18 17,-18-18,0-17,0 0,0 17,0-17,0 17,0 0,-18 18</inkml:trace>
  <inkml:trace contextRef="#ctx0" brushRef="#br0" timeOffset="21887.72">18839 8326,'35'0,"-17"0,17 0,-17-18,17 18,18-18,-18 18,0 0,18-17,35-1,-35-35,35 53,-17-35,0 0,-18 35,-1-53,1 53,-17-18,34 0,-35 18,1 0,-1-17,0-1,1 0,-19 1,1 17,17-18,18 1,-18-1,-35 0,36 18,-19-17,19 17,-19-18,18 0,-17 18,0-17,-18-1,17 18,19-18,-36 1,17 17,1 0,0-18</inkml:trace>
  <inkml:trace contextRef="#ctx0" brushRef="#br0" timeOffset="26240.73">20885 9084,'17'-18,"-17"1,36-1,-19 0,1 18,0-35,35 18,-18-1,0-17,0-1,1 19,-19-1,19 0,-36 1,35-1,-35 1,35-1,0 18,-17-18,0 1,17-1,0 0,-17-17,35 0,-18-18,36 18,-36 17,18 0,0 1,-18-1,36 0,-54 18,36-17,-18-1,1 0,17 1,0-1,-18-35,35 36,-52-19,17 19,1 17,-36-18,35 0,-18 1,19 17,-36-18,17 18,1 0,0-17,-1-1,1 0,0 18,-1 0,-17-17,0-19,0 19,0-36,-17 18,-1-18,0 17,-35-34,18 17,17-35,-17-1,-53-34,70 52,1 1,-19 17,19 0,-18-18,-1 1,1 35,35-1,-35 1,17 0,18 17,-18-17,1 17,-1-17,18 0,0 17,-18 18,-17 0,35 35,-17 1,-36 34,53-35,-36 18,36 0,-35-17,17 34,18-52,-17 17,-1 18,18-35,-17 17,17 0,-18 0,0 18,18 0,-17-35,-1 17,0-17,18-1,0 19,-17-19,17 1,0 0,-18-18,18 17</inkml:trace>
  <inkml:trace contextRef="#ctx0" brushRef="#br0" timeOffset="27630.84">21890 6809,'35'0,"1"0,17 0,-18 0,18 0,-18 17,0 1,1 0,-1-1,0 1,1-1,-1 19,0-36,0 35,1-17,17-1,-18 1,0 0,-35-1,35 1,-17-18,0 17,-1-17,1 0,-18 18,18-18,-1 0,-34 0</inkml:trace>
  <inkml:trace contextRef="#ctx0" brushRef="#br0" timeOffset="30677.03">20285 11818,'35'-18,"1"-17,17 18,-1-19,1 1,18 0,-18-1,17 1,-17-18,-17 0,17 36,-1-1,-16 0,17-17,-18 35,18-18,0-17,0 0,0 17,35-35,0 0,0 18,0-35,1-1,-37 36,19-36,-36 36,36-18,-36 0,0 18,1 17,-1-35,0 36,1-54,16 36,-16 0,-1 17,0-17,1-1,-1 19,-18-1,19 0,-19 1,1-1,17-17,-35 17,18 18,35-53,-36 36,19-19,-1 1,36-18,-18 18,-18 0,-18 17,19 0,-1 1,-17-19,35 36,-36-17,1-1,35-17,0 17,-18 1,0-19,18 19,0-19,-18 19,18-1,-17 0,-1 18,-18-17,19-1,-19 18,1-17,0 17,-1 0,19 0,-19-18,18 18,-35-18,18 18,0-17,-1 17,19 0,-19 0,-17-18,18 18,0-18,-36 18</inkml:trace>
  <inkml:trace contextRef="#ctx0" brushRef="#br0" timeOffset="58532.86">3599 11836,'-36'-18,"1"-17,17 35,-17-35,0-18,17 17,-17 19,17-19,-17 1,35 0,-35 0,35 17,-18-17,1 35,-1-36,18 19,0-1,-18 0,1-17,17 18,-18 17,18-18,0 0,0 1,0-1,0 0,-18 1,18-1,0 0,-17 1,17-1,-18 1,18-1,-18 0,18-17,0 0,0 17,0-17,-17 17,17 0,0 1,0-1,0 1,-18-19,18 1,0 0,0-1,0-16,0 16,0-17,0 18,0 0,0 17,0-17,0 17,0 1,0-1,0 0,0 1,0-19,18 36,-18-53,0 36,0-18,0-1,0 19,0-19,17 19,-17-19,0 1,18 35,-18-35,0 0,18-1,-18 19,0-1,17 0,-17 1,0-1,0 1,0-1,18 0,0 1,-1-1,-17-17,18 17,0 0,-1 1,-17-1,18-17,-1 17,1 1,0-1,-1 0,1 18,0 0,-18-35,35 17,-35 1,18-1,-1 0,18-17,1 35,-19-35,1 17,0 18,17-17,-35-1,35 18,-17-18,-18 1,18 17,-1 0,-17-18,18 0,-1 18,-17-17,18 17,0 0,-1 0,-17-18,18 18,0 18,-18 17,35-17,-17 52,-18-34,0-1,17 35,-17-34,0-1,0 18,0-18,0 18,0-18,0 1,0-1,0 0,0 0,0 1,-17 17,17-18,0 18,-18-18,18 0,0 36,-18-71,18 35,0 18,0-35,0 17,0-17,-17 17,17 0,0 1,0-1,0-18,0 19,0 34,0-34,0 16,0-16,0-1,0-17,0 17,0-17,0-1,-18 18,18-17,0 0,0 17,0 0,0-17,0 0,0-1,18 1,-18 0,0 17,0-18,0 1,17 0,-17 17,18-35,-18 35,0 1,0-1,0 0,0 0,0 1,0 17,0-36,0 18,0 1,0-19,0 19,0-19,0 19,0-19,0 1,0 0,0-1,-18 1,18 17,0-17,-17-1,-1-17,18 18,-18-18,1 18,-1-18,-17 17,17 1,1-18,-19 0,19 0,-1 0,0 18,1-18,-1 0,0-18,1 0,-19 18,36-17,-35-1,18 18,-1-18,0 18,18-17,0-1</inkml:trace>
  <inkml:trace contextRef="#ctx0" brushRef="#br0" timeOffset="59906">3528 11501,'18'35,"-1"0,1 18,0 35,-1-35,-17 0,0 0,0 18,0-1,-17-17,-1 18,-17-19,35 1,-18-35,0 17,-17-17,18 17,-54-17,36 17,-1-17,1-1,-18 1,18-18,-18 35,18-35,-18 0,18 0,-36 0,18-17,18 17,-18-18,0 18,18 0,-18 0,-18 0,36 0,35 18,-35-18,-36 17,71 1,-53 17,18 1,-18 16,0 1,35 0,-17-17,-18 52,0-18,0 19,18 16,-18-16,18-19,17 1,1-1,-36 1,35-1,1 1,-19-1,36-34,-17 17,-1-36,18 19,0-19</inkml:trace>
  <inkml:trace contextRef="#ctx0" brushRef="#br0" timeOffset="61345.74">1605 13600,'0'88,"36"0,-36-17,17-19,1 37,-18-36,0 35,0-35,0-18,0 0,0-17,0 0,0-1,0 1,0-1,0 1,0 0,0-1,0-34,35-1,-35 0,18 18,0 0,17-17,-17-1,-1 1,18 17,-17-18,17 0,-17 1,17-1,-17 0,-18 1,35-1,0 0,1 1,34-19,-52 19,-18-1,35 1,-17 17,-1-18,1 18,0 0,-1-18,-17 1,18-1,0 18,-1-18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1-04-07T11:04:35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10019 6368,'18'-71,"88"-88,-53 1,17-1,18 0,-35 18,0-18,-18 36,54-36,-54 53,18 18,17-35,1 17,0 17,17 1,18-18,17 18,1-18,-1 1,0 34,1 0,-1-17,1 53,-1-18,1-17,17 34,53-34,-53 34,88-34,1 17,-19-18,1 54,17-36,-17 18,0 17,17-35,-53 0,1 53,-54-53,18 53,-17-17,17 17,0-36,35 36,36 0,-36 0,36 0,-35 0,52 18,-18 35,36-36,-17 19,-19-1,-34 18,52-35,-88 34,53-34,-88 35,53 0,-36 0,1-18,-36 36,0-1,-35-17,18 0,-18 0,-18 0,35 0,-52-18,0 18,-18-18,17 36,1-36,0 0,-18 36,0-36,17 18,18 18,1-1,-19 1,19-36,-19 0,-17 1,18-1,-18 0,18 1,-18-1,17-18,-17 19,0-19,0 36,0-35,0 17,0-17,0-1,-17-17,52-17,53-1,-17-17,17 35,18 0,-36-18,54 18,-18 0,-1 0,36 0,-35 0,18-17,-18 17,-36 0,18 0,-35 0,0 0,18 0,-18 0,-18 0,0 0,0 0,1 17,17 1,-18 0,18-1,-18 1,0-1,-17 19,17-19,-17 19,0-19,-1 19,-17-1,18 0,-18 0,0 1,0-1,18 18,-18-18,0 18,0 18,-18-18,18-1,-18 1,1 36,-19-37,19-16,-1 34,0-34,1-19,17 1,-18-18,1 0,17 18,-36-18,19 0,-1 0,18 17,-18 1,1-18,-1 0,-17 17,17 1,0-18,36 0</inkml:trace>
  <inkml:trace contextRef="#ctx0" brushRef="#br0" timeOffset="14572.35">13794 6862,'18'0,"35"0,-1 0,-16 0,52 0,-18 0,19 0,-19 35,89-18,-53-17,0 0,-18 18,-18-18,36 0,-53 0,53 0,-35 0,-19 0,19 18,17-18,-35 0,0 0,18 0,-1 0,-17 0,0 0,18 0,-19 0,-16 0,17 0,-18 0,0 0,-17 0,17 0,-35-18,35 18,-17 0,17 0,1 0,-19 0,1 0,-1 0,1 0,0 0,17 0,-17 0,17 0,-35-18,18 18,-1 0,19 0,-19 0,1 0,-1 0,1 0,0 0</inkml:trace>
  <inkml:trace contextRef="#ctx0" brushRef="#br0" timeOffset="15821.04">16316 6773,'18'0,"35"0,-35 0,-1 18,18-18,-35 18,36-18,-19 0,1 0,17 0,-17 0,-18 17,18-17,-1 18,1-18,-1 0,1 0,-18 18,-18-1,1 1,-18 17,17 0,0 18,-35-17,18-1,0 53,0-53,-1 1,19 17,-1-1,-17-34,35 0,-18-18,0 17,18-52</inkml:trace>
  <inkml:trace contextRef="#ctx0" brushRef="#br0" timeOffset="17917.05">23072 11395,'18'17,"17"1,-17 0,-1-18,-17 17,18-17,17 0,-17 0,17 0,0-35,1 0,-1 35,18-71,-18 36,36-18,-36 18,18-18,17 18,-17-1,-17 19,34-19,-17-17,-18 18,18 17,-17 1,-19-18,18 17,-17 18,-18-18,0 1,18 17</inkml:trace>
  <inkml:trace contextRef="#ctx0" brushRef="#br0" timeOffset="27100.04">13847 6932,'18'0,"34"0,-34 0,17 0,1 0,17 0,-18 0,18 0,-18 0,18 0,17 18,-17-18,0 0,-17 35,34-17,-17-1,-18 1,18 0,18-1,-71 1,35-1,0 1,1 0,-19-1,19 1,-19 0,1-1,-1 1,1 0,0-1,-18 1,17-18,1 18,0 17,-18-18,17-17,1 18,-18 17,18-17,-1 17,-17-17,18-18,0 35,-1 0,1-35,-1 36,1-1,0-35,-1 35,19-17,-19 0,-17-1,18 1,0-1,-1-17,1 0,-18 18,17-18,1 0,0 18,17-18,0 35,-17-35,17 0,-17 0,17 18,-17-18,-18 17,17-17,1 0,0 18,-1-18,1 0,0 18,-1-18,1 0,0 0,-1 0,-17 17,35-17,-17 0,0 0,-1 0,1 0,0 0,-1 0,1 0,0 0,-1 0,18 0,-17 0,0 0,-1 0,19 0,-36-17,35 17,-17 0,17-18,-18 18,1 0,17 0,-17-18,0 18,17 0,-35-17,18 17</inkml:trace>
  <inkml:trace contextRef="#ctx0" brushRef="#br0" timeOffset="28602.24">16210 7691,'18'0,"0"0,17 17,18 1,-18-1,-17-17,0 0,-18 18,17-18,18 18,-17-18,0 0,-1 0,19 0,-19 0,1 0,17 0,-17 0,-1 0,1 0,0 0,-1 0,-34 0,-19 0,19 0,-18 0,17 0,-17 0,-1 17,1-17,0 0,17 18,1 0,-19-1,36 1,-17 0,-1-1,18 1,0 0,-35 34,35-34,-18 35,-17-35,35 17,-53 0,53 0,0-17,-18 0,18 17,-17-35,-1 0,0 0</inkml:trace>
  <inkml:trace contextRef="#ctx0" brushRef="#br0" timeOffset="31341.43">23072 11959,'18'18,"-1"17,19-17,-1-18,0 35,-17 0,17-35,-17 36,-1-19,1 1,0-18,-1 0,-17-18,0 1,36-1,-19 18,18-18,-17-17,17 17,-17 1,17-1,1-17,-1 35,-18-18,36-17,-35 35,0-18,35-35,-36 53,1 0,-18-17,17 17,-17-18,18 18,0 0</inkml:trace>
  <inkml:trace contextRef="#ctx0" brushRef="#br0" timeOffset="59108.28">13441 7408,'18'-17,"17"-19,-17 36,-1-17,19-18,-1 17,0 18,18-18,-18 1,1 17,-1 0,18 0,-18 0,18 0,18 0,-54 0,54 0,-18 17,-18-17,18 18,17 0,-34-1,17 18,-18-35,-17 0,17 18,-35 0,35-1,0-17,-17 0,0 18,-1-18,1 18,17-1,-35 1,36-18,-19 0,1 0,-1 0,1 0,-18 18,35-18,-17 0,17 0,-17 0,17 0,-17 0,-1 0,19 0,-1 0,18 0,-18 0,1 0,-1 0,0 0,-17 0,17 0,-17 0,-1 0,1 0,0 0,-1 0,18 0,-17-18,17 0,-35 1,36-1,-19 18,19 0,-19-18,18 1,-17-1,0 0,17 18,-17 0,17 0,-35-17,35 17,-17-18,17 18,0 0,-17 0,0 0,35 0,-36 0,1 0,0 0,-1 0,18 0,-17 0,17 0,-17 0,0 0,-1 0,1 0,0 0,17 0,-35 18,17-18,1 0,0 0,-1 0,1 0</inkml:trace>
  <inkml:trace contextRef="#ctx0" brushRef="#br0" timeOffset="61835.4">13124 7338,'35'0,"0"17,-17 1,35 0,-36-1,1 1,35 17,-18-35,-17 36,35-1,-18-35,-17 35,17-17,-17-1,17-17,-35 18,18 0,-18-1,17-17,1 18,-1-18,1 0,17 35,-17-17,0-18,-18 17,17 1,1 0,-18-1,18-17,-1 0,1 0,-18 18,35-18,-17 35,-1-17,1 0,17-18,-35 17,18-17,0 18,-1-18,1 18,17-1,-17 1,35-1,-36-17,19 18,-1 0,0-18,-17 17,17-17,18 0,0 36,35-1,-35-17,18-1,34 1,-52 35,36-36,-37 1,1 0,18-1,-36 1,18-18,-35 0,17 0,0 0,18 0,-17 0,-1 0,18 0,0 0,17 18,-17-18,0 0,-18 0,18 0,-17 0,-1 0,0 0,0 0,-17 0,17 0,1 17,-19-17,18 0,-17 0,0 0,-1 0,1 0,-18 18,18-18,-1 0,1 0,0 0,-1 0,1 0,-1 0,-17-18,36 18,-19 0,1 0,0 0,17 0,-35-17,18-1,-1 18,1 0,0 0,-18-18,17 18,1 0,-1 0,1 0,0 0,-1-17</inkml:trace>
  <inkml:trace contextRef="#ctx0" brushRef="#br0" timeOffset="64867.74">23213 12365,'18'0,"17"0,-35-18,35 1,-17-1,17 18,-17-18,17 1,-17-19,17 19,0-54,1 54,-1-36,18 17,-18 1,18-18,0 18,-18 17,18-17,0 17,-18-17,1 0,-1 17,-17 1,17-1,-18 0,1 18,0 0</inkml:trace>
  <inkml:trace contextRef="#ctx0" brushRef="#br0" timeOffset="65921.98">23143 12947,'35'-35,"53"-18,0-18,0 36,1-36,-1 1,-18 35,-17-1,0-17,-18 18,36 17,-36-17,1 0,-19 35,1-18,0 18,-18-17,0-1</inkml:trace>
  <inkml:trace contextRef="#ctx0" brushRef="#br0" timeOffset="69478.08">12259 11095,'-53'0,"18"0,0 0,0 0,-1 0,1 0,17 0,1 0,-1 0,1 0,-1 18,0-1,1 1,-1-1,18 1,0 0,-18-1,18 19,0-19,0 19,18-1,-18 0,18 0,-1 18,1-17,17 16,-17 19,17-36,0 18,1-35,17 52,-36-34,1-1,-1 0,19 1,-19-1,1 0,0 18,-18-35,17 35,1-1,-18-16,0 34,0-52,0 17,0 1,0-1,0 0,-18-35,18 35,-17 1,-1-36,0 35,-17-17,35-1,-35-17,17 18,-17-18,17 17,-17-17,17 0,1 0,-1-17,18-1,18 1,17-1,0 0,1 18,-19 0,18 0,-17 0,17 18,-35 0,36-1,-36 1,17 17,-17-17,18 35,-18-36,0 19,0-1,0 0,0 0,0 18,0-35,0 17,0-17,0 0,0 17,0-18,0 1,0 0,0-1,18 1,-1 17,1-17,-1 0,1 17,0-35,-18 17,17-17,-17 18,18-18,0 0,-1 0,19 0,-36-18,17 18,1 0,0 0,-1-17,-17-1,18 1,-1 17,-17-18,0-17,0 17</inkml:trace>
  <inkml:trace contextRef="#ctx0" brushRef="#br0" timeOffset="79080.18">10795 7920,'18'18,"35"52,35 1,18 17,-36 0,19-17,-1 34,-18-16,54 16,-54-16,54-19,-18 36,-18-53,0 53,18-36,-18-34,0 34,-35-35,18 18,-36-35,-35 0,18-18,-1 0,-17 17</inkml:trace>
  <inkml:trace contextRef="#ctx0" brushRef="#br0" timeOffset="80287.95">12965 8026,'0'17,"-35"54,35-18,-18 0,-17 35,35 0,-36-53,1 1,35 34,-17-34,-1-1,0 35,1-34,-1 17,18-18,-18 0,1 18,-1-18,18 36,-18-36,1 18,17-18,-18 1,1 17,-1-36,18 36,-18-18,-17 18,35-17,-18-1,-17 35,17-17,1-35,17 0,0-1,-18 1,18-1,-18-17,18-17,0-1,-17 1</inkml:trace>
  <inkml:trace contextRef="#ctx0" brushRef="#br0" timeOffset="86737.88">13035 8149,'18'0,"17"35,-17-17,17 0,-17 17,-18-17,18-1,17 19,0-19,0 18,-17 1,0-1,52 0,-52 36,17-53,0 34,1-16,-1-1,18-17,-18 17,0 18,-17-53,17 35,-17 0,35-35,-35 36,17-19,-17-17,17 18,0 35,0-36,-17-17,17 36,1-19,34 1,-52 17,17-17,0 17,1-17,-19-18,1 18,52-1,-34 1,17 17,0-17,17 17,1-17,17-1,0 36,0-18,18-17,-18 35,0-35,36-1,-54 19,19-1,-1-18,-18-17,1 36,35-1,-36-17,1-1,-1 1,1 0,0-18,17 17,-35-17,0 0,0 0,35 0,-35 0,-18 0,18 0,-18 0,18 0,-18 0,36-17,-36-1,18 18,-18-18,1 18,17-17,-1-1,-16 0,34 1,-34-1,-1 0,0 1,0-1,18 1,-35-1,17-17,0 17,18 0,-35-17,17 17,-17 1,0-18,17 17,-17 0,17 1,-18-19,1 36,17-35,-35 17,18 1,0 17,-1-18,1 1,-18-1,18 18,-1 0,1-18,-18 1,0-1,17 18,-17-18,36 1,-36-1,17 0,1-17,0 0,-1 35,-17-35,18-1,0 36,-1-35,1 35,-18-18,0-17,17 0,1 17,0-17,-18 17,17-17,-17 0,18 35,-18-18,18 0,-18 1,17 17,-17-18,18 1,-18-1,0-17,0 17,18 18,-18-18,17 18,-17-17,0-1,0 0</inkml:trace>
  <inkml:trace contextRef="#ctx0" brushRef="#br0" timeOffset="87639.65">18274 8431,'-17'0,"-1"0,-17 0,-1 18,1 0,-18-1,36-17,-54 36,36-19,-1 1,1 0,0-1,0 1,-1-1,19 1,-19 0,19-18,-1 17,1 1,-1-18,0 0,1 0,-1 0,0 0,1 0,17 18,-18-18,0 0,1 0</inkml:trace>
  <inkml:trace contextRef="#ctx0" brushRef="#br0" timeOffset="88683.4">18239 8520,'35'0,"18"35,0 0,-18 0,36 1,-18 34,17-52,-17 35,-17-18,-1 18,35-18,-34 1,-19-19,19 1,-36-1,17-17,-17 18,18-18,-36 0</inkml:trace>
  <inkml:trace contextRef="#ctx0" brushRef="#br0" timeOffset="123085.48">15752 13564,'53'0,"35"18,-35 0,53-1,-53 19,70-1,-35 18,-17-36,17 1,0 17,-35-17,0 17,35 0,-35-17,18 0,-18 17,0-35,17 53,-35-35,18-1,-17-17,-19 0,1 0,0 0,-18 18,-18-18,0-18,-17-17,-18 0</inkml:trace>
  <inkml:trace contextRef="#ctx0" brushRef="#br0" timeOffset="124202.97">17375 13670,'0'35,"-18"1,0-1,-35 0,53 18,-17-18,-1 36,1-53,17-1,0 1,0 0,0-1,0 1,0-1,0 1,0 0,0-1,0 1,0 0,-18-1,18 1,-35-18,17 0</inkml:trace>
  <inkml:trace contextRef="#ctx0" brushRef="#br0" timeOffset="126846.37">18521 13653,'18'52,"88"37,-36-19,-17-17,18 18,-36-36,18 0,-18 0,18 1,-18-36,1 35,17 18,-18-53,18 35,17-17,-34 0,16-1,1 1,18-1,-18-17,0 0,17 0,1 0,-1 0,19 0,-36 0,17 0,18-17,-35 17,-17 0,16 0,19 0,-36 0,-17 0,0 0,-36 0,0 0,1-18,17 1,0-1,0 0,17-35,19 18,-1-36,0 36,36 0,-18-36,-1 54,37-36,-36 35,70-35,-70 36,53-1,-18 18,-17-18,52-17,-70 35,35 0,-17 0,-18 0,0 0,17 0,-17 0,18 0,17 35,0-35,-17 36,52-19,-17 19,17-1,1 0,-18-17,52-1,-52 36,18-35,-54-18,36 0,-18 0,-17 0,35 0,-36 0,1-35,17 17,-35 18,17-35,-17 17,-17 0,17 1,-18-1,-18 1,19-1,-19 18,1-18,0 1,-18-19,17 36,1-17,-18-19,18 19,-1 17,-17-18,0 1,0-1,0-35,-17 18,-36-18,53 35</inkml:trace>
  <inkml:trace contextRef="#ctx0" brushRef="#br0" timeOffset="128046.71">21096 13476,'18'53,"70"106,-17-18,-18 53,35-35,-35 17,-18-17,18 0,0-54,18 54,-36 0,0-71,0 53,-17-53,0-17,-1 17,-17-53,18 1,-18-19,0 1,0 0</inkml:trace>
  <inkml:trace contextRef="#ctx0" brushRef="#br0" timeOffset="129472.99">21449 16210,'36'88,"34"36,-17-1,-18-35,-17 1,52-54,-70 18,18-35,-18-1,0 1,18-18,-18-18,-36-52,-16-19,34 19,-35-54,0 1,53 52,-35 36,17 0,18 17,0 1,0-1,18 18,17 0,53 18,-35 17,53 0,-35 36,52-1,-70-17,0-18,0 36,-18-53,-17 17,-1-18,1-17,-18 18,0-71,0 18,0-53,0 17,-53-52,35 70,-17-35,18-1,-1 36,0 36,18-18,-17 35,-1 0</inkml:trace>
  <inkml:trace contextRef="#ctx0" brushRef="#br0" timeOffset="131378.87">22402 16104,'0'18,"17"70,1-35,35 35,-35 0,-1-17,1 0,-1-19,1 1,-18-17,35-1,-17-17,0 17,-1-17,1-1,0-17,-1 0,1 0,0 0,17-17,-18 17,-17-18,18 18,-18-18,18 18,-18-17,0-1,0 0,0 1,0-36,0 35,0-35,0 18,0-18,-36 0,36 18,0 0,-17-1,17 19,0-1,0 0,17 54,1-1,17 18,18 17,-17-34,-19 52,1-53,17 0,-17 1,-1-1,19-35,-19 0,1 0,0-18,-18-17,17-18,-17 0,18-17,-18-1,0-52,-18 17,-35-18,0-17,0-18,-17 1,17-1,0 71,35 17,-17 1,18 34,17 19,-18 17,18 17,0 19,18 52,34 35,-16-17,17 18,17-1,18 1,-17-1,-18-70,17 18,-34-19,-1-16,0-1,-17-17,0-18,-1 0,1 0,-1 0,-17-36,36 1,-19 0,-17 0,18-54,-18 36,-18-52,18 34,-35-105,0 35,-36-54,36 54,17 18,-17 70,17-18,1 36,-1 0,0 35,18 18,18 34,0 72,35 52,0 18,0-17,35-19,-35 1,-18-18,35-70,-34-53,-19 17,1 0,0-35,17 0,-17 0,17 0,0-35,18 0,-35-71,35-18</inkml:trace>
  <inkml:trace contextRef="#ctx0" brushRef="#br0" timeOffset="185807.22">18362 13864,'-52'18,"16"17,1 0,-18 18,-35-17,35-1,-35 18,0-18,-36-17,18 35,-53-18,54-17,-1-18,-18 17,1-17,52-17,-17 17,18-18,-54-35,1 35,52-35,-52 0,52 18,0 0,-17-18,18 18,17-1,18 1,-1 18,-34-36,34 35,1-17,0-1,0 19,-1-18,19-1,-19-34,-17 34,36 1,-18-35,17-1,-17 36,17-18,0-18,1 36,-19-18,19 0,-1 0,18-17,-17 17,-1-35,18 35,-18-18,-17 1,35 17,-35-18,17 1,0-1,1 0,-1 18,18 1,-17-37,-36 1,53 18,0 17,0-35,0 35,0-36,0 36,0 1,0-1,0 17,0-17,35-17,-17 17,-1 0,1-17,17 17,-17 0,52-36,-34 19,34 17,-17 0,-18 0,18 0,-18 36,1-36,-1 35,-17-17,17-18,18 53,-18-35,36-1,-18 19,-18-1,18-17,17 17,-17 18,0-53,18 36,-18-1,0 0,17 1,-17-1,0 0,-18 18,53-17,-35-36,36 35,-37 18,37-35,-19 17,54-17,-71 35,52 0,-52 0,0 0,18 0,-18-18,0 18,-18 0,18-17,-18 17,18 0,18 0,-36-18,18 18,-18 0,18 0,0 0,-18 0,0 0,18 0,18 18,-36-1,18-17,0 18,-18 35,36-35,-36-1,0 18,36 18,-53-17,17-19,0 36,-17-18,-1 18,1 18,0-18,17 0,-35 17,0 1,0-18,-18 35,1-35,17 35,-36-35,19 0,-18 18,-1-36,1 18,-18 17,18-34,17 16,-17-16,17-1,-35 18,36 0,-1 0,0-18,1 0,17 18,-18-17,18-1,0 0,0 18,0-35,0 17,0 0,0 0,0 1,35 17,-35-18,36 18,-19 17,-17-17,18-17,-18 17,18-18,-1 18,-17-18,0 36,0-36,0-18,0 19,0-1,-17 53,-1-53,18 1,-35 52,17-53,-17 1,17 16,18-16,-17-1,-1-17,0 17,18 0,0 0,0-17,0 0,0 17,0-17,0 17,0 0,0-17,-17-18,17 35,0-17,-18-1,0 1,1 0,17-1,-18 1,-17 0,35-1,-18 1,18 17,-18-35,1 35,-1-17,-17-18,35 71,-35-54,17 19,-17-1,35-18,-18 19,-17-19,35 1,-18 0,1-1</inkml:trace>
  <inkml:trace contextRef="#ctx0" brushRef="#br0" timeOffset="187853.27">10354 8061,'-53'88,"53"-17,-35 17,18 35,-19-17,1 18,35-18,-53-18,53 18,-18 52,-17-52,18 18,17-19,-18 1,18 53,0-88,0 34,0-16,18-19,-1 1,18 35,-17-54,0 1,-1 18,19-18,-19 0,19 17,-1-17,-18 0,19-18,-1 36,18-18,0-18,17 18,1-18,-18 1,53-19,-18 36,0-35,18-18,35 0,-17 18,17-18,0 35,0-35,18 0,-18-18,0 18,0-17,18 17,-53-18,-18-35,35 35,-88 1,18-1,0 0,-17 1,16 17,1-18,0 18,0-53,0 36,-18 17,54-36,-36 1,17 17,-17-35,0 18,17 0,-34 17,-1 1,0-19,18 19,-35 17,0-18,17 18,-18-18,19 1,-36-1,35 18,-35-17,53-1,-35 0,17 1,-18 17,19 0,-1-18,0-17,1 17,-19 18,36-18,-18 1,1 17,17-18,0 0,-1 18,-16 0,-19 0,19 0,-19 0,1 0,0 0,-1 0,1 0,35 18,-36 0,19-1,-1 1,-17 0,17-1,-35 1,17-18,-17 18,18-1,0 1,-1-18,1 18,17-18,-17 0</inkml:trace>
  <inkml:trace contextRef="#ctx0" brushRef="#br0" timeOffset="188742.12">14888 10583,'17'0,"36"0,0 0,-18 0,36 0,-18 0,-18 0,18 0,-18 18,1-18,-19 0,1 0,-1 0,-17 18,18-18</inkml:trace>
  <inkml:trace contextRef="#ctx0" brushRef="#br0" timeOffset="189671.33">15417 10160,'0'35,"0"18,0 0,17-18,1 1,-18 34,0-34,0-19,0 1,0 17,0 0,0-17,0 0,0-1,0 1,0 17,0-17,0-1</inkml:trace>
  <inkml:trace contextRef="#ctx0" brushRef="#br0" timeOffset="191777.11">22455 5944,'35'-35,"35"0,1 35,-18-36,0 36,-18 0,18 0,-18 18,-17-18,17 18,-17 17,17-35,-35 71,18-36,-18 18,0 0,0 35,0-35,-18 17,-35 1,53-18,-35 0,17 17,-17-17,17 0,-17 18,0-36,17 18,1 0,-1-18,18 36,-18-18,18-1,0 1,0 0,0 18,0-36,0 36,18-36,0 0,-18-17,17 0,1-1,-18 1,18-18,17 0,-35-18,35-17,-35 17,0 1,18-19,-1 36,-17 18,-17 53,17-19,0 19,-18 17,18-17,0 35,0-18,0 18,0-18,0-18,0-17,0 35,0-35,0-17,0 17,-18-18,1 0,-1 0,-17 1,17-1,-17 18,0-18,-36-17,36-1,-18 19,0-19,0 1,-17 0,17-1,-18 19,18-19,0-17,0 0,18 0,0 0,17 0,-17 0,17-17,1-1,-1 0</inkml:trace>
  <inkml:trace contextRef="#ctx0" brushRef="#br0" timeOffset="197589.29">18733 13353,'17'0,"36"0,0 0,-17 0,52 0,-35 0,35 0,-35 0,17 0,-17-18,18 18,-18 0,-18-18,0 1,18 17,-17 0,-1-18,0 0,0-17,1 35,-1-17,-17-1,17 18,-18-18,19 1,-19 17,-17-18,53 0,-17 18,-1-17,0 17,0-18,36 18,-18 0,0 0,17 0,1 0,-18 0,-18 0,18 0,0 0,0-18,17 18,-17 0,18 0,-1 0,-17-17,18 17,17 0,-17 0,17 0,-18 0,19 0,-36 0,35 0,-18 0,-34 17,16-17,1 0,0 18,-17 0,-1-18,0 17,-17-17,52 18,-17-18,-17 18,16 17,19-17,-36-1,18-17,0 0,-18 18,18-18,-17 17,-1 1,0-18,0 18,36-18,-36 0,18 0,0 0,0 0,0 0,17 0,-52 0,17 0,-17 0,0 0,-1 0,-17 17,-17-17,-1 0,36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77D55-9261-4CA5-9155-1856FB1F70F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6125B-42E2-4B7B-BE7C-2F10A69A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4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14400" y="6477000"/>
            <a:ext cx="941203" cy="301752"/>
          </a:xfrm>
        </p:spPr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19800" y="6477000"/>
            <a:ext cx="2246489" cy="301227"/>
          </a:xfrm>
        </p:spPr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Dr. Ilavarasi A K, VIT Chennai, India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0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Dr. Ilavarasi A K, VIT Chennai, India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7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Dr. Ilavarasi A K, VIT Chennai, India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4586176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290758" y="1447800"/>
            <a:ext cx="4052642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Dr. Ilavarasi A K, VIT Chennai, India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6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1154097"/>
          </a:xfrm>
        </p:spPr>
        <p:txBody>
          <a:bodyPr/>
          <a:lstStyle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2286000"/>
            <a:ext cx="4267200" cy="35395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477000"/>
            <a:ext cx="2246489" cy="301227"/>
          </a:xfrm>
        </p:spPr>
        <p:txBody>
          <a:bodyPr/>
          <a:lstStyle/>
          <a:p>
            <a:r>
              <a:rPr lang="it-IT" dirty="0">
                <a:solidFill>
                  <a:prstClr val="white"/>
                </a:solidFill>
              </a:rPr>
              <a:t>Dr. Ilavarasi A K, VIT Chennai, India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" y="6400800"/>
            <a:ext cx="941203" cy="301752"/>
          </a:xfrm>
        </p:spPr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Dr. Ilavarasi A K, VIT Chennai, India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0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Dr. Ilavarasi A K, VIT Chennai, India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32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Dr. Ilavarasi A K, VIT Chennai, India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Dr. Ilavarasi A K, VIT Chennai, India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4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Dr. Ilavarasi A K, VIT Chennai, India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1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Dr. Ilavarasi A K, VIT Chennai, India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9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Dr. Ilavarasi A K, VIT Chennai, India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7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it-IT">
                <a:solidFill>
                  <a:prstClr val="white"/>
                </a:solidFill>
              </a:rPr>
              <a:t>Dr. Ilavarasi A K, VIT Chennai, India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5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SQL Operations From Set Theory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315200" cy="3539527"/>
          </a:xfrm>
        </p:spPr>
        <p:txBody>
          <a:bodyPr/>
          <a:lstStyle/>
          <a:p>
            <a:r>
              <a:rPr lang="en-US" dirty="0"/>
              <a:t>UNION (</a:t>
            </a:r>
            <a:r>
              <a:rPr lang="el-GR" dirty="0"/>
              <a:t>ᴜ)</a:t>
            </a:r>
          </a:p>
          <a:p>
            <a:r>
              <a:rPr lang="en-US" dirty="0"/>
              <a:t>INTERSECTION ( ∩),</a:t>
            </a:r>
          </a:p>
          <a:p>
            <a:r>
              <a:rPr lang="en-US" dirty="0"/>
              <a:t>DIFFERENCE (-)</a:t>
            </a:r>
          </a:p>
          <a:p>
            <a:r>
              <a:rPr lang="en-US" dirty="0"/>
              <a:t>CARTESIAN PRODUCT ( x )</a:t>
            </a:r>
          </a:p>
          <a:p>
            <a:r>
              <a:rPr lang="en-US" dirty="0"/>
              <a:t>Join (⋈)</a:t>
            </a:r>
          </a:p>
          <a:p>
            <a:pPr lvl="2"/>
            <a:r>
              <a:rPr lang="en-US" dirty="0"/>
              <a:t>Inner Join</a:t>
            </a:r>
          </a:p>
          <a:p>
            <a:pPr lvl="2"/>
            <a:r>
              <a:rPr lang="en-US" dirty="0"/>
              <a:t>Outer Join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56360" y="1098720"/>
              <a:ext cx="4489560" cy="3537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7000" y="1089360"/>
                <a:ext cx="4508280" cy="35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92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Join Operations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86000"/>
            <a:ext cx="6934200" cy="3539527"/>
          </a:xfrm>
        </p:spPr>
        <p:txBody>
          <a:bodyPr/>
          <a:lstStyle/>
          <a:p>
            <a:r>
              <a:rPr lang="en-US" dirty="0"/>
              <a:t>Join operation is essentially a Cartesian product followed by a selection criterion.</a:t>
            </a:r>
          </a:p>
          <a:p>
            <a:r>
              <a:rPr lang="en-US" dirty="0"/>
              <a:t>Join operation is denoted by ⋈.</a:t>
            </a:r>
          </a:p>
          <a:p>
            <a:r>
              <a:rPr lang="en-US" dirty="0"/>
              <a:t>JOIN operation also allows joining variously related tuples from different relations.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9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or </a:t>
            </a:r>
            <a:r>
              <a:rPr lang="en-US" dirty="0" err="1"/>
              <a:t>cartesian</a:t>
            </a:r>
            <a:r>
              <a:rPr lang="en-US" dirty="0"/>
              <a:t> product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905000"/>
            <a:ext cx="72866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72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35" y="1066800"/>
            <a:ext cx="5067300" cy="592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392283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4478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162080" y="1778040"/>
              <a:ext cx="7588800" cy="5029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2720" y="1768680"/>
                <a:ext cx="760752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96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704850"/>
            <a:ext cx="86582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34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forms of join operation are:</a:t>
            </a:r>
          </a:p>
          <a:p>
            <a:r>
              <a:rPr lang="en-US" dirty="0"/>
              <a:t>Inner Joins:</a:t>
            </a:r>
          </a:p>
          <a:p>
            <a:r>
              <a:rPr lang="en-US" dirty="0"/>
              <a:t>Outer join:</a:t>
            </a:r>
          </a:p>
          <a:p>
            <a:pPr lvl="1"/>
            <a:r>
              <a:rPr lang="en-US" dirty="0"/>
              <a:t>Left Outer Join</a:t>
            </a:r>
          </a:p>
          <a:p>
            <a:pPr lvl="1"/>
            <a:r>
              <a:rPr lang="en-US" dirty="0"/>
              <a:t>Right Outer Join</a:t>
            </a:r>
          </a:p>
          <a:p>
            <a:pPr lvl="1"/>
            <a:r>
              <a:rPr lang="en-US" dirty="0"/>
              <a:t>Full Outer Join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37292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77800" y="2425680"/>
              <a:ext cx="8065080" cy="2756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40" y="2416320"/>
                <a:ext cx="8083800" cy="27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56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Inner Join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781800" cy="3539527"/>
          </a:xfrm>
        </p:spPr>
        <p:txBody>
          <a:bodyPr/>
          <a:lstStyle/>
          <a:p>
            <a:pPr algn="just"/>
            <a:r>
              <a:rPr lang="en-US" dirty="0"/>
              <a:t>In an inner join, only those tuples that satisfy the matching criteria are included, while the rest are excluded.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0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OUTER JOIN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0"/>
            <a:ext cx="7086600" cy="3539527"/>
          </a:xfrm>
        </p:spPr>
        <p:txBody>
          <a:bodyPr/>
          <a:lstStyle/>
          <a:p>
            <a:r>
              <a:rPr lang="en-US" dirty="0"/>
              <a:t>In an outer join, along with tuples that satisfy the matching criteria, all tuples that do not match the criteria are also included.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86201"/>
            <a:ext cx="5410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61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Left Outer Join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09800"/>
            <a:ext cx="6096000" cy="98876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31242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left outer join, operation allows keeping all tuple in the left relation.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matching tuple found in right relation, the attributes of right relation in the join result are filled with null values.</a:t>
            </a:r>
          </a:p>
        </p:txBody>
      </p:sp>
    </p:spTree>
    <p:extLst>
      <p:ext uri="{BB962C8B-B14F-4D97-AF65-F5344CB8AC3E}">
        <p14:creationId xmlns:p14="http://schemas.microsoft.com/office/powerpoint/2010/main" val="213304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Join-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81200"/>
            <a:ext cx="5334000" cy="304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606840" y="1085760"/>
              <a:ext cx="5118480" cy="4985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7480" y="1076400"/>
                <a:ext cx="5137200" cy="50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26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Right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right outer join operation, all tuples in the right relation are retained. </a:t>
            </a:r>
          </a:p>
          <a:p>
            <a:endParaRPr lang="en-US" dirty="0"/>
          </a:p>
          <a:p>
            <a:r>
              <a:rPr lang="en-US" dirty="0"/>
              <a:t>If there is no matching tuple found in the left relation, then the attributes of the left relation in the join result are filled with null values.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122" name="Picture 2" descr="E:\CoursesFall2020\DBMS-SWE2004\E-content Preparation\Images\right outer j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95500"/>
            <a:ext cx="342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9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Union operation (</a:t>
            </a:r>
            <a:r>
              <a:rPr lang="el-GR" b="1" dirty="0"/>
              <a:t>υ)</a:t>
            </a:r>
            <a:br>
              <a:rPr lang="el-GR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873"/>
            <a:ext cx="7391400" cy="3539527"/>
          </a:xfrm>
        </p:spPr>
        <p:txBody>
          <a:bodyPr/>
          <a:lstStyle/>
          <a:p>
            <a:r>
              <a:rPr lang="en-US" dirty="0"/>
              <a:t>UNION is symbolized by ∪ symbol. </a:t>
            </a:r>
          </a:p>
          <a:p>
            <a:r>
              <a:rPr lang="en-US" dirty="0"/>
              <a:t>It includes all tuples that are in tables A or in B. </a:t>
            </a:r>
          </a:p>
          <a:p>
            <a:r>
              <a:rPr lang="en-US" dirty="0"/>
              <a:t>It also eliminates duplicate tuples. </a:t>
            </a:r>
          </a:p>
          <a:p>
            <a:r>
              <a:rPr lang="en-US" dirty="0"/>
              <a:t> set A UNION set B would be expressed as:</a:t>
            </a:r>
          </a:p>
          <a:p>
            <a:pPr marL="45720" indent="0">
              <a:buNone/>
            </a:pPr>
            <a:r>
              <a:rPr lang="en-US" dirty="0"/>
              <a:t>	The result &lt;- A ∪ B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43440" y="1555920"/>
              <a:ext cx="3353040" cy="1219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4080" y="1546560"/>
                <a:ext cx="3371760" cy="12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38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/>
              <a:t>Right Outer Join -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76400"/>
            <a:ext cx="5791200" cy="3657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38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full outer join, all tuples from both relations are included in the result, irrespective of the matching condition.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 -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057399"/>
            <a:ext cx="5638800" cy="358140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2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Union operation (</a:t>
            </a:r>
            <a:r>
              <a:rPr lang="el-GR" b="1" dirty="0"/>
              <a:t>υ)</a:t>
            </a:r>
            <a:br>
              <a:rPr lang="el-GR" b="1" dirty="0"/>
            </a:br>
            <a:r>
              <a:rPr lang="en-US" b="1" dirty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7873"/>
            <a:ext cx="7543800" cy="3539527"/>
          </a:xfrm>
        </p:spPr>
        <p:txBody>
          <a:bodyPr/>
          <a:lstStyle/>
          <a:p>
            <a:r>
              <a:rPr lang="en-US" dirty="0"/>
              <a:t>For a union operation to be valid, the following conditions must hold -</a:t>
            </a:r>
          </a:p>
          <a:p>
            <a:pPr lvl="1"/>
            <a:r>
              <a:rPr lang="en-US" dirty="0"/>
              <a:t>R and S must be the same number of attributes.</a:t>
            </a:r>
          </a:p>
          <a:p>
            <a:pPr lvl="1"/>
            <a:r>
              <a:rPr lang="en-US" dirty="0"/>
              <a:t>Attribute domains need to be compatible.</a:t>
            </a:r>
          </a:p>
          <a:p>
            <a:pPr lvl="1"/>
            <a:r>
              <a:rPr lang="en-US" dirty="0"/>
              <a:t>Duplicate tuples should be automatically removed.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9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27873"/>
            <a:ext cx="7924800" cy="3539527"/>
          </a:xfrm>
        </p:spPr>
        <p:txBody>
          <a:bodyPr/>
          <a:lstStyle/>
          <a:p>
            <a:r>
              <a:rPr lang="en-US" dirty="0"/>
              <a:t>To retrieve the social security numbers of  all employees who work in department 5 (Result 1 below) or directly supervise an employee who works in department 5 (Result 2 below)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29050"/>
            <a:ext cx="57912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80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 Difference (-)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/>
              <a:t>- Symbol denotes it. The result of A - B, is a relation which includes all tuples that are in A but not in B.</a:t>
            </a:r>
          </a:p>
          <a:p>
            <a:r>
              <a:rPr lang="en-US" dirty="0"/>
              <a:t>The attribute name of A has to match with the attribute name in B.</a:t>
            </a:r>
          </a:p>
          <a:p>
            <a:r>
              <a:rPr lang="en-US" dirty="0"/>
              <a:t>The two-operand relations A and B should be either compatible or Union compatible.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62360" y="4165560"/>
              <a:ext cx="4934160" cy="1581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3000" y="4156200"/>
                <a:ext cx="4952880" cy="16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75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Intersection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057400"/>
            <a:ext cx="5029200" cy="3539527"/>
          </a:xfrm>
        </p:spPr>
        <p:txBody>
          <a:bodyPr/>
          <a:lstStyle/>
          <a:p>
            <a:r>
              <a:rPr lang="en-US" dirty="0"/>
              <a:t>An intersection is defined by the symbol ∩</a:t>
            </a:r>
          </a:p>
          <a:p>
            <a:r>
              <a:rPr lang="en-US" dirty="0"/>
              <a:t>A ∩ B</a:t>
            </a:r>
          </a:p>
          <a:p>
            <a:r>
              <a:rPr lang="en-US" dirty="0"/>
              <a:t>Defines a relation consisting of a set of all tuple that are in both A and B. </a:t>
            </a:r>
          </a:p>
          <a:p>
            <a:r>
              <a:rPr lang="en-US" dirty="0"/>
              <a:t>However, A and B must be union-compatible.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5" y="2148987"/>
            <a:ext cx="3117606" cy="1352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511800" y="3765600"/>
              <a:ext cx="3264120" cy="2190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2440" y="3756240"/>
                <a:ext cx="328284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2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1"/>
            <a:ext cx="7924800" cy="76199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SQL Operations From Set Theory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1029" descr="ch07_elmasri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05800" y="1219200"/>
            <a:ext cx="7924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29" descr="ch07_elmasri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9" y="1372152"/>
            <a:ext cx="7924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905000"/>
            <a:ext cx="228600" cy="21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32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product or </a:t>
            </a:r>
            <a:r>
              <a:rPr lang="en-US" dirty="0" err="1"/>
              <a:t>cartesian</a:t>
            </a:r>
            <a:r>
              <a:rPr lang="en-US" dirty="0"/>
              <a:t> product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80773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2344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type of operation is helpful to merge columns from two relations.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587600" y="1562040"/>
              <a:ext cx="6566400" cy="4559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8240" y="1552680"/>
                <a:ext cx="6585120" cy="45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5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9C2-4130-4A27-92DF-E7A3005D744D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54380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886040" y="3022560"/>
              <a:ext cx="5131080" cy="3372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6680" y="3013200"/>
                <a:ext cx="5149800" cy="33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641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837BAD-8AE5-46D0-9F88-C20FD8B6C4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6879F9-161D-4139-934C-1FEBC21182AE}"/>
</file>

<file path=customXml/itemProps3.xml><?xml version="1.0" encoding="utf-8"?>
<ds:datastoreItem xmlns:ds="http://schemas.openxmlformats.org/officeDocument/2006/customXml" ds:itemID="{4D7B4CBF-0F4E-4D77-A094-B30E4E1372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548</Words>
  <Application>Microsoft Office PowerPoint</Application>
  <PresentationFormat>On-screen Show (4:3)</PresentationFormat>
  <Paragraphs>91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Perspective</vt:lpstr>
      <vt:lpstr>SQL Operations From Set Theory </vt:lpstr>
      <vt:lpstr>Union operation (υ) </vt:lpstr>
      <vt:lpstr>Union operation (υ) contd.</vt:lpstr>
      <vt:lpstr>Example</vt:lpstr>
      <vt:lpstr>Set Difference (-) </vt:lpstr>
      <vt:lpstr>Intersection </vt:lpstr>
      <vt:lpstr>SQL Operations From Set Theory (cont.)</vt:lpstr>
      <vt:lpstr>Cross product or cartesian product </vt:lpstr>
      <vt:lpstr>PowerPoint Presentation</vt:lpstr>
      <vt:lpstr>Join Operations </vt:lpstr>
      <vt:lpstr>Cross product or cartesian product</vt:lpstr>
      <vt:lpstr>Natural Join</vt:lpstr>
      <vt:lpstr>PowerPoint Presentation</vt:lpstr>
      <vt:lpstr>Types of joins</vt:lpstr>
      <vt:lpstr>Inner Join </vt:lpstr>
      <vt:lpstr>OUTER JOIN </vt:lpstr>
      <vt:lpstr>Left Outer Join </vt:lpstr>
      <vt:lpstr>Left Outer Join- Example</vt:lpstr>
      <vt:lpstr>Right Outer Join</vt:lpstr>
      <vt:lpstr>Right Outer Join - Example</vt:lpstr>
      <vt:lpstr>Full Outer Join</vt:lpstr>
      <vt:lpstr>Full Outer Join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80</cp:revision>
  <dcterms:created xsi:type="dcterms:W3CDTF">2020-07-03T04:43:46Z</dcterms:created>
  <dcterms:modified xsi:type="dcterms:W3CDTF">2021-05-12T07:20:30Z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