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17"/>
  </p:notesMasterIdLst>
  <p:sldIdLst>
    <p:sldId id="256" r:id="rId5"/>
    <p:sldId id="313" r:id="rId6"/>
    <p:sldId id="303" r:id="rId7"/>
    <p:sldId id="314" r:id="rId8"/>
    <p:sldId id="320" r:id="rId9"/>
    <p:sldId id="326" r:id="rId10"/>
    <p:sldId id="321" r:id="rId11"/>
    <p:sldId id="327" r:id="rId12"/>
    <p:sldId id="322" r:id="rId13"/>
    <p:sldId id="323" r:id="rId14"/>
    <p:sldId id="324" r:id="rId15"/>
    <p:sldId id="32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25C90-B1B4-4C0F-9888-8CD79D76D189}" v="1" dt="2022-07-29T05:17:05.509"/>
    <p1510:client id="{B9A381F5-7FFD-74B7-7245-828D4252DFEA}" v="1" dt="2021-10-28T13:31:25.165"/>
    <p1510:client id="{D07E6399-1008-4335-B2E7-17FCA58F04E6}" v="1" dt="2022-07-30T18:10:35.618"/>
    <p1510:client id="{D30F9ECD-E130-4195-822D-B375AA6B6360}" v="4" dt="2021-10-28T20:54:44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9"/>
    <p:restoredTop sz="92276"/>
  </p:normalViewPr>
  <p:slideViewPr>
    <p:cSldViewPr>
      <p:cViewPr varScale="1">
        <p:scale>
          <a:sx n="85" d="100"/>
          <a:sy n="85" d="100"/>
        </p:scale>
        <p:origin x="-76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il Agarwal" userId="S::sohil.agarwal2021@vitstudent.ac.in::ade5c19a-65a0-4391-8c22-65c76530b821" providerId="AD" clId="Web-{D07E6399-1008-4335-B2E7-17FCA58F04E6}"/>
    <pc:docChg chg="delSld">
      <pc:chgData name="Sohil Agarwal" userId="S::sohil.agarwal2021@vitstudent.ac.in::ade5c19a-65a0-4391-8c22-65c76530b821" providerId="AD" clId="Web-{D07E6399-1008-4335-B2E7-17FCA58F04E6}" dt="2022-07-30T18:10:35.618" v="0"/>
      <pc:docMkLst>
        <pc:docMk/>
      </pc:docMkLst>
      <pc:sldChg chg="del">
        <pc:chgData name="Sohil Agarwal" userId="S::sohil.agarwal2021@vitstudent.ac.in::ade5c19a-65a0-4391-8c22-65c76530b821" providerId="AD" clId="Web-{D07E6399-1008-4335-B2E7-17FCA58F04E6}" dt="2022-07-30T18:10:35.618" v="0"/>
        <pc:sldMkLst>
          <pc:docMk/>
          <pc:sldMk cId="4147476908" sldId="328"/>
        </pc:sldMkLst>
      </pc:sldChg>
    </pc:docChg>
  </pc:docChgLst>
  <pc:docChgLst>
    <pc:chgData name="SHASHVATH RADHAKRISHNAN" userId="S::shashvath.radhakrish2020@vitstudent.ac.in::5f52fff1-cf25-4e95-af4b-b6088ab03816" providerId="AD" clId="Web-{B9A381F5-7FFD-74B7-7245-828D4252DFEA}"/>
    <pc:docChg chg="modSld">
      <pc:chgData name="SHASHVATH RADHAKRISHNAN" userId="S::shashvath.radhakrish2020@vitstudent.ac.in::5f52fff1-cf25-4e95-af4b-b6088ab03816" providerId="AD" clId="Web-{B9A381F5-7FFD-74B7-7245-828D4252DFEA}" dt="2021-10-28T13:31:25.165" v="0"/>
      <pc:docMkLst>
        <pc:docMk/>
      </pc:docMkLst>
      <pc:sldChg chg="addSp">
        <pc:chgData name="SHASHVATH RADHAKRISHNAN" userId="S::shashvath.radhakrish2020@vitstudent.ac.in::5f52fff1-cf25-4e95-af4b-b6088ab03816" providerId="AD" clId="Web-{B9A381F5-7FFD-74B7-7245-828D4252DFEA}" dt="2021-10-28T13:31:25.165" v="0"/>
        <pc:sldMkLst>
          <pc:docMk/>
          <pc:sldMk cId="3697874553" sldId="314"/>
        </pc:sldMkLst>
        <pc:spChg chg="add">
          <ac:chgData name="SHASHVATH RADHAKRISHNAN" userId="S::shashvath.radhakrish2020@vitstudent.ac.in::5f52fff1-cf25-4e95-af4b-b6088ab03816" providerId="AD" clId="Web-{B9A381F5-7FFD-74B7-7245-828D4252DFEA}" dt="2021-10-28T13:31:25.165" v="0"/>
          <ac:spMkLst>
            <pc:docMk/>
            <pc:sldMk cId="3697874553" sldId="314"/>
            <ac:spMk id="2" creationId="{139C2A3E-7240-4AB1-AB39-82CC007758B2}"/>
          </ac:spMkLst>
        </pc:spChg>
      </pc:sldChg>
    </pc:docChg>
  </pc:docChgLst>
  <pc:docChgLst>
    <pc:chgData name="Adithya N Raj" userId="S::adithya.nraj2021@vitstudent.ac.in::3db6b845-8350-4cfc-8416-ddc2da69c123" providerId="AD" clId="Web-{09B25C90-B1B4-4C0F-9888-8CD79D76D189}"/>
    <pc:docChg chg="sldOrd">
      <pc:chgData name="Adithya N Raj" userId="S::adithya.nraj2021@vitstudent.ac.in::3db6b845-8350-4cfc-8416-ddc2da69c123" providerId="AD" clId="Web-{09B25C90-B1B4-4C0F-9888-8CD79D76D189}" dt="2022-07-29T05:17:05.509" v="0"/>
      <pc:docMkLst>
        <pc:docMk/>
      </pc:docMkLst>
      <pc:sldChg chg="ord">
        <pc:chgData name="Adithya N Raj" userId="S::adithya.nraj2021@vitstudent.ac.in::3db6b845-8350-4cfc-8416-ddc2da69c123" providerId="AD" clId="Web-{09B25C90-B1B4-4C0F-9888-8CD79D76D189}" dt="2022-07-29T05:17:05.509" v="0"/>
        <pc:sldMkLst>
          <pc:docMk/>
          <pc:sldMk cId="643171860" sldId="313"/>
        </pc:sldMkLst>
      </pc:sldChg>
    </pc:docChg>
  </pc:docChgLst>
  <pc:docChgLst>
    <pc:chgData name="SHANMUKAPRIYA K" userId="S::shanmukapriya.k2020@vitstudent.ac.in::a5d54179-74c4-4d9d-b28e-05cd2e333a3f" providerId="AD" clId="Web-{D30F9ECD-E130-4195-822D-B375AA6B6360}"/>
    <pc:docChg chg="modSld">
      <pc:chgData name="SHANMUKAPRIYA K" userId="S::shanmukapriya.k2020@vitstudent.ac.in::a5d54179-74c4-4d9d-b28e-05cd2e333a3f" providerId="AD" clId="Web-{D30F9ECD-E130-4195-822D-B375AA6B6360}" dt="2021-10-28T20:54:44.875" v="3"/>
      <pc:docMkLst>
        <pc:docMk/>
      </pc:docMkLst>
      <pc:sldChg chg="addSp delSp">
        <pc:chgData name="SHANMUKAPRIYA K" userId="S::shanmukapriya.k2020@vitstudent.ac.in::a5d54179-74c4-4d9d-b28e-05cd2e333a3f" providerId="AD" clId="Web-{D30F9ECD-E130-4195-822D-B375AA6B6360}" dt="2021-10-28T20:54:44.875" v="3"/>
        <pc:sldMkLst>
          <pc:docMk/>
          <pc:sldMk cId="2997490885" sldId="323"/>
        </pc:sldMkLst>
        <pc:spChg chg="add del">
          <ac:chgData name="SHANMUKAPRIYA K" userId="S::shanmukapriya.k2020@vitstudent.ac.in::a5d54179-74c4-4d9d-b28e-05cd2e333a3f" providerId="AD" clId="Web-{D30F9ECD-E130-4195-822D-B375AA6B6360}" dt="2021-10-28T20:54:44.875" v="3"/>
          <ac:spMkLst>
            <pc:docMk/>
            <pc:sldMk cId="2997490885" sldId="323"/>
            <ac:spMk id="2" creationId="{B5DA6F2A-2B23-4018-A313-6CA9796FF987}"/>
          </ac:spMkLst>
        </pc:spChg>
        <pc:spChg chg="add del">
          <ac:chgData name="SHANMUKAPRIYA K" userId="S::shanmukapriya.k2020@vitstudent.ac.in::a5d54179-74c4-4d9d-b28e-05cd2e333a3f" providerId="AD" clId="Web-{D30F9ECD-E130-4195-822D-B375AA6B6360}" dt="2021-10-28T20:54:41.750" v="2"/>
          <ac:spMkLst>
            <pc:docMk/>
            <pc:sldMk cId="2997490885" sldId="323"/>
            <ac:spMk id="3" creationId="{7F7F2B6B-F437-466D-AFDB-2B4005F7804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4:40:06.79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4396 9935 39,'0'0'84,"0"0"-10,0 0-1,0-3-3,0 3-7,0 0-2,0 0-1,0 0-9,0-3-4,0 3-4,0 0 15,0 0-6,0 0-8,0 0 14,0 0-3,0 0-8,0 0 8,0 0 2,2-1-7,-2 1 6,0 0 1,0 0-4,0 0 0,0 0-9,0 0-1,0 0-1,1 7 14,-2-3 14,2 2 4,0 3 2,1 4 1,1-1-2,-1 7-5,1 1-3,0 0-7,-2 4-6,4-1-8,-1-1 1,0 0-1,-1 2-6,-2-2-4,2 1-5,0-1-1,1 1-5,0 0-1,-1 2-5,1 0-7,-1-2-11,-1-2-17,-1-1-16,0-6-14,2 2-25,-1-4-18,0-5-34,0 0-24,1-2-24,-3-1-134,0-3-331,0-1 146</inkml:trace>
  <inkml:trace contextRef="#ctx0" brushRef="#br0" timeOffset="367.44">4485 9946 18,'2'-8'134,"0"2"-6,2-1-19,-1 1-5,1 0-6,3-1-4,-4 5-6,4-2-9,-3 1-6,6 3-7,-3 0-13,0 2-5,0-1-1,-1 3-3,3 2-3,-4 0 3,2 4-6,-3-1-4,2 2 1,-5 3 3,3-1-1,-3 1-4,-2 1 4,-3 0-8,1 3-3,-2 0 1,-1 1 3,-1-2-13,0-1 3,0-4 0,2 2-6,0-2-2,-2 1 2,3-6-4,1 3-3,0-1 2,2-2-1,-1 4 2,2-3-1,2-1 3,-1 1 3,2 0 2,0 1 3,3-2 2,2 5-4,-1-3 3,3-1 0,4-1 2,-1 0-3,2-3 2,-1 2-8,1-1 3,1 0-1,-1-2-4,1 0-2,-3-2-9,-2 2-12,2 0-24,-4-1-9,-1 0-25,0 0-26,0 1-31,-4-2-155,-1 0-304,-3-1 135</inkml:trace>
  <inkml:trace contextRef="#ctx0" brushRef="#br0" timeOffset="811.23">4883 9946 8,'-2'-4'231,"-1"0"-23,0 1-20,0 0-21,3 3-18,-3-4-10,3 4-2,0 0 8,0 0-7,0 0-12,12 13-5,-7-5-8,2 3-13,1 3 4,3 5-7,-1 1-8,1 0-10,-3 1-7,2 1-6,-1-1-7,-2 0-6,0-1-2,0-1-2,0 0-10,1-3-1,-3-1-3,0-3-3,-1 0-4,3 0-3,-4-4-1,1 1-1,2-3-6,-1 0 5,1 0 0,3-2-4,-1-1-4,3-1 1,2-2 1,0 0-2,4-2 0,6-4 0,0 3 1,-2-2 1,3-3-1,3 3-1,-3-4 0,1 0 3,3-1-3,10-3 8,-11 3-10,8-3-2,2-2-1,-12 7-1,0-3-1,-1 4 1,-1-3-3,1 3 4,-9 2-5,-1 3 0,-4-3-10,-3 3 7,2-1-7,-5 1-3,0 1-4,0-2 0,-4 3-4,2-1-8,-2 1-16,0 0-2,0 0-7,0 0-10,-14 4-10,8-3-17,-1 3-22,-1-1-23,1 2-27,1 0-29,-3 1-192,1-1-411,1 0 183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4:41:50.53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3996 7695 1894,'1'-37'-62,"2"3"46,0 10 25,-1 2 10,0 2 12,-2 8 22,2 3-12,-2 1-3,1 0-9,-1 3-5,0 2-1,0 1-1,0 2 0,0 0-3,0 0 14,7 13 8,-7-4 5,3 6-1,1 8-5,-1 3 5,1 10 1,-1 3-1,4 1 0,-7-1-2,6 3-1,-5 2 4,2-1-4,0 1 3,-2 1 1,-1 0-6,-4-3-2,1-1-4,-4-2 0,4 1 5,-7-3-13,3-4-4,0-7 2,0-1-6,-1-2 1,1-4-1,-2-2-1,4-4 0,-1-2-7,3-3 4,-1 0-2,3-4 3,-2 1-3,0-3 1,0 1 1,-1-3 1,4 0-6,-8-5-5,6-2-5,1-6-5,2-1 4,2 0-6,3-5 3,3-1-1,1 5-1,-1 1 4,-1 4 1,2 2 3,-4 1-7,2 2 3,-1 2-1,3 2 0,1-2 1,-1 3 3,4 3-4,0 0 2,-1 1 1,1 1-2,0 1-1,5 3-10,-4-2-16,3 2-6,-4-1-19,-1-1-21,8 2-20,0-2-19,-2-2-13,2-1-24,0-4-22,1-2-20,-1-4-160,-1-2-382,7-7 170</inkml:trace>
  <inkml:trace contextRef="#ctx0" brushRef="#br0" timeOffset="240.7">4879 7576 34,'-3'-8'202,"0"5"-27,2-1-13,-3 4-12,-3 5-6,-2-1-6,-1 9 4,-4 5-3,2 4-2,-2 13-6,-1 4-7,4 5-7,1-1-12,-3 21-10,4-1-5,2-19-9,3 21-6,0-19-12,2 15 1,2-20-8,2-2-10,2-2-7,2-3-3,0-6-5,2-4-9,1 1-7,1-2-21,1-3-17,0 1-18,2-5-25,1-1-32,-1-6-30,2-2-35,1-3-185,1-1-377,3-6 166</inkml:trace>
  <inkml:trace contextRef="#ctx0" brushRef="#br0" timeOffset="581.08">5108 7905 34,'3'-13'168,"2"1"-9,-1 5-17,3-3-13,0 2-11,5 2-12,1 2-5,4 1 2,3 2-5,1 2-10,1 5-8,0 1 1,-2 2-7,-1 4-5,-2 5-4,-2 4 6,1 8-4,-2 2 6,-5 2-8,-5 0-3,-3 7-7,-1-5-1,0 0-5,-1-1-4,-2-10-4,0-5-1,3-5-6,-4-3 1,4-4 19,-1 0 27,-1-3 15,2-1 4,-4-1-7,1-1-6,-1-2-7,4 0-7,-13-5-10,6-1-8,0-5 0,2-2-7,1-7-6,3-4-6,4-10-7,4-2-11,4-1-10,3-7-16,3 3-8,10-17-6,-7 18-13,11-15-4,-6 20-3,-5 5-7,4 1-6,-9 9-19,1 4-17,-4 6-40,0 2-44,-4 3-42,-1 2-178,-1 2-429,-1-1 190</inkml:trace>
  <inkml:trace contextRef="#ctx0" brushRef="#br0" timeOffset="810.35">5655 8229 59,'3'5'260,"-2"1"-10,2 1-16,-3 1-15,3 2-11,-3 1-8,1 2-14,1 2-15,-2-1-16,-2 6-14,2-1-14,-1 1-12,1 1-13,-2-3-10,2 1-10,0 1-11,-1 1-12,1-3-13,0-2-22,0-1-24,-4-2-30,4 0-30,-3-1-33,0-3-32,3-2-30,-1-1-31,1-2-173,0-1-389,0-3 173</inkml:trace>
  <inkml:trace contextRef="#ctx0" brushRef="#br0" timeOffset="1043.5">6045 7658 2723,'0'-19'-24,"0"1"23,0 5 3,1 6 0,-1 0 1,2 4-5,-1 2 2,-1 1 9,13 7 10,-3 4 16,4 8 10,0 2 6,11 14 2,-1 4 7,10 16 3,-13-15-4,9 16-3,-8 4-2,-1 2-6,-4-3-6,-10 3 1,-4 1-5,-8 0-7,-11 1-2,-4-3-9,-9-2-17,-4 2-22,-9 0-23,-7 0-26,-6-1-35,-7 0-35,-8 0-46,-5-5-33,-1 2-46,-10-5-142,-1-1-438,1-6 193</inkml:trace>
  <inkml:trace contextRef="#ctx0" brushRef="#br0" timeOffset="3814.63">3214 8964 2071,'3'-21'-47,"-3"0"52,-1 1 0,-1 6-15,-2 1-1,0 0 15,-1 2 17,1 3-4,-3-3 3,0 5 6,-1 2 12,1-1 13,0 1-6,1 2-2,-1-1-7,2 2 1,2-1-9,3 2-2,-9 2-3,6 1 0,0 2-3,1 6-1,0 1-2,3 9-4,-1-1 2,2 3-5,0 1 4,2 10-3,-1 0 1,0-6-3,2 8 4,-2-1-4,4 0-7,-4-9 7,-1 1 0,-2-1-1,0 0-1,-2 1-2,-2-4 1,1 2-4,-1-5-2,-4 0 4,2-1 0,-3 0 0,-2-4-1,4-2 0,-1-2-4,-1 0 4,1-6-1,-4 2 2,1-1-3,-1-2 3,2-1-3,1-2 4,-1-3 0,0 1-4,1-2 0,2-2-3,1-2 4,2 1 1,1-1 0,2-1-2,0 0 2,2 0-1,2 1 3,3 1-6,-2 1 2,3 1-1,0 1 0,2 4 1,-1 1 0,-1 2-3,2 5 3,5 4 2,-3 3-2,-1 1-3,4 6 8,-5 1-2,1 0 0,-2 10-1,1-9-1,-1 9 0,-2-7 0,0-3 1,1 11 0,-1-9 2,-3-2-4,1-1-1,2-2-2,-1 0-14,0-1-16,-2-5-25,2-2-35,-2-2-33,2-4-31,1 0-41,-2-3-151,2-2-376,0-3 167</inkml:trace>
  <inkml:trace contextRef="#ctx0" brushRef="#br0" timeOffset="5485.49">3575 9249 146,'-7'-7'157,"1"0"1,1 1 0,-1 1-19,2-1-9,1 3 2,0-1-6,0 0-5,2 2-8,-2-1-10,2 1-8,1 2-12,-3-1-4,3 1-12,0 0 7,-4 8 1,1-1-3,0 2-7,0 4-7,-1 2-3,1 4-6,0 1-4,1-1-7,2-5-1,0 0-5,0 0 0,1-2-8,2 1-4,0-4 0,-2 0-1,2-1 2,1 0-1,-1-3-3,1 0-1,-1-2-3,1-1-3,0 0-5,-1-2 1,-3 0-1,10-4-5,-3-2 6,-1-1-6,1-3-3,-3-2-9,2 2 1,-2-2 0,0 3 7,-1 3-4,-3 0-1,3 2 2,-3 0-4,4 2 4,-4-1 0,0 3 3,0 0 2,10 9-1,-6-3-1,2 5 3,-1 0 4,4 3-2,-2-2 0,3 4-1,-3-4-3,1-1 0,2 0 2,0-2 2,0-1-3,-2-3-1,2-2 3,-3-1-3,3-2 1,-3-3-4,3-1 6,1-7-5,-1 0 4,0-7-5,-3 1 4,-3-2 0,-1-1 2,0-1-1,-3 2 1,-2 0 0,-2 0 4,3 6 0,-2 2-7,0 1 5,0 4-6,-1 0 6,0 3-5,2 1-2,-1 0-11,3 2-18,0 0-12,-12 7-38,9-1-37,2 0-39,-2 3-181,3-1-367,0 1 163</inkml:trace>
  <inkml:trace contextRef="#ctx0" brushRef="#br0" timeOffset="5666.44">3959 9399 74,'0'0'258,"0"0"-23,6 4-25,-4 0-18,-1 1-16,0 2-18,1 1-15,-1 2-13,1 3-14,-1 2-10,3 2-9,-1 4-20,0-3-19,0-3-33,-2 2-36,2-2-36,0-2-44,-1 0-34,1 1-173,-3-2-321,0-4 143</inkml:trace>
  <inkml:trace contextRef="#ctx0" brushRef="#br0" timeOffset="5856.42">4203 9532 168,'0'0'245,"0"0"-28,0 0-22,7 4-19,-4-3-22,-2 2-11,1 1-12,-1 2-14,-1 1-15,0 1-27,0 1-34,-1 2-31,-2-1-31,-3 3-38,5 0-47,-5-2-159,2-3-287,-2 2 127</inkml:trace>
  <inkml:trace contextRef="#ctx0" brushRef="#br0" timeOffset="6334.3">4469 9247 212,'0'-9'245,"-1"4"-21,-1 1-22,1 1-21,1-1-14,0 4-18,0 0-16,0 0-6,0 0-13,4 16-7,-4-4-12,2 2-6,-1 0-12,0 6-7,2-7-7,1 7-8,-1-6-10,2 1 6,0-1-8,-1-3-6,2 2-4,-2-4-8,1-1 1,0 0-5,-1-4-5,0 0 1,2-3-8,-3 0-6,3-2-4,-1 0 2,2-5-6,-1-2 0,1-1 2,-1-2-2,0-1 0,-2-3 2,0 1 1,-1 0-1,1 0 2,-1 1 1,-1 4 1,1 1-1,-1 2-1,0-1-3,-1 5 3,0 1 2,-1 1-3,0 0 5,9 9-3,-5 0 1,2 2 6,-1 3-3,1 1-2,3 1 1,-2 2 3,3-1-3,-3-6 1,3 1-4,-2-1 1,2-2-3,3-2 4,-2-3 1,-1-2-1,0-2-1,3-4 1,-1-1-1,-2-4 1,0 0-1,0-3 1,-1-5 1,0-2 2,-6-1-2,1-3 0,-4 1-1,0 0 0,-4 1 3,1-1-5,-4 4 1,0 5-2,-1 1-1,-1 3-3,1 4-15,0 0-22,-1 3-29,0 2-36,1 2-30,1 2-31,3 3-186,-5 2-382,5 1 170</inkml:trace>
  <inkml:trace contextRef="#ctx0" brushRef="#br0" timeOffset="6642.31">4961 9401 153,'7'-7'244,"1"3"-10,-1-3-4,1 2-11,1-4-18,1 3-18,-2 1-11,1 1-13,1 4-17,-2-1-18,1 0-11,-1 3-15,-1 0-8,0 3-4,-1 3-12,-4 2-6,2 3-8,-2 2-9,-2 2-4,-3 2-6,1 3-4,-6-2 3,0 1-10,0-2-4,-1 2-3,1-1 4,-1-3-8,2-5 4,2 0-7,-1-4 0,3-2-3,0-1 0,2 1-1,1-3-1,0-1 2,0-2-2,4 2-1,2-3-2,2-2 11,2 0-16,4-3 1,6-1-3,1-2-6,1 0-9,4 2-17,-2-3-15,3 2-20,1-1-18,-1 0-7,-3-1-37,2 2-18,-2 0-25,0-1-21,-4 0-173,-7 3-396,1-1 175</inkml:trace>
  <inkml:trace contextRef="#ctx0" brushRef="#br0" timeOffset="6775.52">5480 9435 33,'3'-2'181,"0"0"-5,-2-1 4,1 2-2,-2 1-9,4-4-2,0 1-12,-2 0-17,-2 3-16,1-5-12,0 4-14,-1 1-16,2-2-22,-2 2-27,4-6-41,-4 6-50,3-3-55,0 0-167,0 1-305,-3 2 136</inkml:trace>
  <inkml:trace contextRef="#ctx0" brushRef="#br0" timeOffset="6931.69">5855 9311 239,'3'-1'256,"1"-1"-19,-1-1-20,-3 0-23,4 1-19,-4 2-21,1-2-17,1-2-27,-2 4-51,0 0-47,0 0-58,0 0-52,4-2-177,-4 2-297,0 0 131</inkml:trace>
  <inkml:trace contextRef="#ctx0" brushRef="#br0" timeOffset="7083.59">6159 9296 2227,'10'-2'77,"-4"0"-53,-2 1-12,-4 1 7,10-1 11,-9-1 1,-1 2-9,4-3-9,-4 3 1,0 0-3,0 0-12,0 0-29,0 0-39,0 0-48,0 0-53,0 0-180,0 0-377,0 0 168</inkml:trace>
  <inkml:trace contextRef="#ctx0" brushRef="#br0" timeOffset="7676.06">6580 9102 185,'6'2'246,"-4"0"-8,1 1-15,0 2-21,1 0-10,-1 4-5,4 2-13,-2 3-14,3 3-16,-3 2-15,1-1-8,-3 3-14,1-1-8,-1 1-13,0 0-7,-2 0-7,1 0-7,-1 1-9,0-2-3,-1 1-9,2-3-3,-2-6-3,0 2-6,4-3-1,-4-3-6,2-1 1,-1-3-3,2-1-2,1 0-2,0-2 0,-4-1-4,13-7-2,-2 0 9,-2-1-14,1-5 1,2-3-1,-2 1 6,-2 3-2,0-1-5,-1-2-2,0 3 3,-2 5 0,0-1-5,-3 1 13,1 0-10,0 3-3,-2 2-2,2-1 2,-2 1-1,-1 2 1,6 0 2,-6 0-5,6 6 3,-5-1-2,2 2 5,1 1-3,-1 4 0,0-1-1,1 1-3,0 0 0,2-1 2,1 1 0,2-2 4,-4-3-5,2 0 0,0-1-1,1-1-2,1 0 1,1-5 0,0 0-3,3-3 5,0-1 0,0-4-4,-3 0 4,0-2 0,-2-2 5,1-5-1,-2-3-3,-1 2 2,-4-5 0,1 2 5,-3-1-5,0 0-1,-1-1 0,-2 2-1,0 2-2,-1 6-2,1-1 1,-3 3-10,2 6-11,0-2-18,-3 2-23,1 5-36,0 0-34,6 0-45,-14 7-29,9-1-223,-2 0-464,2 2 205</inkml:trace>
  <inkml:trace contextRef="#ctx0" brushRef="#br0" timeOffset="8040.45">7094 9473 149,'1'8'262,"1"-1"-32,-1 0-18,0 3-17,-1 2-17,2 0-18,-1 0-18,-1 1-9,2 0-16,-1 1-7,0-1-15,-2 0-10,2-1-7,-1 1-9,0-3-11,0-2-9,-1 0-9,2-1-3,-2-2-6,0 0-3,1-2 0,-2-2-7,2-1 2,0 0 0,0 0 8,0 0-2,-3-11 1,5 5-3,1-4 6,-2-2 4,5-2 0,-3 1 7,4-2-6,0-2-3,0 3 2,0 1 1,2 3 0,-1-1-4,-1 4 3,3 0 4,-3 1-5,4 3 2,-2 1-5,1 2 6,-1 1-7,1 0-1,0 1-4,2 5-3,0-1-1,-2 1 0,2 0-3,-2 2-6,-1-1-2,2 2-7,-1-1-15,-3-2-20,0 1-21,-1-1-31,-2 0-43,1-3-47,0 1-34,-2-1-33,-1-2-189,-1-2-461,-1 0 204</inkml:trace>
  <inkml:trace contextRef="#ctx0" brushRef="#br0" timeOffset="8446.34">7400 9141 229,'-5'-18'308,"5"5"-23,-2 0-21,0 3-19,2 2-19,0 2-21,0-1-16,2 3-17,-1 0-20,3 2-17,1 0-9,2 1-11,-3 2-16,2 2-3,2 1-17,-1 2-9,1 4-9,-2 1-3,-2 3-4,-1 1-4,0 6-8,-5 1 0,1-1-5,0 0-9,-2-3 4,3 4-5,-2-7-5,4-1 1,1-2-3,-2 0-6,2-3-3,0-2-5,1 0 0,2-2-1,1-3-8,1 1 7,1-4-10,2 1 0,-4-4 0,7-3 6,-1 3-5,-5-1 3,3-1 1,-1 1 0,-4 0-1,-1 1 2,1 0 3,0 3 0,-2 1 2,-4 0 9,8 5 14,-2 3 16,-2 5 3,2 7 3,-2 6 2,-1 7-3,4 3 8,-4-1-9,-2 2 0,5 2-7,-3-4-5,1 0-1,-1 1 1,-2-10-7,-1 11 6,0-4-5,-1-7-13,-5-2 6,2-4-8,-2-1-4,5-7-14,-5-3-5,-1-2-19,0-1-24,0-4-22,-9 3-44,1-5-67,-7-5-73,-3 3-91,-1-8-185,-11-6-576,-2-2 255</inkml:trace>
  <inkml:trace contextRef="#ctx0" brushRef="#br0" timeOffset="17637.82">20064 7847 38,'-1'-6'207,"1"3"-10,0 0-12,0 0-19,0 3-16,0-6-21,0 6-13,-2-4-11,2 4-13,0 0-6,0 0-9,0 0 8,0 0 2,3 19-8,-3-8 8,-1 3 1,-1 8-1,1 2-2,-3 3-8,1 9 0,-1-2-9,-3 2-5,0-3-9,-2 0-1,2-7-3,0 0-7,0 0-4,0-2-2,1-1-4,-1-4-2,0 0-1,2-5-4,-1-1 1,0-1-7,2-3 2,1-2-3,-1-2 4,1-1 0,-1-2-3,0 0-1,0-2 0,4 0-1,-10-4-5,4-4 0,2 1 1,1-2-6,0-5-1,2 0 0,1-5 1,0 3-1,3 3-3,-2 1 3,2 3-7,0 1 2,-2 1-6,2 3 3,-2 1-3,4 2 1,0 1 3,2 2-3,0 2-2,3 3-10,1 2-12,2 0-22,4 4-18,0 0-17,1 1-28,-1 0-37,3-4-26,-1 1-37,0 2-158,-1-6-401,-4-2 179</inkml:trace>
  <inkml:trace contextRef="#ctx0" brushRef="#br0" timeOffset="17915.62">20615 7853 39,'0'-8'230,"-2"0"-17,2 0-14,0 4-22,0 0-20,-2 0-15,2 2-16,0 2-12,0 0-8,-9 7 0,5 1-6,-3 4 3,-4 9-2,2 0-7,-1 5 7,-4 10-10,3 1-12,-2 0-2,-1 4-8,7-5-7,-3 0-8,6 1-1,1-11-10,3 1-2,0-1-11,3-1-7,1 1-9,2-4-18,2-1-14,1-4-21,1 2-24,-2-7-26,2-2-34,3-1-26,-1-3-32,2 0-166,1-3-375,1-3 166</inkml:trace>
  <inkml:trace contextRef="#ctx0" brushRef="#br0" timeOffset="18525.5">20739 8023 66,'1'-8'208,"2"2"-14,-2 1-17,1 0-20,-1 1-12,3 1-20,1-1-12,0 2-8,1 2-10,2 0-13,-1 3-9,0 3-4,0 0-11,2 4-6,-1 3 3,1 6-10,-1 2-1,-2 1-2,0 0-6,-2 4-6,0-1-2,-3-1 0,-1 0-6,0-2 2,0 0-8,-1-3 6,-1-6-6,-2 0-3,3-3 2,-2 0 1,0-3 4,-1 0 8,0-1 5,-2-2 7,3-2-2,-1-1-3,-2-1-6,6 0 6,-11-3-4,4-2-3,2-3-5,0-3 0,-2 0-4,-1-9-2,6 0-4,-2-1 5,6-3-11,0-1 1,1-11-13,6 1-7,-1 9-2,3 1-4,-1 2-15,3 4-10,-2 1-7,0 7-13,-2 0-25,2 3-27,1 2-21,1 2-23,-3 3-155,-2 1-339,1 1 150</inkml:trace>
  <inkml:trace contextRef="#ctx0" brushRef="#br0" timeOffset="18877.93">21016 8408 10,'0'0'262,"0"0"-20,1-8-24,-1 3-8,2-5-18,-1 2-14,4-4-21,-1 1-15,2-2-12,2 1-13,2 1-11,0 0-11,2 4-9,-4 0-10,-1 1-8,2 3-10,-2 1-6,0 2-7,0 1-3,0 2-8,-1 3-1,-2 0-6,0 2 2,-1 0-6,0 7-3,-4-2-2,-1 1 1,-2 6-3,-2-1-4,-2-3-1,0 2 2,0 0-3,-2-6-1,-1 3 1,-1-4-1,1 1-1,0-2 4,3-5 3,-1 6-1,3-7 1,0 3-1,0-2 0,2-3-3,0 2 1,1-2 2,0-1-1,3-1 1,0 4-1,0-4-5,7 3 8,1-3-10,6 0 2,2-1-3,6-2-3,2 2-14,2-2-13,1 0-5,1-3-19,1 0-27,0 0-25,0 2-29,11-6-34,-11 3-46,-3-1-156,-1 1-397,-2-4 175</inkml:trace>
  <inkml:trace contextRef="#ctx0" brushRef="#br0" timeOffset="19118.68">21487 7955 81,'-6'-13'254,"2"4"-18,2 0-12,-1 3-28,3 1-19,0 2-16,3 1-18,1 0-18,5 3-7,0 3-13,4 4-13,-1 1-7,4 5-9,-3 5-7,1 2-8,-4 5-8,2 13-8,-6 3-14,-2 0-9,-2 20-21,-5-19-5,-6-1-16,1 2-16,-4-2-16,-1 1-10,-4-2-25,-2-2-11,-2 0-4,-4-2-19,0-1-16,-4-2-21,-3-1-89,-1-4-267,0 2 119</inkml:trace>
  <inkml:trace contextRef="#ctx0" brushRef="#br0" timeOffset="21487.76">19493 8853 73,'3'-9'119,"0"2"15,-3-2-10,3 0-9,-3 1 2,0 0 3,0 0 0,0-1 2,-1 2-6,-1-3-11,1 2 5,-1 0-7,-1 3-5,2-3 0,-3 3-3,1 2-12,-1-3-11,-2 4-6,0-3-6,-1 3-6,1 0-7,1 1-4,-1 0-5,-2 3-1,0-2-6,1 3-8,0 1 1,-1 0 3,1 3-5,-1 3-7,0 2 6,1 6-5,0 0 1,1 2-2,1 1-5,2 1 0,0 2 4,0 0-4,2 0 0,1 0-4,0 0 3,0-3-2,1 1 0,-2-1 0,1-3-2,0-3 2,-3 0-4,0-2 3,0-1-5,-3 1 3,1-1 4,-1-1-1,-1-4-5,1-1 3,-1 1 2,1-3-2,-1-1-2,0 0 4,-1-2-1,2-1 1,0 0-2,-1-4-3,1 2 5,1-3-5,-1-2 0,0 2 3,2-2-4,1-2 0,0-1 4,2 4-4,-2-2 0,6 0 2,-1 1 0,1 0-7,2 0 5,2 3 2,0 1-3,1 0 0,-1 3 1,1 0 0,0 3 0,0 2 2,0 1-1,2 4 0,-1 3 2,1 3 2,-2 6-3,-1 0 3,-1 0-1,-3 3 1,0 0-2,-2 4 2,-1 5-4,-3-7 1,-1-2-6,1 2 2,-1-4-8,-2 0-12,-1-2-14,1-3-18,1 2-29,2-8-27,1-2-30,4-1-24,-1-5-47,2-1-111,3-1-346,5-5 153</inkml:trace>
  <inkml:trace contextRef="#ctx0" brushRef="#br0" timeOffset="22737.67">19653 8988 99,'0'-7'226,"-2"2"-11,2 1-16,0 1-21,-1 0-11,1 1-20,0 2-12,0 0 0,0 0-3,0 0-2,-1 14-5,1-1-7,-2 9-5,-1 1-4,2 1-10,1 2-10,0 8-5,2 4-9,0-13-7,1 1 0,0-3-15,0 2-2,-1-1-6,1-4-1,3-2-8,-3-3 0,0-2-8,-2-4-3,2 1 3,-2-6 0,1 2-4,-1-3 2,1 0-1,-2-3-4,4-1-3,-4 1 0,5-12-1,-2-1 2,0-2-7,1-7 0,3 1 1,-4-3-6,3 1 3,1 0 0,-2-3-2,0 6 0,-1 0 0,1 6-1,0 2 0,-2 4 0,1 0-5,-1 4 2,2 2 2,1 1-4,-6 1-2,10 6 1,-2 4 1,-1 0 1,0 4 0,3 4 2,-3 2-3,3 1-1,-3-2 4,1 1-2,1-2-2,-2 0 1,-1-5 1,-1-2-1,1 1 2,-3-6 0,-1-1 0,0 0 0,1-2 3,-1-2 1,-2-1 0,8-4 2,-4-4-1,0-3-4,2-1 3,-2-2 1,0-8 1,2 1-2,-3-2 0,1-3 1,-3-1-3,2-10-2,-3-1 1,1 2-2,1 0-5,-4-1 4,2 3 1,3 10-3,-3 1 0,-3 4-2,2 5 1,4 1 1,-3 5-6,-2 1-14,2 2-19,2 2-20,-2 1-12,0 2-19,0 0-33,0 0-26,0 0-24,1 17-39,-1-5-43,-1 1-137,2 3-422,1 1 186</inkml:trace>
  <inkml:trace contextRef="#ctx0" brushRef="#br0" timeOffset="22990.59">20153 9261 143,'0'-1'260,"0"1"-7,1-4-17,-1 4-20,0 0-23,0 0-19,0 0-16,0 0-11,0 0-12,0 0-6,0 10-13,0-5-13,3 2-7,-3 2-11,0 2-5,0 0-9,3 2-8,-2-1 2,1 1-18,-1-1-18,2-1-19,-3 1-26,3-3-31,-2 1-36,2-2-42,-3-2-34,3-1-44,-3 0-160,1-1-393,2-2 174</inkml:trace>
  <inkml:trace contextRef="#ctx0" brushRef="#br0" timeOffset="23204.46">20395 9233 80,'7'5'184,"-3"-2"-15,-1 0-11,0 3-10,-3 0-13,0 1-14,0 3-11,-3 2-10,-1 1-9,-3 5-16,0-5-24,-2 5-30,1-6-37,-2 7-29,2-6-34,-5 3-139,6-3-235,0-2 105</inkml:trace>
  <inkml:trace contextRef="#ctx0" brushRef="#br0" timeOffset="23744.54">20566 8935 1964,'-2'-22'6,"2"0"0,-3 3 0,5 6 2,-2 1 8,0 4 2,-2 2 0,4 2-8,-1 1 1,2 3-4,-3 0 6,4 5 9,0 3 1,-1 3 1,1 7-6,-1 3 16,0 1-6,-1 2 1,0-2-2,3 3-1,-3 0-4,1-1-5,0 0 3,1 0-1,0-1-6,1-2-2,0-3 6,0-3-4,-3-2 1,1-2-4,1-2 1,-1-4 1,-3 1 1,3-2 0,-2-1-1,2 0 2,-3-2-2,0-1-9,7-9 7,-3 1 0,-1-4-6,4-1 4,-1 0-4,-2-7 3,2 1-3,-2 5 2,0-4 0,0 2-4,-1 5 6,2 2-1,-3 2-1,0 0-2,-1 1-1,3 3 3,-1 0-3,0 3 0,-3 0 3,8 6-1,-2-2-3,0 2 4,-2 3-2,4 1 0,0 3-6,-1 0 7,2 5-4,-2-1 2,1-5 1,1 5 5,1-5-5,-3 1 2,0-2-3,0-4 2,5 0 2,-5-3-1,2 0 0,1-4 0,-1-2-1,2 0 4,-1-6 13,1-1 8,1 0 1,-2-2 6,0-6 3,0-2 2,-3-3-4,0 2-1,-1-3-6,-2 1-4,-1-4-4,-2 1-2,-1 0-3,3 1 4,-3-1-8,0 5-2,2 0-4,-4 7-3,2 4-20,-1 2-26,-1 1-30,1 4-15,-2 1-10,3 1-18,-4 7-23,-1 1-16,0 4-32,1 7-203,-5-2-420,5 3 186</inkml:trace>
  <inkml:trace contextRef="#ctx0" brushRef="#br0" timeOffset="24093.47">21075 9254 15,'4'-3'241,"1"-6"-3,1 3-16,-2-1-9,1-3-13,2 1-16,-3 1-9,-1 0-13,1 3-9,0-2-18,-2 2-12,2 2-12,0-1-10,-1 3-15,1-3-4,1 4-11,-5 0-7,8 2-2,-3 0-14,-1 2 0,-1 0-9,2 2-4,-3 2-1,1 1-3,-2-2-4,0 6-5,1-4 2,-2 2 0,-2 0 4,0 2 3,-3-4 0,0 3 3,-3-2-3,-1 0-3,0 0 8,0 0-4,-2-3 1,4 1-2,0-1 5,0-1-11,0-2 2,-1 2-3,4-3 0,0 0-2,1-2-1,1 2 2,-1 0-4,3-3 12,0 0-18,0 0 1,0 0 1,0 0-1,17-2-9,-3-2-1,0 3-5,0-2-15,3-2-22,-1 2-8,5-1-14,-1 3-27,0-3-42,-3 2-36,3-1-28,3 0-37,-8 1-210,1-1-476,5-1 211</inkml:trace>
  <inkml:trace contextRef="#ctx0" brushRef="#br0" timeOffset="24256.58">21545 9291 30,'1'-4'216,"1"2"-17,-2 2-17,0 0-20,0 0-17,0 0-16,0 0-7,6 7-13,-6-1-14,0-1-11,-1 1-13,-1 1-23,-1 1-27,-1 0-24,0 4-22,0 0-37,-1 1-28,-1-2-46,0-1-81,2-2-233,0 1 103</inkml:trace>
  <inkml:trace contextRef="#ctx0" brushRef="#br0" timeOffset="24567.41">22068 9123 161,'0'0'236,"-3"-3"-22,3 3-23,-3-2-18,3 2-19,0 0-28,0 0-24,0 0-23,0 0-28,0 0-46,0 0-42,-2 7-48,2-7-144,4 4-247,-1-4 110</inkml:trace>
  <inkml:trace contextRef="#ctx0" brushRef="#br0" timeOffset="24730.68">22393 9095 80,'3'-2'234,"-1"0"-23,-1-1-23,-1 3-12,1-3-18,-1 3-26,2-3-27,-2 3-41,0 0-50,1-3-23,-1 3-41,0 0-46,0 0-106,3-3-217,-3 3 96</inkml:trace>
  <inkml:trace contextRef="#ctx0" brushRef="#br0" timeOffset="24890.53">22651 9081 179,'-1'-4'170,"1"4"-35,0 0-39,-2-2-54,2 2-30,0 0-34,0 0-80,0 0-111,0 0 49</inkml:trace>
  <inkml:trace contextRef="#ctx0" brushRef="#br0" timeOffset="25526.51">23028 8824 2259,'-2'-5'-25,"0"3"-7,2-1 26,-2 0-4,2 3 4,0 0-4,-2-3 10,2 3 8,0 0 7,0 0 5,-5 9 1,5-3 3,-1 2 5,-1 2 1,2 2 1,-1 3-2,2 2-3,-2 0 1,2 3 0,0 0 5,-1-1-7,-2-1-5,2 1-1,0 0 1,1-4-2,-2 4-2,2-5-4,-1-1 2,0-1-2,0 1 0,1-3 0,0-3-1,0 2-2,0-3-2,-2 0 5,3-3 2,-2 0-5,0-3 2,4 1 1,-4-1-5,0 0 0,10-10-2,-3 1-1,1 0 1,1-2 0,3-5-1,1-1-5,0-1 6,1-1-2,1 2-1,-3-1 8,0 3 23,0 0-1,-3 5 5,-1 0 1,-2 4-5,-1 0-3,0 2-2,1 1-3,-3 1-7,1 2 0,-4 0-1,7 4-4,-3 1 5,2 1 3,-3 3-6,1 2 2,-1 3 0,1 2-2,-1-1-1,0 4 1,-2 0-2,2-1-1,-2 1 4,1-4-5,1 4-1,1-3 2,-1-3-1,3 1 2,-2-5-7,2 1 6,-1-4-2,2-3 2,0-1 2,1-1 11,-1-4 5,0 1 1,2-4 4,0-3 8,0-2 9,0 0-4,2-5-6,-3-3-5,1 0-1,-2-2-3,0 0-4,-2-2-7,1-1-1,-2 1-16,2-1 2,-3 2-1,-2 3-19,-1 5-6,3 2-15,-3 3-20,0-1-30,0 1-38,0 5-38,-3 1-22,1 0-36,-4 3-15,6 0-45,-12 2-143,5 1-454,2 1 201</inkml:trace>
  <inkml:trace contextRef="#ctx0" brushRef="#br0" timeOffset="26066.04">23538 9253 116,'-3'-4'266,"3"4"-26,0 0-21,-2-2-27,2 2-12,0 0-14,-4 6-13,0-2-15,0 3-13,1 0-11,-1 0-10,-1 4-13,3-2-7,-2 3-8,-1-2-5,1 1-7,0-1-5,0-3-7,1 2-7,0 0-4,0-5 0,1 2-6,0-1 1,1-1 7,0-2 10,0 1 1,1-3 1,0 0-8,0 0 8,0 0-13,0 0-1,0-14-3,2 7-4,2-3 3,2-2-3,0 1-1,1-2-3,3-4-2,1 1 1,-1 3 2,0-3 2,-1 5 1,1 1-1,-2-1 5,-1 6-7,-1 0-3,1 0 0,0 3-9,0-1 2,-4 3-7,4 2-3,-5 0-1,3 1 0,2 3-1,-2 1-1,3 4-3,-2 2 2,-1-5-4,-1 0-12,-1 1-7,0 0-11,1 2-16,-3-1-18,1-2-22,0-1-18,-2 1-32,1 0-31,1-2-36,-2-2-25,1 1-36,0-3-142,1 1-434,1-2 192</inkml:trace>
  <inkml:trace contextRef="#ctx0" brushRef="#br0" timeOffset="26524">23619 9325 125,'-3'3'165,"3"-3"-15,0 0-9,0 0-4,1-9-13,2 6-1,0 0 13,0 0 1,1-1-10,3-1-6,-2-2 3,0 0-6,2 1-11,0-1-8,-1 2-8,0 2-9,2-2-2,1 1-8,-4 1-9,4 0-1,-1-1-7,2 2 0,-1 1 0,1 2-6,0-1-6,-2 2-3,-1 0-5,1 2-1,-1 0-1,1 0-7,-1 2 0,-1 1-4,-2-1 0,-1 2-4,0 0 2,-1 2-7,0-1-1,-4 4-4,1-1-10,0 1-27,-2-5-18,1 5-28,-1-1-35,1-4-31,-1 1-31,1-2-41,0-1-148,2-1-389,-2-1 172</inkml:trace>
  <inkml:trace contextRef="#ctx0" brushRef="#br0" timeOffset="27071.48">23997 8548 76,'5'-10'208,"-3"0"-8,3 2-6,3-2-14,-2 2-12,-1 3-15,2-2-8,0 1-9,0 2-15,-1 0-8,-2 1-11,3 0-7,-1 3-27,1 0-9,-3 1-2,2 2 2,1 2-8,-3 1-1,0 2-2,-1 2 6,-1 3-3,-1 7-4,2-1-3,-6 3 1,2 0-4,-2-2-6,-3 4-3,3-1-1,-1-1-5,0 2 1,1-3-7,0-2-2,2 4 1,-2-9-2,6 1-3,-3-2 2,0 0-1,0-3-4,1-2 2,1 0 0,2-3 5,-3-1-8,2-1 2,3-2 6,1-2-9,-3 1 1,6-2 3,-3 0 11,-1-1 14,-2-1 15,1 2 6,0 0-2,-3 0-4,1 1-8,-3 1-5,5-2-5,-5 2-2,4 4-6,-1 3 4,-1 2-2,0 4 7,2 7-8,0 2 0,0 4-5,-1 0 5,0 1-1,1 7-3,-1 3-7,-3-3 7,0 3-9,-1-12 6,-2 9-5,0-8 2,2-1-1,-1-2-2,-2-2-1,-2-3 3,2-3 0,1-1-6,-2-3 9,1 0-9,-2-4 1,-4 2-14,-1-3-8,-3 0-23,-2 0-41,-5-4-44,-3 3-73,0-3-74,-5-2-274,-9 1-584,-2-2 259</inkml:trace>
  <inkml:trace contextRef="#ctx0" brushRef="#br0" timeOffset="99283.62">18040 11067 31,'0'-4'203,"-1"2"-12,1-3-15,0 2-14,1 0-16,-1 0-2,2-1-6,-2 4-8,0-3 3,0 3-6,0-2-8,0 2-4,0 0-3,0 0-3,0 0 6,0 0 3,0 9 6,-4 0-6,2 7 6,-2 5-7,1 2-10,-4 1-14,3 2-9,-3 8-3,4-8-6,-4 9-12,3-11-4,0 3-3,1-1-6,-4 0-7,4-3-1,-3 4-3,2-7-10,-2 1-1,2-1 1,1-6-4,-1 2-5,0-5-3,0-4 0,1 1 0,1-2-4,1-3 3,0 1-1,-2-2-6,0 1-7,3-3-3,-7-2-1,7 2-2,-7-6-3,4 2 4,-1-3 0,1 0-2,2 0 5,-1-1-1,2 5-3,-1-3 3,4 2 0,-3-1 4,1 2-2,2 1-2,0-1-1,1 2 11,3 1-12,0 0 0,3-2-1,-2 5-1,1-2 3,2 1-6,3 0 4,-3 0-1,3 2-8,2 0 3,-3 0-21,-2 1-20,3-2-15,-4 0-6,4 1-28,-4-1-22,0-1-30,-2-2-31,5-1-28,-2-2-45,-2-2-154,3 0-444,-2-2 196</inkml:trace>
  <inkml:trace contextRef="#ctx0" brushRef="#br0" timeOffset="99664.3">18342 11015 76,'1'-4'256,"1"2"-17,-2-2-14,0 1-23,0 3-12,0 0 3,0 0 2,0 0 0,-6 14-6,3-1-11,-2 7-13,-1 4-2,0 1-15,2 11 2,0-1-9,1-1-14,2-8-14,-4 1-12,7 7-6,-4-9-14,2 0-9,3-4-16,2 1-11,-1 0-14,-1-2-20,2-2-15,1-6-23,1 2-19,0-2-13,-1-1-24,-1-4-25,5 0-15,-3-3-40,0-2-32,6-3-24,-5-2-36,-1 1-138,5-6-425,-5 3 188</inkml:trace>
  <inkml:trace contextRef="#ctx0" brushRef="#br0" timeOffset="100355.9">18473 11071 39,'-3'-5'258,"3"1"-19,0-2-23,0 3-20,0 1-24,3-1-11,-2 1-16,-1 2-3,12 1-9,-3 3-11,-3 0-8,5 5-11,3 1-8,-1 6-9,0 1-1,-1 1-7,-3 4-4,1-1-4,-2 4-5,2-4 2,-2 1-12,-3 1 0,-4-1-10,3 0 5,-4-2-5,0-2-6,-1-3-1,0-1-1,1-5 10,-3-1 2,3 0 4,-3-1 9,2-3 3,-1-1 8,-1 0-13,0-1-4,-1-2-9,4 0-4,-7-5 11,2-1-19,0-2-7,0-4-3,-1-8-2,3 0-7,3-4-6,0-1-7,2 0-7,2 0-1,-3 2-6,6 0-4,-2 1-15,2 1-21,1 2-12,0 2-6,1 5-18,-2 2-25,1 2-35,0 1-29,0 3-12,3-3-40,-2 5-204,-4 0-467,6 3 208</inkml:trace>
  <inkml:trace contextRef="#ctx0" brushRef="#br0" timeOffset="100569.34">18830 11268 3104,'0'0'-1,"0"0"43,3-7 18,-3 7-1,-2-5-4,2 5-1,0 0 4,-1-3-4,1 3-18,0 0 7,0 0-3,0 0 1,0 0-2,-1 17-5,1-6-2,-3 4-1,3 7-7,0-4-2,-2 2-20,1 1 6,1-1-26,-4 1-12,4-1-15,0 1-18,-2 1-20,1-8-26,-3 0-31,4 0-20,-1 0-28,1-5-29,-1 0-34,0-2-172,-1-3-457,4-2 203</inkml:trace>
  <inkml:trace contextRef="#ctx0" brushRef="#br0" timeOffset="100793.74">18983 10959 112,'2'-6'282,"1"2"-26,1 1-18,-1 3-22,-3 0-20,11 5-4,-4 1-18,5 5-14,-4 2-15,6 4-13,-1 2-13,-4 4-14,1-1-6,-3 3-13,-1 1-7,-1 1-13,0-1-11,-3 1-5,-3-2-15,-2 11-21,-3-10-18,4 0-24,-10 9-29,-1-11-30,0 0-37,-5 8-25,-2-3-32,-1 2-183,4-9-394,-6 6 174</inkml:trace>
  <inkml:trace contextRef="#ctx0" brushRef="#br0" timeOffset="101547.26">20554 10805 244,'-4'-6'243,"3"0"-22,-1 4-21,-1 1-19,3 1-6,0 0-5,-8 13 6,5 1-8,-1 6-14,0 6-12,-2 11-9,6 0-14,-3 2-8,2 2-12,-2 2-7,3 2-10,0-5-11,-3-1-6,-1-2-8,1-2 5,0-10-12,-1-1-9,1-2 0,-4-3-7,3 0-1,-3-5-4,4-1 2,-7-2-3,3 0 0,2-4-2,-2 0 1,1-3 0,-1 0-4,1-1 0,1-4-6,-2-2 4,1-1-7,0-2-1,2 0 0,0-4-1,4 2 11,0-4-17,1 4 2,2-3 1,-1 4 1,3 0-2,2 1-1,-3 5-1,5-3 0,1 4 2,0 1-8,2 2 2,2 2 0,3 1-2,-3 2 1,3 2-9,4-1-9,-2 1-15,-1 2-15,2-2-15,-1-1-19,1 1-28,-2-3-22,-1-2-28,-1-3-16,5-2-26,0-2-16,-5-1-176,-4-3-424,7-4 187</inkml:trace>
  <inkml:trace contextRef="#ctx0" brushRef="#br0" timeOffset="101765.68">20944 10988 226,'-2'-11'266,"-1"2"-24,1 1-16,2 1-15,-5 0-22,3 3-13,-1 2-15,0 1-9,3 1 14,-9 5-11,4 6-6,-2 2-14,-1 4-4,1 5-8,1 2-10,-3 10-7,0-1-9,2 1-7,3 3-9,-1-3-7,4-1-12,0-7-5,-1 2 11,2-3-27,4 1-19,-1-2-23,2-3-18,0 3-20,2-3-23,-1-2-28,2 0-28,3-3-37,-2-5-34,2-4-27,3 1-223,-2-4-475,4-5 211</inkml:trace>
  <inkml:trace contextRef="#ctx0" brushRef="#br0" timeOffset="102165.38">21038 11081 5,'-1'-4'214,"0"0"-18,1 0-22,1 1-12,2-1-15,3-2-9,-1 4-13,3 0-10,0 1-6,1 0-3,1 4-7,-2-1-5,4 6-6,-1 1-3,-1 3-8,1 5-4,-1 0-3,0 4-5,-3 0-3,1 2-4,-6 0-4,2 1-5,-2 0-1,-2 0-6,-3 0 0,2-5-9,-2 0 1,0-6-2,0 1 7,0-5 9,-1-2 4,1 0 1,-1-1 5,0-1-6,1-3-2,-1 1-3,-2-3-3,6 0-6,-9-4 1,4-2-6,-1-4-2,3-2-6,-1-8-4,4-2-6,0-14-14,6 0-11,1-6-5,4 1-14,2-1 1,1 1 0,5 7 5,-1 1 1,-3 9-10,0 6-19,-1 2-31,-1 7-18,-3 4-40,3-3-39,-1 7-28,-3 2-176,0 3-415,2 3 184</inkml:trace>
  <inkml:trace contextRef="#ctx0" brushRef="#br0" timeOffset="102543.39">21420 11350 3,'0'-12'295,"0"2"-29,2-3-25,-1 1-21,3 1-24,1 0-17,0 2-19,-1 2-17,3 0-16,0 3-11,0-1-13,2 3-10,-1 2-11,-2 1-9,0 2-5,2 0-7,-2 4-7,-1 0-7,1 3-3,-3 3-2,0-1-2,-1 3-3,-2-1-4,-1 4 0,0 1 1,-3-1-3,0 1 1,0 0 1,-1-6 0,-1 1-2,2-1 3,-2-2 10,-1 1 10,0-1 0,0-3-9,4 0 5,-2-2-4,-1 0 0,0-3-2,2 2-5,0-1-5,1 0-4,0-3-1,1 2-6,0-1-4,2-2-8,0 3-1,0-3-10,0 0-15,11 2-3,-2-2-8,2-2-8,2-1-14,2-2-14,7 1-14,0-2-5,0 2 1,2-5-13,3 5-9,0-3-4,1 3-12,-1-4-30,0 3-14,-5-3-49,-1 2-153,-8 0-394,1-1 175</inkml:trace>
  <inkml:trace contextRef="#ctx0" brushRef="#br0" timeOffset="102816.36">21816 11019 78,'1'-25'276,"2"6"-17,-3 6-20,3 1-22,3 0-20,-5 8-19,3-3-20,1 4-9,3-1-21,2 3-13,0 2-12,2 5-9,0-1-8,4 8 2,0 0 1,-2 2-1,0 2-7,0 4-9,-5 2-1,-2 3-6,-3 9-10,-4 0-2,-3-9-5,-4 12-4,-4-1-5,-3 1-4,-3-1-4,-3-1-10,-2 0-17,-5-1-6,2 0-15,-5 0-6,-3 0-11,-13 9-10,11-14-17,-2 0-18,-18 12-23,1-5-50,-4 0-27,-3-3-34,-3 2-164,-3-3-406,-1 0 180</inkml:trace>
  <inkml:trace contextRef="#ctx0" brushRef="#br0" timeOffset="104130.27">20129 10862 30,'-4'-7'147,"-2"1"3,2-1-13,-2 0-10,2 0-9,-2-2-11,1 3 1,-2-2-6,1 2 6,-1-2-12,0 1-9,-4 0 1,1 0-6,-1 3-15,-2-2 2,0 2-4,-1 1-6,0 0 0,0 3 1,-3 0-9,-3 0 0,3 1-3,-2 1 1,-2 1-4,-2 1-2,2 2 0,-2 3 0,4-4 0,-2 5-2,-1 2 2,1 1-2,0 2 0,0 2 2,-3 9-1,4-4-2,-1 9 0,4 2 1,-2 1-6,1 1 0,3 1-2,1 4-1,6-2 16,-1 2-3,4-2-7,-1-1 1,3 0-5,3-1-6,3-1-1,1-1-4,2 1-5,0-9 4,5 7-2,-1-8-2,4 0-5,-1-3-1,2-2-3,1 0 3,2-5-2,2-1 4,3-3-7,-3-4 1,4-3-3,3-4-1,-3-4-2,1 0-6,-1-7 4,1-3 2,-1-2-3,7-8 2,-3-2-1,1-4-2,-5-3 1,1-2 1,-4-3-1,-1-2 2,4-20-1,-7 17 0,2-17-1,-7 18 0,-1-20-1,-6 17 1,0 2 1,-4-19-3,-4 22 2,2 0-1,-2 2 0,-5-2-1,-5 5-6,-1 3 1,-6 2-12,5 9-10,-2-2-9,-3 5-13,0 2-14,-1 4-20,1 3-35,1 4-28,3 3-26,1 3-28,-5 7-175,0 1-409,2 0 181</inkml:trace>
  <inkml:trace contextRef="#ctx0" brushRef="#br0" timeOffset="104682.49">19742 11147 68,'-2'-3'182,"2"3"-12,-4-2-17,4 2-12,-6 0-8,6 0-1,-7 5-11,2 0 5,-2-1-8,-2 8-9,1 0-7,2-1-11,-4 7 2,3 0-10,0 0-8,1 1-7,4-3-6,3-2-6,-1-1-8,0 1-3,0-1-4,3 0-9,0-4-1,0 0 1,2-2-5,1-1-1,-2-2-4,3-1-3,-3-3 1,4-1 0,0-2-8,-1-4 6,1-2-5,-1-3 1,3-6-5,-1-2-3,-2-1 5,-4-1-2,2-2-3,-2-1-2,0 0-8,0 0 9,-1 2-3,-3 0 2,5 3 2,-1 4-2,1 3 1,0 1-2,-1 2 0,0 5 0,1-3 2,1 3-4,-1-2-1,1 4 3,1 1-4,-2-1 1,3 5-6,-1-1 4,0 3 2,2 4 1,-1 2 3,3 5 1,-4 3 6,1 2 2,-5 4 3,1 4 2,1 8 9,-1 0-4,-1 3 2,-2-1-4,0-2-2,-3 0-3,-1 4 2,2-4-3,-2 1-2,1-3-13,-1-5-15,1-4-15,-1 1-17,0-3-22,-2 1-28,3-2-31,1-8-24,0 0-18,1-1-32,-1-4-117,-1-2-347,3-4 154</inkml:trace>
  <inkml:trace contextRef="#ctx0" brushRef="#br0" timeOffset="104875.82">19911 11131 213,'7'-22'214,"3"3"-8,-2 1-14,3 8-13,-2 1-21,-1 4-14,2 1-9,3 3-16,-2 1-2,2 1-15,-1 6-5,1-2-5,-3 8-4,2 2-5,-3 1-4,-1 4-7,-5 2-6,-1 0-2,-5 0 10,-4 1-8,-2 2-6,-3-2-12,-1-2-16,-5 1-27,-5 7-36,-2 1-55,-3-5-70,-2 0-250,-2-2-439,-1 2 195</inkml:trace>
  <inkml:trace contextRef="#ctx0" brushRef="#br0" timeOffset="106073.3">22231 11221 259,'-8'-3'264,"0"1"-4,3 0-14,1 1-20,0-2-25,1 2-21,3 1-21,-7 0-14,7 0-15,0 0-13,0 0-14,0 0-11,7 6-21,0-3-21,0 0-26,2 1-26,-1-2-41,5 3-33,-5-3-42,2 1-31,1-1-36,-1 0-141,0-2-353,0 2 156</inkml:trace>
  <inkml:trace contextRef="#ctx0" brushRef="#br0" timeOffset="106211.03">22257 11363 56,'-3'4'177,"0"-2"-14,3 1-22,-1 1-11,2-1-10,2-1-13,0 1-18,1-1-34,6-1-52,1 1-36,3-4-47,3 0-75,7-2-168,3-5 75</inkml:trace>
  <inkml:trace contextRef="#ctx0" brushRef="#br0" timeOffset="106481.87">22713 10756 208,'-3'-15'236,"1"2"-17,2 0-21,0 4-18,2 3-17,0-2-18,1 6-11,2 0-18,2-1-12,4 3-11,2 3-6,1 1-13,7 1-6,-7 4-2,5 6-14,-4-1-4,-1 2-6,0 3-7,-2 1 1,-3 3-7,-4 1-2,0 10-1,-1 2-2,-4 1-3,-4-10-1,-1 8-1,-4 1-4,-1-2-2,0 0-5,-4-2-14,-4 3-3,7-10-18,-5 7-25,2-7-23,0-3-40,4 4-27,-4-2-31,5 1-146,1-4-343,3-2 152</inkml:trace>
  <inkml:trace contextRef="#ctx0" brushRef="#br0" timeOffset="106597.95">22869 11549 2536,'9'3'60,"-1"0"15,-1-1-8,-2 1-25,1-3 7,-3 2-5,0-1-12,-3-1-8,0 0-5,0 0-13,0 0-25,-10 3-30,3-3-47,4 0-70,-1 2-71,4-2-162,-8 1-430,8-1 190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4:44:17.87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6460 4672 194,'0'0'179,"0"0"-9,0 0 2,0 0-16,0 14-14,1-4-4,1-1-12,1 1-12,1 2-2,2 1-10,-2-1-11,-1-3-7,1 2-9,3 1-6,-1-2-4,0-3-5,2-2 6,2-1 1,3-3-2,2-4-7,7-4-5,2-3-7,10-7-5,4-5-6,16-15-6,5-3-8,-3-1-16,7-2-23,2-1-26,7-1-22,1-1-35,4-4-40,-3 3-27,-2 1-166,-2 2-360,-5 3 160</inkml:trace>
  <inkml:trace contextRef="#ctx0" brushRef="#br0" timeOffset="791.42">7993 5896 189,'0'-3'189,"0"3"-14,0 0-19,1-1-25,-1 1-10,0 0-15,0 0-10,0 0-9,0 0-5,3 7 11,0 0-9,-2 0-10,2 0-4,1 3 0,2-3-11,-2 2-3,0 0 0,3-1 0,0 0 1,5-2 2,0-2 3,5-1-3,7-8-5,14-3-3,3-8 1,25-15-10,3-7-7,7 5-10,7-5-16,0-7-15,2 1-30,2 1-37,1-4-46,-2 0-60,-7 0-162,-4 1-368,-13 0 163</inkml:trace>
  <inkml:trace contextRef="#ctx0" brushRef="#br0" timeOffset="1565.51">8398 7255 78,'0'0'204,"0"-4"-20,0 4-16,0 0-6,0 0 10,0 0-4,7 9-15,-4-2-11,1 0-8,-1 5-15,1-2-10,-1 1-8,1 2-12,-1-1-6,1-1-7,-1-3-8,4 1-6,-4-2-2,4-2-1,2-2 1,1-2-3,5-3 1,8-5-6,12-10-9,5-9-3,25-13-9,9-7-14,3-8-5,13-3-14,7-2-29,7 0-62,3-5-68,7 4-78,-1-5-134,-6-1-404,-5-6 180</inkml:trace>
  <inkml:trace contextRef="#ctx0" brushRef="#br0" timeOffset="55092.61">12962 12174 129,'0'0'134,"0"0"-14,-4-2-10,4 2-2,0 0-14,-2 4 1,1-1-3,1-3 0,-2 6-3,0-4-8,1 2-3,0-3-8,0 2-11,1-3-3,-2 3-7,2-3-7,-1 4 0,1-4-6,0 0-2,3 3-2,-3-3-1,0 4-3,0-4-5,2 2-2,-2-2 2,3 1-3,-3-1-4,5 2 0,-5-2 9,7-2-10,-7 2-2,5-1 3,-2-2-5,-1 0-2,-1 1 5,2 1-6,-2-3 0,1 2-1,-2-1 2,0 0 7,0 3-4,-3-4-1,0 2 4,3 2-1,-3-3 2,3 3 3,0 0-2,0 0-5,0 0 5,-8 5-4,5-2 1,1-1 0,0 3-2,0-1-1,1 4-4,-2-2 0,2-1 0,1 1-3,0-2 4,1 1-1,2-1-5,-2-1 1,1 2 0,0-2-4,0 0 4,1-2 0,1 2 0,-1-1 1,0-1-2,-3-1 4,0 0-3,7-1 2,-7 1 3,0 0 3,5-2 5,-5 2 1,3-3 1,-3 0-2,0-1 3,0 4 11,-1-5 13,1 5 1,-3-2 0,3 2-3,-1-2-8,1 2 3,-3-3-4,3 3-2,0 0-5,0 0-3,-9 6 0,8 0-4,-2-3-1,1 1-2,0 4-1,0-4-22,2 3 0,0-3 1,-1 1-4,2-1 1,-1 0 3,0-1-1,0-3 0,2 4 7,0-4-4,-2 0-1,5 1 5,-5-1-3,5-4 4,-3-1-4,1-1-1,-3 1-9,1 0-19,2 1-21,-4 1-39,-2-1-25,3 1-38,0-1-49,0 4-137,0 0-370,0 0 164</inkml:trace>
  <inkml:trace contextRef="#ctx0" brushRef="#br0" timeOffset="55606.08">13727 11986 2,'-6'-8'315,"-1"1"-2,2 2-14,0 0-19,1 1-19,3 1-28,-2 2-22,0-3-26,3 4-17,0 0-13,0 0 1,-1 10-6,2-1-9,1 5-20,2 6-7,-1 2-10,2-1-4,1 4-13,1 0-5,0 0-11,0 2-10,1 7-12,-3-10-8,0 3-16,-2-1-21,1-3-19,2 0-35,-3 0-24,0-3-23,-2-2-31,0-4-37,1-1-32,1-4-34,-2 0-45,-1-2-141,0-4-450,0-2 200</inkml:trace>
  <inkml:trace contextRef="#ctx0" brushRef="#br0" timeOffset="55852.13">13772 12016 208,'0'-10'260,"0"2"-19,1 0-13,4 1-23,-2-2-16,2 5-16,2-4-16,2 4-10,2 1-18,-3 1-14,5 2-11,4 0-5,-2 4-9,4 1-11,-1 4-5,-1 4-9,1-3-9,-2 5-3,-5-5-3,3 7-5,-1 1-7,-6-1 0,4 3-4,-8 1 3,0 0-4,-3-1-8,-3 1 0,-4 0 2,0-2-5,-6 3-8,0 1-18,-5 8-14,-2-2-22,5-6-32,-8 7-31,2-2-39,9-10-46,-4 0-56,1-2-132,2-6-405,6-5 180</inkml:trace>
  <inkml:trace contextRef="#ctx0" brushRef="#br0" timeOffset="56073.03">14165 12067 41,'0'-3'320,"0"-3"-36,3 4-27,-3 0-20,0 2-22,7 0-18,-7 0-20,7 7-13,-3 1-18,-1-1-14,3 7-14,-1-2-20,-1 2-15,2 4-23,-2 2-22,1-2-32,-4-2-28,-1 1-43,1 3-29,2-6-44,-3 1-49,0 0-158,-1-6-373,1-2 165</inkml:trace>
  <inkml:trace contextRef="#ctx0" brushRef="#br0" timeOffset="56220.75">14276 11871 73,'-3'-7'208,"2"1"-42,0 2-45,-1 1-39,2 3-45,3-4-23,-3 4-11,4 0-27,-4 0-17,10 4-66,-6-2-115,3 0 51</inkml:trace>
  <inkml:trace contextRef="#ctx0" brushRef="#br0" timeOffset="56453.01">14472 11845 68,'4'-3'191,"-1"2"11,1 0 5,-1-1-1,-3 2-11,0-2-16,0 2-14,0 0-13,0 0-13,0 0-10,0 0-6,0 0 0,-13 5-3,9 0-11,1 2-7,-1 1-12,1 2 0,3 2-3,-1 1-10,2 2 1,-1 3-3,3 1-9,1 1-7,-1 1-3,1 1-7,1-1-2,-4 0-5,5 4-7,-5-1-5,3 1-2,-1 1-15,-1-5-8,-2 1-10,0 0-10,-2-1-11,1 2-17,1-2-24,-2-1-12,-2 0-12,3-6-29,-5-1-19,5-4-31,-1-3-20,-1 1-14,-1-2-161,1-1-396,-1-4 176</inkml:trace>
  <inkml:trace contextRef="#ctx0" brushRef="#br0" timeOffset="56588.97">14441 12268 22,'0'-19'194,"0"-1"-12,2 5-10,0-1-13,1 2-16,1 1-16,2 1-15,1 0-9,4-4-18,2 0-21,2 0-12,2 3-24,3-2-8,0 1-10,2-1-14,-1 1-10,3 2-27,-3-2-23,-1 5-7,1 0-22,-3-4-12,-5 4-76,-1 1-194,1 0 86</inkml:trace>
  <inkml:trace contextRef="#ctx0" brushRef="#br0" timeOffset="56809.98">14896 11789 194,'-1'-5'248,"-5"1"-12,2 1-12,-1 1-17,-3 2-8,2 0-4,0 3-18,-1 3-10,-1 1-17,0 4-9,2 2-8,2 5-11,-2 1-10,5 2-12,-1-3-6,2 3-10,0 3-5,3-1-8,-1 2-9,1-1-8,-1-1-3,1 2-3,0-2-6,-2 1-11,2 0-7,1-1-12,-3-2-13,1 3-9,-2-2-13,-1 0-27,-1-1-18,1 0-23,-2-2-17,0-5-34,-1-1-22,4-3-30,-3-1-9,0-2-165,-1-1-398,0-2 177</inkml:trace>
  <inkml:trace contextRef="#ctx0" brushRef="#br0" timeOffset="57583.25">14786 12271 163,'0'-13'220,"-3"4"-6,3-1-20,-2 1-11,1 3-15,2-2-10,1 1-17,-2 0-14,4-1-15,-1 0-19,6 2-12,2-3-19,0 3-13,1-2-12,6-2-9,0 0-14,2 2-7,-2-1-9,3-2 2,-3 1-2,2 1 3,1-1 3,-3-1 5,-4 4-3,2-4 4,-3 4 0,-1 1 3,-4-1 10,4 1 2,-7-1 11,3 2 3,-6 1 6,1 0 5,0-1 1,-1 2 4,-1-1 5,-1 1-2,0 0 1,0 3-2,0-4-7,0 4 1,-4-4-6,4 4-7,0-2 0,0 2-8,0 0-4,0 0-1,-3 7 4,1-4-5,0 7 4,2 2-15,-2 0 2,2 3 1,2-1-2,-2 1 0,2 4-9,0-4 4,1 0 2,2-2-4,1 1-1,1-1-3,0-2 2,2-1-1,1-1-1,2-1-3,-1-2-1,-1-4-3,6 1-6,1-4-1,5-3 0,-1-1-5,-1-4 2,0-1-5,-1-5-1,-2 2 7,-2-3-18,-2-2 4,-2 2-1,1-1 11,-3-1 9,-1 0 5,-4 0 2,-1 5 10,-2 1-1,1 5 4,-2-2 3,-2 2-2,1 3-2,-2-2 3,0 5-3,0-1-2,3 2 1,-7 1-3,7-1 1,-8 6-4,4-2 2,1 5 10,0-3-14,0 4 0,2-1-4,1 0 0,2-2-4,1 0-2,2 1 1,1-1 4,1-2 1,3 1 5,-1 0-6,5-1 5,-1-1-3,0 1 6,1 1-2,-5-3-3,3 3 4,-4-1-3,0 0 2,-1 3-3,0-3 3,-4 4-5,3-1 4,-1 0 0,-2 1 0,1 0 2,-1 0 10,-1 1-14,0-2 6,1-1-6,-1 0 3,1 1 3,0-1-8,-1-3-5,3 2-2,-1-4-7,1 0 1,0-2-3,4 0-7,-1-2-5,1-1 5,0-6-3,1 1-4,-1-3-1,-1 1-1,-1-2 1,2-6 5,-2-1 7,-3-2 3,-1 7 9,-3-1 16,1 2 13,1 4 9,-2-2 12,0 2 8,0 2 8,-2 2 5,4 3-8,-4-4-7,2 5-1,0 1-5,0 0-7,0 0-1,0 0-4,-12 10-2,10-3-1,-1 1-3,-1 4-4,3 2 0,-1-2-1,1 3-2,4 5-4,0-6-1,1 4-1,3 0-10,-3-4-12,6-2-14,-2 1-8,3-6-14,8 5-17,0-3-18,3-3-19,-3-1-30,4-5-27,1-1-25,3-2-26,-1-4-19,1 1-135,-3-3-393,0-4 173</inkml:trace>
  <inkml:trace contextRef="#ctx0" brushRef="#br0" timeOffset="58303.88">16079 12105 39,'0'0'234,"0"0"0,-4 8 2,2-3-14,2 2-18,-1 2-8,-1 1-13,4-1-8,-4 3-18,2-3-8,0 4-10,2 0-17,-2 1-11,-3-1-6,3 0-14,0 0-8,0 0-6,0-1-9,0-5 3,0 1-18,0-2-4,-1-2-4,1 0-2,0 0 4,0-2-12,0-2-8,0 0 2,0 0-7,0 0-8,-2-10-5,2 2-4,0-4 1,3 0 14,-2-7-20,2 4 5,0-4-2,0 6 0,2-1 1,4 2 0,-2 0 0,0 1 3,-3 4-2,2-2-4,1 5 2,0-1 0,-1 1 1,1 1-4,0-1-1,1 2 3,-1 4-4,0 2 4,-1-1 1,-1 3-4,1 1 3,-3 2-5,1-2 1,0 3-8,-1 2-10,-1-1-8,-1 3-7,2-5-16,-3 3-18,0 0-27,1-2-18,-1 0-3,3-3-18,1 0-8,0-2-12,4-1-4,0-2 15,3-2 4,2 0 5,1-6 15,7-1 3,0-5 16,2-3 4,-2-1 10,11-6 13,-12 3 1,1 0 8,3-9 19,-8 9 25,-4 0 17,-2 0 24,-6 6 17,3 1 33,-2 0 24,-3 4 10,-2 0 8,-2 2 6,0-1-7,-1 2 4,1 2-2,-1 1-4,-1 0-5,4 2 4,-10 6 1,3 0-2,0 4-8,-2 2-6,-1 5-9,3 0-7,0 2-8,0 3-5,0 1-8,4 1-9,-1-1-14,1 1-17,3-2-10,0 1-12,3-1-4,1-7-12,3 5-3,2-9-6,1 0-1,7 2 5,-5-6 1,9-1 3,5-2 1,0-5 7,4-5 1,-2 2 5,10-5 8,0-6 2,-3 0 0,-1-4-4,-10 3-10,4-8 7,0-1 4,-11 7 9,-3 2 12,-4 4 8,-3-1 20,-3 6 11,-2-1 5,-1 4 0,-2-2-8,-2 5 7,0-2 0,3 3 7,-13 4 1,2 4 2,-4 5-8,0 1 11,2 4-24,2 0-2,1 6-6,3-2-7,2 0-15,4-1-10,2-2-14,5 0-1,3 0-2,9-3 2,11 4 0,9-8-20,9-4-13,22-6-19,10-1-25,4-10-17,7 4-27,4-8-31,6-3-40,2 1-92,-5-4-166,4 0-491,-5-6 216</inkml:trace>
  <inkml:trace contextRef="#ctx0" brushRef="#br0" timeOffset="62654.08">18559 4990 82,'0'0'82,"0"0"-2,0 0-12,0 0-1,0 0-14,1 9-5,-1-6-2,0-1-3,2 1-7,-1 0-16,-1-3 19,0 5-8,0-5 1,1 1 5,-1-1 6,0 0 1,0 4 0,0-4 7,0 0-6,0 0-6,0 0 1,13-8-4,-3 3-5,4-3-3,7-3-15,2-2-13,3 0-11,11-5-16,2-2-29,0 1-12,1-2-18,-2 0-69,0-2-169,2-1 75</inkml:trace>
  <inkml:trace contextRef="#ctx0" brushRef="#br0" timeOffset="63022.92">18422 6076 4,'4'1'173,"-4"-1"-9,9-1-16,1-2-7,2-1-13,1-2-14,7-4-8,-2 0-17,3-2-5,3-2-16,4 1-28,5-7-9,3-1-19,2 2-31,0-4-28,2-1-42,-1 1-103,-1-2-207,3-1 93</inkml:trace>
  <inkml:trace contextRef="#ctx0" brushRef="#br0" timeOffset="63477.83">18246 7590 86,'0'-4'169,"2"1"-8,-1-3-11,5-1-15,-1 0-17,5-2-17,3-2-14,2-2-9,5-3-15,1 0-15,3 0-18,7-4-27,6-1-16,-2 0-10,0 2-33,0-3-26,1 4-95,-6-4-190,4-2 85</inkml:trace>
  <inkml:trace contextRef="#ctx0" brushRef="#br0" timeOffset="63900.14">18714 8660 95,'0'0'231,"0"0"-15,0 0-9,0 0-8,4 1-16,-4-1-16,0 0-15,0 0-18,10-5-16,-3 0-14,8-2-16,6-4-22,5-2-18,10-5-24,2 1-35,5-1-34,-1-1-32,21-6-40,-19 5-180,-3 0-322,5 0 142</inkml:trace>
  <inkml:trace contextRef="#ctx0" brushRef="#br0" timeOffset="64363.21">18557 9833 33,'0'2'214,"0"-2"-11,0 0-12,-1 2-14,1-2-7,0 0-22,0 0-14,0 0-10,0 0-16,0 0-12,10-4-13,-3 0-21,4-5-29,6-1-21,0-4-13,3-3-24,11-3-28,4-4-15,3 1-37,-3-1-151,2 0-278,3 0 123</inkml:trace>
  <inkml:trace contextRef="#ctx0" brushRef="#br0" timeOffset="65331.52">18685 12169 134,'0'0'287,"0"0"-22,0 0-25,0 0-25,0 0-20,0 0-24,0 0-20,0 0-19,0 0-14,6-3-16,-6 3-15,0 0-8,7-1-3,0-4-5,7-1-8,5-7-7,5-3-9,13-14-20,14-14-30,-2-3-38,3-2-59,5-2-68,-5-3-200,1-1-397,2-1 175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6:47:18.2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10190 3960 22,'-9'-1'192,"9"1"-17,0 0-9,-4 0-16,4 0-14,0 0-12,-6 0-6,6 0-15,0 0-6,0 0-10,-3-2-4,3 2-8,0 0-3,0 0-3,0 0 2,0 0-1,0 0 0,0 0-3,0 0-10,0 0 0,0 0-8,0 0-4,0 0-7,0 0-5,0 0-7,0 0-3,-4 3-2,3 1-1,2 0 1,1 1 2,-1 3-1,0 1 0,2-1-1,0 2-3,-2 0-1,2 0 4,0-1-6,3 3-9,1-1 2,-2 2-4,2-1 6,3 0-4,0 5 2,-3-4-1,3 0-1,-3 0 0,7 2 0,-3-1-1,-1-3-3,0 2 5,0-4-3,0 0 2,1 1-3,0-1 0,2-2 5,1-2-6,0-2 1,0-1 2,0-1-3,1-2 6,1-1-4,4-3 0,1-1-4,-4-2 3,4 0 3,-3-3-4,2 0 1,-1 1-1,-1-1-1,3 0 4,-3 2-6,2 0 2,-2 1 3,3 0-3,-4 3-1,-3 0 4,6-1-1,-4 1 3,0 4-6,-1-1 3,1 0 1,-1 0-2,0 2 6,0 0-8,1 0 1,-1 0 1,1 2 0,0 1 0,-1-1 1,1 0-2,4 4-3,-4-3 1,0 1 0,-1 1 1,-1 1 3,1-1-2,1 3-1,1 0 3,3 3-1,-7-3-1,-1 2 0,0-2-1,-1 2 1,-2 1 2,-1-1-1,1 0 0,-2-1-2,-1-1 1,-1-3 5,0 3-7,-1-1 2,0-1 2,-1-2 1,0 1-3,0-2 3,1 0-1,-4 1 1,4-3 0,-4 1 2,0-2 1,5 3 0,-5-3 0,0 0 1,0 0 1,5-9-4,-3 3 1,2 0 0,0-1-2,-1 0 1,1-2-1,5-1 0,-2-1 0,2 0-3,0 0-1,-1 1 5,5-1-2,-2 1 0,6-2-3,0 2 7,3-1-4,-2 0 1,2 0 2,0 1-6,1 0 4,1 1-4,2-1 1,0 4 2,0-1 2,0 1-3,3 1-1,-2-1-2,0 2 4,1 4-3,-1-3 2,2 3-1,0 0 0,-1 2 0,0-2 1,2 1 2,0 1-3,-1 0-1,1 0 2,13 2-2,-13-1 2,11 1 0,1 1-1,-12-3-3,2 2 5,8 1-2,-9-1 1,9 3-3,-11-3 3,1 1 0,0 0-3,-1-1 1,4 2 1,-6 0-1,2-1 2,-3 0-2,1 1 2,-1 0 2,-1-3-4,-5 1 4,6 1-2,-3-3 1,0 1-1,-5 0 1,6-2-2,-2 0 1,-5-1-2,1 0 3,0-1 2,-1 0-3,-2-2-2,-3 3 0,-1-1 0,-1-1 3,0 0 2,1-3-3,-1 1 1,-2-2 2,1 1-5,-1 0 2,0-3-4,-2 1 5,-1 0-3,2-1-2,-5 0-7,2 0-9,-4-5-22,0 2-16,-1 2-24,-2-2-41,0-2-24,0 1-36,-1 0-203,-1-1-416,0 2 184</inkml:trace>
  <inkml:trace contextRef="#ctx0" brushRef="#br0" timeOffset="6392.36">2815 4132 97,'0'0'174,"0"0"-9,0 0-16,0 0-15,0 0-5,0 0-14,0 0-14,0 0-7,0 0-5,0 0-10,0 0-6,0 0-8,0 0-1,0 0-4,0 0-4,0 0-2,0 0 1,0 0 1,4 8 15,-3-2 5,-1 3-3,2 2-1,-1 5 3,-1-2-4,1 6-3,1 1 1,1 0-11,-3-1-3,1 2-4,0-3-3,1 2-4,0 0-4,-2-2-3,0 1-3,1-5-2,-1 3-6,2 0-3,-2-3 0,2 1-2,-3 1-6,1-3 1,1 0-9,0-1-7,-1-4-26,1 2-17,-1 0-22,1-3-15,0-1-23,0 1-36,0-6-24,1 2-20,-1-2-169,-1-2-382,0 0 169</inkml:trace>
  <inkml:trace contextRef="#ctx0" brushRef="#br0" timeOffset="6805.42">2832 4239 38,'-1'-5'153,"1"-3"-13,1 2-10,1 1-17,1-3-9,1 3-8,0 0-9,3 1-8,-1-1-12,1 2 3,1 2-6,-1 1-10,2 2-3,-1 0-9,0 1 2,0 1-1,-1 1-6,0 2-5,2 5-4,-5-5 1,3 5-2,0-2 4,-3 3 2,2-3-1,-2 3-7,-2-1-10,-1-3 3,0 1-3,-3-1-6,-1 2 8,-1-1 2,0-2 2,-2 2 4,-3 1 6,1-2-6,-2 1 0,0-1-2,3-4-3,1 1 3,-1-1-2,3-2 4,1 0-7,-1-2 1,2 2 1,1 0-3,1-3 2,0 3 3,0-3 2,3 6 5,1-2 1,0-3 4,0 3 7,4 1-6,0 0-4,2 2 4,0-1 3,1 2-2,-1-3 6,3 1-10,-3 2-4,2-1-3,0 1-2,0 0-6,0-1-4,0 0-3,-2 2-18,-2-1-16,-1-1-25,0-1-14,-2 0-27,0 2-33,3-4-21,-3 0-21,-1 0-161,-1-2-353,0 0 157</inkml:trace>
  <inkml:trace contextRef="#ctx0" brushRef="#br0" timeOffset="7374.46">3282 4303 36,'0'-3'206,"-1"-3"-17,-2 2-12,3 0-22,-1 0-9,-1 0-12,1 0-6,-2 1-3,2 1-10,-1-1-11,2 3-6,-4-4-9,1 1-9,-1 1-10,0 0-5,-2 2-8,-1-2-7,0 2-5,-3 0-2,0 2 2,1-1-7,-1 0-1,0 0-1,-3 2 4,3-2-1,1 2 3,0 0-8,1-2 1,0-1-3,2 2-5,-1-2-4,2 2 5,2-1-6,-2-1 1,5 0-4,-6 3-1,3-3-2,3 0-3,0 0 2,-4 1 2,4-1-6,0 0 1,0 0-1,3 6-6,-3-6 4,1 2-1,3 1 0,-2-1 1,1 1 3,0 3 1,-1-1 5,4 1 2,-5 2 0,2 2 4,2 2 3,-2-1-3,0 1-2,2 0 7,-2 1-3,0-2-3,2 1-2,-3 3-6,0-2 0,1 1 6,0 0-1,2 5-5,-3-6 0,1 2 2,-1-3-3,1 1-2,-1 0-1,0-1-3,0 0 3,-2 1-5,1-4 1,0 0 0,1 1-1,-1-4 0,2 1-3,-3-2 3,1 0-1,2 0-3,0-1 2,-1 2-2,0-3 1,1-1-2,0 2 1,0-3-3,2 1 2,1-1 2,-2-1-3,5-1-3,-2-1-3,1 1-5,1-1-10,-1 0-7,1-1-5,2 1-9,-1 2-17,-2-3-12,2 0-21,-2 2-24,2 1-23,-1-3-20,-1 2-24,-2-1-34,-1 2-137,1-2-383,-3 0 170</inkml:trace>
  <inkml:trace contextRef="#ctx0" brushRef="#br0" timeOffset="7560.84">3220 4496 90,'-4'-1'228,"1"0"-21,3 1-21,-4-3-19,4 3-15,0 0-15,0 0-14,10-4-14,-5 2-15,4 1-33,1-1-36,4 2-44,0-2-46,1-1-62,-2-1-101,0 2-247,1 1 109</inkml:trace>
  <inkml:trace contextRef="#ctx0" brushRef="#br0" timeOffset="10406.4">5040 4361 11,'-2'-3'218,"2"1"-11,0-2-16,0-1-10,0 5-21,0-4-3,0 4-13,0-5-13,0 5-14,0-3-13,0 3-9,0 0-4,0 0-12,0 0-6,0 0 0,0 0 4,5 8 2,-3-3-1,1 4-7,2 0-4,0 3-4,-1 1-3,1 7-4,0 0-1,1 0-7,-2 0 0,2 2-3,0 3-5,0-2-3,0 1 0,0-2-2,-1 2-7,0-1-3,1-1-2,-2-1 1,2-1-6,-4 0-1,0-5-3,1-1-3,-2-1-3,1-2-3,-1 0-7,0-4-11,1 1-12,-2-2-16,-2 1-17,2-4-25,0 1-20,0 0-32,0-4-25,0 0-35,0 0-186,0 0-413,-8-14 182</inkml:trace>
  <inkml:trace contextRef="#ctx0" brushRef="#br0" timeOffset="10619.07">5051 4403 165,'-1'-4'186,"-1"-1"-22,2 1-12,4-1-14,1-2-20,2 0-16,1-3 2,4 4-16,0-2-13,0 1-10,2 1-9,-1 3-7,0-1-25,1 1-37,-4 3-18,0 0-20,1 1-26,-2 1-28,-2 2-97,0-2-219,-3-1 98</inkml:trace>
  <inkml:trace contextRef="#ctx0" brushRef="#br0" timeOffset="10816.35">5090 4574 173,'-2'5'170,"2"-5"-14,0 0-18,3 4-10,1-3-12,1 0-12,3 0-11,1-1-10,0 0-16,5 1-23,1-1-21,-4 0-27,3-1-23,1 1-32,-3-1-33,-2 2-94,0-4-201,0 3 90</inkml:trace>
  <inkml:trace contextRef="#ctx0" brushRef="#br0" timeOffset="11303.27">5493 4386 99,'0'-2'213,"0"2"-16,1-3-13,-1 3-16,0 0-8,0 0-7,-5 13-10,2-5-14,3 1-7,-6 3-10,3 6-5,2 2-8,-4-1-9,4 0-1,-1 1-9,-1 4-7,3-1-1,-3-1-10,0 2-5,2 0-6,1-1-4,-3 2-6,2-2-7,-2 1-1,3-2-1,-2-1-6,-1-7-1,2 0-3,0-2-8,-1-3-2,2-2-4,0-3-2,0-1-3,0-1-3,0-2-4,0 0-10,0 0-3,2-15-5,-1 2 0,1-7-5,0-1-7,0-1-4,1-3-4,-2-1-8,-1-1 1,1 0 4,1 2 11,-2-2 9,0 2-3,1 2 8,2 3 3,-3 0 4,1 6 5,2 1 6,-1-1 5,-1 3 6,2 0 4,0 2 5,-2 1 1,2 1 3,1 2 1,-4 1-3,1-1 2,2 2-5,-1 0 0,-1 1-3,-1 2 17,10 3 6,-6 2-3,2 2 3,1 0-3,0 4-1,3 6 1,0-1-5,-3 5 4,0 0-1,3 1-3,-1-1-6,1 3 1,-1-1-3,1 0 1,-1 1-5,0 0-2,-2-2-4,0 0-3,0-1-8,-1-1-14,-2-7-20,-1 1-14,1-1-22,-1-5-22,0 0-33,-2-2-28,0-4-27,1 2-44,-2-1-112,0-3-363,0 0 160</inkml:trace>
  <inkml:trace contextRef="#ctx0" brushRef="#br0" timeOffset="11456.44">5490 4661 98,'-4'-2'239,"1"1"-21,3 1-18,0-4-23,0 4-21,3-5-17,3-1-21,1 2-29,5-2-36,7-4-30,-1 1-41,3-2-58,0 2-160,-1-2-256,1 1 113</inkml:trace>
  <inkml:trace contextRef="#ctx0" brushRef="#br0" timeOffset="12706.45">3633 4473 7,'0'0'195,"0"0"-6,0 0-3,-7-2-5,7 2-6,0 0-15,0 0-12,0 0-11,0 0-13,-5 0-4,5 0-12,0 0-8,0 0-7,0 0-7,0 0-10,0 0-4,0 0 12,0 0-10,0 0-5,16 0 3,-6-1-12,0 1-6,4 1 0,3-2-6,-3 0-3,4 0-8,2 1-1,5-3-3,-1 4 0,3-1-6,0-3-3,2 2-3,1 0 0,9 1-3,-1-2-1,-8 0-3,9-1-3,2-4-3,-2 4-1,0-1 5,1-2-2,0 1-4,-11 3 4,9-1-3,-10 0-2,-1 2 2,-1 1-1,-4 0-6,1-1 5,-8 2-1,-1-1-2,0 0 1,-3 1-4,-1 0 1,-2 1 3,-2-1-4,3-1-4,-5 2 1,0-2-3,1 0-4,-5 0 1,4 1-2,-4-1-2,0 0-7,4 1-2,-1 1-5,-3-2-11,0 0-6,0 0-14,0 0-15,0 0-7,-6 5-1,6-5-15,-4 2-13,4-2-5,-6 2-17,6-2-20,-7 0-26,7 0-123,-8 0-326,2 0 145</inkml:trace>
  <inkml:trace contextRef="#ctx0" brushRef="#br0" timeOffset="13204.21">3951 4707 146,'-15'5'146,"2"1"1,0-3-9,-1 3-8,7-3 4,0 0-11,-3 0 4,5-3 0,-1 3-2,2-2-15,-1 0-6,1 1-6,3-1-11,-2 1-6,3-2-5,-3 2-6,3-2-5,0 0-7,0 0-10,0 0-1,-4 2-2,4-2-2,0 0-7,0 0 1,10 2 0,-6-2-2,2 1-2,2-1-2,2 1-2,4-1-3,0-1 2,7 1-4,-4-1-2,3-1-3,4 1 0,-2-1-3,2-1 0,3 2-2,0-3-1,-2 1-4,3-2 2,3 1-3,7-2-1,-9 3 0,-1-1-3,1 1 4,-1-1-5,0-2 0,1 4 3,-4-1-1,-1-2-2,0 4 1,-3-3 0,2 2-3,-8 0 2,0 0-1,0 1 1,-1-2-2,0 1 2,-5 0 0,1 2-1,-1-2-1,-1 0 2,-2 0-2,0 2 1,-1-1 0,0 1-3,-5 0 2,8-2 1,-5 2-2,-3 0 0,6 0-3,-6 0-5,4-1-3,-4 1-6,0 0-11,0 0-12,0 0-18,0 0-15,0 0-21,0 0-9,0 0-14,0 0-7,0 0-17,0 0-22,-9-6-145,5 2-331,1-3 146</inkml:trace>
  <inkml:trace contextRef="#ctx0" brushRef="#br0" timeOffset="13618.17">4521 4291 171,'-4'-5'219,"-2"0"-24,2 1-6,0 0-11,1 2-7,-2-2-11,3 1-7,-1 1-16,3 2-16,-4-1-13,3-1-8,1 2-12,0 0-6,0 0-8,0 0-6,0 0 0,1 9-12,2-3 6,1 0-13,1 1-1,1-1-3,4 4-5,0 0 2,1 0-7,6 3-5,0-1-3,0 1-1,2-1-3,0 0-4,2-1-2,-3-1 0,5 0 2,-2 1-1,1-3-4,2 2-6,-2 1 0,1-2 0,-2 0 2,1 0-6,-2-3 1,-2 1-3,-2-1 6,-3-2-2,-1-1-2,-2 0-1,-2 1 0,0-2-1,-3-2-1,0 1 3,0 1-4,-2 0 4,-1 0 0,-1 0-2,-1-2-3,-2 7 2,0-4 3,-3 3-4,0-2 3,-1 2-2,0-1 3,-2 0 0,-3 4 0,-3 0-2,-5 1-3,1-1 3,-1 3-3,-2 1-3,-3-1 1,2 0-16,0 1-13,0-2-23,-2 2-13,3-1-18,-2 1-25,3-3-16,0 0-38,1-1-25,-1 0-164,-2-2-382,4-2 170</inkml:trace>
  <inkml:trace contextRef="#ctx0" brushRef="#br0" timeOffset="14154.08">3807 4305 73,'0'0'162,"0"0"-8,0 0-15,0 0 3,0 0-2,-4 10-6,1-7-9,0 2-9,-2 3-4,2-4-2,-1 5-3,-3-2-6,0-1-10,1 2-6,-1-2-12,-4 4 7,1-1-7,0 3-8,-4 1-5,-3 0-3,3 0-3,-4 2-5,2 2-6,1-3-4,-2 1-1,0-1-2,6 1-6,-6-2-1,7 0 2,3-1-5,-3 0-3,4-2 1,1 1-3,2-1 1,-3 3-5,5-5-1,-1 0-3,2 1 3,3 0 3,0 1-1,3 0 5,1 1 0,4 0-2,-1 0-2,4 2 0,3 2-4,3-5 0,-4 1 1,6 2-3,-4-3-2,3 2 3,3 0-7,-4-1 2,-2 0-6,5 1-10,-5-1-12,0 1-22,2-2-18,-5 2-30,2-2-29,-3-1-37,2-3-39,-6 3-188,-2-5-414,-2 1 184</inkml:trace>
  <inkml:trace contextRef="#ctx0" brushRef="#br0" timeOffset="23181.43">2868 4970 108,'0'0'137,"0"0"-9,0 0-15,-3-2-3,3 2-4,-2-2-9,2 2-4,0 0 2,-3-4 7,3 4-2,0 0-3,0 0-7,0 0-8,0 0-6,0 0-6,0 0-3,0 0-9,0 0-6,0 0-2,0 0-6,-9 5-5,9-5 1,-1 2-9,0 1-5,1-3 4,-2 5-6,1-2-5,2 3 7,-2-2 1,2 1 0,-1 0-1,0-1-1,2 4-5,-1-4 3,0 4 1,2-1-3,-1-1 4,0 1-3,2-2 4,2 4-2,-1-3 5,0 3-1,9 6 2,-4-7 0,1 2 0,2 0-4,3 2 0,-4-3-5,7 0 0,-1 0 0,0 1 0,-4-2-6,4-1 0,-2 0 2,4-1 3,-1 1 2,1-1-2,-5-1-5,6-1 3,1-1-1,-5 0-2,5 0 3,2-3-5,-1 0 2,-1 0-1,2-3 0,-1 3-2,-1-1-1,1-2 1,-1 2-5,-2 0 0,2-3-1,0 2-2,0 1 1,-2-3 1,1 0 3,-1-1-4,-5 1-3,2 2-2,3-3 4,2 0-1,-8 0-1,0-1 1,0 1-2,2-1 1,-2 2-2,-1-3 3,1 1-3,0 2 0,-4 0 0,1 0 1,-1 0 0,0 1-2,-3-1 5,0 2-3,0-1-1,0 0 2,-1 0 2,-1 1-4,-1 0 6,-1 2-7,1-2 1,1 1 1,-1-1 1,0 1-2,0 0 2,2-1 3,-3 1-2,1-1 1,2 2-4,-1-1 7,1-1-4,2-1-1,1 3 0,-2-4 2,3 1-1,-3 1-1,1-1 2,1-1-4,-1 1 1,-1-1 0,3 1 4,-3-2-3,2 3 3,-1-3-4,0 0-1,-1 1 4,3-2-1,-3 2-2,3-2 2,-3 3 8,3-2-8,-3 1 4,3-1-1,0 1 2,-2 3 2,2-3-1,-1 0 0,1 4 3,-1-1-3,3-1-1,-4 1 0,3 0-1,2 2 1,-3 0 0,-2 2-3,2-1 2,0 1-1,-3 0 0,3 0 0,-2 2 0,1 0-3,-2 1 2,0 0-1,1 1 0,1-1-2,-2 0 1,-1 2-1,2 0 5,-4-2-5,2 2 1,-2-3 0,2 3 1,-2-2-2,0 1 1,0-2 0,-1-1-4,-1 0 7,0 0-5,0-1-1,-1 0 1,3-1-1,-4 0 0,3 1-3,-3-1 4,0-2-2,0 3 2,0-3 8,2 3-8,-2-3-1,0 0 1,0 0 0,2 3 2,-2-3-1,0 0-3,0 0 2,0 0 1,0 0-1,0 0 4,0 0-2,0 0-1,0 0-1,0 0-1,0 0 1,0 0-1,3-7-4,0 3 5,-2 2-3,0-1 2,1 0-3,1-1 2,-1 0 0,0 2-1,1-1 2,0 1 1,-2-2-3,2 2-1,0-2 1,1 0 2,-1 1-2,1 0 0,0-1 2,3-1 0,-1 2-1,-2 0 1,1-1 0,0-1 0,2 1-2,2 0 0,-2 3-4,1-3 4,2 1 1,0-2 0,-2 2-2,2 0 4,1 0-6,3 1 13,-1 0-10,0-1 0,1 2 2,-1-3 0,1 2 2,0-1 0,0 1-1,2-1 2,0 0-3,-1 2-2,2-2 6,3-1-1,1 1-2,-5 0-1,1 1 5,-1 1-2,-1-2-2,3 2 2,-2 2-1,0-1-1,0-1-1,-1 2 4,1-2-4,1 2-2,6 0 5,-8 1 1,0-1-3,1 1 3,-1-2 3,1 3-4,1-2 1,-2 1-2,1-1 3,-2 1-2,2-1 0,-1 0 3,0 1-3,-1-1 2,-1 2-7,1-1 4,0 1 10,0 2-11,-1-1 0,1 0-1,0-1 3,-1 1-2,1-1-3,0 0 6,0 2 1,-1-2-1,0-1-1,0 0 1,3 0 3,-3-2-5,1 3 2,0 1-3,0-2 7,2-1-6,-2 1 0,0-1 1,2 1 0,-3-1 2,3 0-2,-2 1-4,0-1 8,0 1-5,1-2 1,0 0-1,0 0-1,0-2 2,-3 2 1,2-2-2,1 0-2,-1 0 2,0-2 0,-1 1 1,1-1 1,0 0 0,0 1-5,-2-2 6,2-1-2,-2 1-2,3-1 0,-4-1-1,1 1 1,0 0-1,-4 2 2,2-2-2,-3 1-1,3 0 7,-3-1-7,0 0-2,1 0-3,-2 1-2,0-3-11,-2 1-8,-3 1-17,1-1-29,-4 2-33,1-1-42,-3 0-52,1-1-40,-4-1-205,1 1-482,-4-3 214</inkml:trace>
  <inkml:trace contextRef="#ctx0" brushRef="#br0" timeOffset="24234.05">3703 5471 99,'-8'-1'205,"2"0"-1,3 1-3,3 0-14,-5-1-19,5 1-15,0 0-16,-9 0-13,9 0-9,0 0-10,-1 3-2,1-3 3,4 7-8,-3-2-7,1 2 0,2 1-5,0 4 1,-1-1-8,3 4-4,-1 4-2,1 0-7,-2-1-8,2 2-5,1-3-5,-3 1-5,2-2 3,-2-5-11,3 7-3,-4-4-2,1-1-18,-1-2-10,1 2-11,-3-1-18,1-2-26,1-1-29,-2 0-24,2 0-13,-2-2-20,1-2-20,-2-1-23,3 0-31,-3-1-108,0-3-347,0 0 153</inkml:trace>
  <inkml:trace contextRef="#ctx0" brushRef="#br0" timeOffset="24639.52">3706 5456 90,'-3'-6'192,"3"-1"-21,2 2-13,-1 0-15,2-1-17,1 2-5,-4 1-15,4 0-10,2 2-7,-2 1-12,2 0-5,-6 0-2,11 2-11,-4 3-5,0-1-3,0 3-7,-1-1 2,-2 1 1,2 2-8,-2-2 2,0 2-3,-1 0-3,-2 1 7,-1 0-2,2 0-6,-2-1 5,-3 1-3,3 0 4,-3-1 2,-3 4-5,1-3-3,1 1 0,-4 0-7,1 0 1,-1-2-9,1-2 4,0 1-3,0-2-1,4-1-2,-1-2 2,1 1-4,0 0-3,2-3 2,-2 2-3,3 0 2,0 0 8,0 1 2,1-2 2,2 1-1,0 1 2,4 1 1,-1-1 0,1 1-1,0 1-4,4 1-3,0-2 1,-2 1-1,3 3-1,1-3-1,0 2-2,-1-1-1,1 0-1,-3 1-3,1 0-5,-1-3 1,0 5-4,0-2-13,-3-2-4,0-1-16,0 2-24,-1-2-23,1-1-14,-3 2-25,0-3-28,2-1-18,-2 2-45,-3-3-133,2 0-370,-3-1 165</inkml:trace>
  <inkml:trace contextRef="#ctx0" brushRef="#br0" timeOffset="26321.47">4047 5551 198,'-3'-4'256,"3"0"-14,-3 3-20,3-3-15,0 4-20,0-4-11,0 4-19,-3-3-13,3 3-15,0 0-14,0 0-7,-1-2-8,1 2-9,0 0-5,0 0-6,0 13-2,1-8 6,2 3-6,-3 4-6,0-3-4,3 0-4,-3 3 2,4 0-5,-1 0-11,1 3 5,-1 4-6,1-6-9,-1 0 2,0 0-1,0 2-10,0-3 1,-1 1-4,1-1-5,0-5 0,-2 1-1,2 1-3,-1-2-1,-1 0-2,0-1 1,1-3-1,-1 0-5,1 0 4,-4-1 1,2-2-7,3 4 6,-3-4-2,3 3-7,-3-3 3,0 0 4,0 0-4,0 0-3,11-5-3,-7 3 0,-1 0 2,0 0-4,3 1 2,-2-1 0,2-2-5,-2 2 3,3-3 2,0 3 0,-2 0 0,3-1-2,-3-1 0,2 0 0,0 0 8,-3-3-8,-1 2-3,4 0 2,-4-1-1,4 1 1,-3-3 1,-1 1 0,-3-1-2,4 0 7,-4 0-11,0 1-2,-4-2 0,3-1 12,-5 0-10,3 1-4,-1-2 2,-3-1 0,0 2 0,-1 1 1,1 2 3,0-2-4,-1 2 2,1 0 0,0 2 2,2 1-1,-1 0 0,-1-1-3,3 5 3,-2-3-3,2 3-1,0-1 5,4 1-2,-7 4 1,4-1 0,0 0 3,0 3 0,0 1 1,2 2-5,0 5 5,1-2 10,0 1-13,1 6 1,3 1 5,-1-5-4,1 2-2,-1 2 13,3-1-13,-1 0 0,-2-5 0,3 0 3,-1 2-2,1-3-6,-2-5 5,1 3-4,0 0-6,1-3-2,-1 0 1,1-2 0,-2-2-3,3 0 0,0-2-1,0 0-3,3-1-7,0-2-6,-3-1-8,3-2-5,1-1-10,2-1-9,-2 1-16,1-2-4,0 1-4,2-3-3,-1 1 0,3-2 0,-4 0 5,-1 1 6,5-6 5,-6 4 13,0 0 1,1-3 7,-3 2 13,-2 4-4,0-3 12,-2 1 2,0 0 9,-4 2 11,2 2 8,-1-3 6,-2 3 24,-1 0 9,2 1-1,-2 3-3,-2-1 7,0 1 1,1 2 2,-2-1 11,-1 2 0,6 0 0,-10 1-4,5 1-1,0 1-3,-2 3-2,0-3 2,3 3-7,-2 3 1,5-4-3,-2 4-4,0-4-4,3 4-1,0 1-2,0-1-4,0 2-1,6 0 1,-2 1-2,0-1-3,3-1-2,2 1 3,1 1-5,5 3 1,-3-5-3,3 5-2,2 1 1,0 1-3,1-1 2,0 2-4,-1-2-2,3 4 0,-3 0-4,1 3 2,-2-1-8,0 0 3,-3 1-6,0-1 0,-5 0 0,-1 0 3,-3-4 1,0 1 3,-3-1-2,-1-4 10,-3-2-1,1 1 3,-1-2 0,-1-2-1,-1-1 3,1-2 3,-1 1-2,-1-4-3,0-2 4,1-1-3,5 0-1,-12-6-5,4-2-2,0-3 0,-1-7-11,0-4-5,2-5-2,-1-10-6,2-1-10,3 0-4,2 0-5,2 1-2,2 0 4,1 3 5,-1 10 6,0-1 0,1 1 7,-1 3 4,3 1 1,-5 5 2,1 1 4,0 6 3,0-1 9,-2 2 6,1 2 2,-1 1 3,2 1 1,-2 0 2,0 3 0,0 0 4,0 0 1,0 0 3,-2 11 2,4-3 6,-1 1-1,0 5-1,1 0-5,1 0 2,-1 0-1,3 6-4,-1-5-9,0-1 6,0-1-3,1-1-4,-1-5 4,0 1-4,-1-3-4,1-1-2,0-2-1,1-2 0,1-2-6,0-2-3,1 0-3,2-6-3,-3-1 1,0-1-1,-3 0 2,2-8-10,-2 1 1,-1-2 1,-2 1 2,3 0 5,-2 6 2,-1-1 1,-3 3-1,3 2 7,-1 2 3,1 2 7,0 1 4,0 1-6,0 0-1,0 4 3,1-1 2,-1 1 1,0 0 4,7 9-2,-4-4 0,0 2 0,1 1 0,2 4-3,0-1-5,-1-2 6,0-2-1,2 4-1,-2-3-2,2 2-3,-2-4-1,0 1-11,2-1-1,0-2 1,0 0-3,-1-3-5,0-1 4,0-3-8,1 0 1,0-4-2,1-3 0,-1 0 3,-1 0 1,0-4-1,-3 0 2,0 0 2,-2-6 1,-1 1 0,-3 0 3,0 0 7,0 4 6,-2 1 7,1 2 12,-1 1 16,0 2 4,2 5-4,-4-3-1,3 4 5,0 2-4,4 1 0,-8 4-1,6-1 2,0 6 1,1 1-4,0 2-3,2 7-5,2 0 2,-1-4-6,1 7-5,1-7 2,3 8-11,-1-1-11,0-1-15,5-3-19,-1 3-10,0 0-21,0-1-31,1-2-26,2-1-43,-4-5-43,-2 1-148,4-2-388,0-8 173</inkml:trace>
  <inkml:trace contextRef="#ctx0" brushRef="#br0" timeOffset="26776.8">5145 5588 84,'-5'-8'298,"-1"0"-8,-2 3-15,1-1-8,-1 1-13,0 1-9,0 3-18,1 0-22,0 1-10,-2 1-32,4 0-11,-1 3-20,0 3-8,1 1-20,0 0-10,-2 3-8,4-2-12,1 2-9,-1-3-9,3 4-19,-3-2-8,1-2-12,1 0-7,1 1-5,0-4-5,0 1-9,0-4-8,0 1-5,3 0-3,-3-3 1,0 0 1,8-4 0,-3 0-6,-1-1-2,-1 1 4,1-2 4,0 0 2,1 5-1,-1-2 4,0-2 4,0 4-4,0-2 6,0 2 2,2 2 1,-6-1 1,9 3 4,-3 0 1,0 1-4,0 2 5,2 0 5,-2-2-5,1 4-1,0-3 0,0 0 0,-3-1 1,5 0 1,-4-1-2,1-1 1,1-1 0,-1 0-3,-2-2 7,4 0-2,-2-5 2,1 0-3,2-3 0,-2-2-2,-1-1-1,2 0 12,-3-1-11,2-4 1,-2 4 0,0 0 2,1 0 0,-2 1-2,0 4 2,0-1-1,-1 4-1,2-1 5,-1 2 2,-1 2-5,2 3 0,-5-1 3,10 7 2,-3-1-2,0 1 3,0 0 1,1 2-1,4 6-3,-2-5-11,-2 1-17,7 2-25,-6-2-32,2-1-38,0-2-58,4 0-17,-5-1-212,1-1-440,0-3 195</inkml:trace>
  <inkml:trace contextRef="#ctx0" brushRef="#br0" timeOffset="28197.41">6028 5347 29,'0'-4'252,"0"1"-24,2 1-11,-2 2-16,0 0-6,0 0-8,4 7-8,-3-1-7,2 6-15,1 0-6,-1 7-5,3 3-14,-3-2-10,-1 0-12,1 0-8,0 0-10,1 1-9,-1-2-10,0 0-7,-2-5-6,2 6-4,-2-1-6,1-6 3,-2-1-16,0-3-2,-2 0-6,2-1 0,0-2 0,-1-3-4,1 0-1,-3 0-4,3-3-4,-4 0-3,1-6-1,-1 3-3,3-6 7,-1 1-14,-1-1 4,2-2-1,1 2-3,0-3-1,0 3 2,0 1 0,1 1 0,2 0-6,3 1 3,-2 3 1,0-1-1,-1 3 0,3-2 0,-1 3-4,4 2-4,-1-1-12,1 2-6,-1-1-9,1 0-5,-1 1-19,1 0-22,0-1-12,0 0-11,1-2-13,-2 1-15,3 0-4,-1-1-6,0-3 4,3 0 7,-1 0-5,1-2 20,-4 0 9,0-1 10,-2 0 16,-1-1 1,1-4 16,0 0 28,-3-2-4,-1 1 6,-3 0 24,0 0 21,-3 0 14,3 2 35,-4 3 14,1 0 9,-4-2 13,3 4 16,-2 1-2,2 2-8,-1 2-1,-1 0-11,0 1-6,1 0-6,-1 7-9,2-3-1,0 4-7,1-2-5,1 4-8,-2 0-3,1 0-4,3 1-3,0-3-4,0 4-6,0-2-5,-1-5-4,1 3-4,1 0 1,1-4-9,-1-1-2,-1 0-7,2-1-2,0-1-3,-2-2-2,5 0-10,-5 0-6,5-6-2,-2 1 2,3 0 2,-3-4-6,1-5-1,-1 3 2,2-2-2,-1 1 7,-4 4 6,2 0 2,-1-1 1,3 2 6,-4 3 2,2-2 2,-2 2 1,3 3 14,-3 1 4,0 0-1,8 2 2,-4 1-3,3 5 0,-4-3-1,4 3-3,0 1-3,-1 1 2,2-1 2,-5-3-6,4 3-4,0-3-11,-2 2-12,0-2-14,1 0-15,-1-3-16,-2-1-17,2 2-11,0-4-17,-5 0-7,9-6-7,-4 3 0,-1-3 9,2 0 2,-2-2 15,2-4 2,-3 0 16,-1 0 11,1 0 8,0-2 33,-1 2 21,-2 2 29,2-1 26,-2 3 22,0 3 16,0 1 6,0-1-2,-1 3-9,2 0 2,-1 2-1,0 0 6,0 0 5,5 7-7,-3-1-7,0 0-7,1 3-6,0-3-6,-1 3-3,2-2-8,-1 2-6,0-2-2,-2 0-4,2-2 2,-3-1-9,3 0-9,-3-1 3,1 0-3,1-2 0,-2-1-5,0 0 1,0 0-1,0 0-2,-3-11-4,3 4 2,0-1-1,-3 0-7,3-4 4,0 0 1,0 4-1,0-2 0,0 3-1,0 0 0,3-1 2,0 4-5,-2 1 5,2-1-2,1 1-2,-1 2 4,1 0-4,-4 1 3,10 2 3,-3 1-6,-2-1-1,2 2 4,0-1-1,0 1 2,1 2-2,0-3-3,0 0-4,0 0 2,1-1-2,0-3 0,1 2-2,-3-3-2,4-1-1,-2-3-3,0 5 2,0-6 0,-2 1 2,-1-2-2,1 0 3,1-1 2,-2 0-2,1-1 4,-2 2-3,-3-1 4,1 2 2,1 0 5,-4 3 10,3-2 7,-3 5-2,2-3-3,-1 2 2,-1 2-2,0 0 6,0 0 2,9 7 2,-6-1 4,1 3 4,1 4 5,0 5-1,2 2 2,2 3 5,-1 0-3,5 11-5,-3-2 11,4 3-13,0 0-4,0 2 6,0 2-13,-1 2 3,1 0-9,-4-1-4,6 3 3,-9-1-6,0-1-4,-2 1-5,-5-6-2,-1 3-5,-3-16 3,-3-3-1,2-2 4,-2-4 2,-1-4-5,1-3 4,-6 0 10,1-4 4,2-2 7,-6-4-2,2-3 9,-1-7 3,-1-2-6,2-3 4,3-5-6,-1-10 13,2-1 0,3-1-8,3-3-6,2 2-4,5-4-1,2 0-2,4 3 0,0 1-11,3-1-5,2-2-7,1 5-15,2-1-5,1 2-24,-4 10-19,2-1-34,-2 4-48,2 0-78,1 0-62,-2 4-232,-4 0-565,-2-1 249</inkml:trace>
  <inkml:trace contextRef="#ctx0" brushRef="#br0" timeOffset="52313.96">2053 6465 181,'-2'-1'181,"2"1"-11,0 0-14,-8 4-8,5 2-13,0 6-1,0 3-11,2 5-8,-2 0-14,3 3-7,0 0-5,3 2-13,-3-2-8,4-2-7,-1 2-3,1-1-5,-1 0-6,1-4-7,-2 1-1,-1-3-5,1-3-4,0-1 1,-2 2-6,0-5-4,0-1-6,0-1-4,0 0-8,0-1-16,0 0-6,0-3-10,0-2-21,0-1-23,0 0-6,0 0-15,0-14-1,0 5 14,0-4 5,0-3 11,-2-2 7,2-2 1,-2-3 12,-1-1 2,1-2 14,-3 3 10,2-5 5,-1 4 21,1-1 6,2 4 15,1 1-2,0 6 10,0 0 5,0 3 8,1 3 0,-1 2 0,2 0-4,-1 0-1,2 2 1,1 1-1,1 3-2,-5 0 0,12 4-4,-2 5-1,1 2-1,-1 6-7,0 0 0,3 2 0,-3 1-2,2 4-1,0-1-6,0 1 0,-1-1-4,2-1-2,-2 2 2,2-6 0,1-1-2,-7-5-3,4-1 1,-1-6-1,-3 2-3,0-2 0,2-4 4,-1 1-6,1-2 5,-2-2 5,0-3-4,5-3-4,-9 1-3,4-3-2,-2-2 3,-3-1 0,2-3 0,-2-1 1,-3-4-1,0-1-5,-3-1 1,1 4 1,-1-5-1,-4 2 0,2 0 3,-1 1-6,-1 3-1,2 4 3,-1 3-1,1 3-4,2 0 7,-1 3-9,0 0-4,1 4-16,3-2-9,-2 3-25,3 0-29,0 0-24,-3 9-40,3-1-165,1 0-343,2 1 153</inkml:trace>
  <inkml:trace contextRef="#ctx0" brushRef="#br0" timeOffset="52487.5">2516 6733 103,'0'4'277,"0"4"-16,-1-1-13,-1 5-21,-1 0-20,0 0-11,-1 7-24,1 1-19,-1 1-12,2 0-16,2-3-11,0-3-17,2 5-22,3-6-35,-3 1-32,3 5-42,-1-7-73,2-2-66,-3 4-182,0-7-386,0 0 171</inkml:trace>
  <inkml:trace contextRef="#ctx0" brushRef="#br0" timeOffset="52971.74">2982 6748 96,'0'0'244,"-3"-2"-24,3 2-20,0 0-19,4-5-15,0 3-23,2 2-13,4 0-10,4-2-13,3 2-11,3 0-17,3 0-7,-1 0-8,2 0-3,-1 0-7,-2-1-8,1 1-4,-2 1-7,-3-3-1,-3 3-9,3-2-3,-6 1-7,-1 0-7,-2 1-20,-2-2-4,-2 1-12,-4 0 1,6 0-39,-6 0-46,0 0-37,0 0-160,0 0-334,0 0 148</inkml:trace>
  <inkml:trace contextRef="#ctx0" brushRef="#br0" timeOffset="53464.28">3807 6547 131,'-1'-3'206,"1"0"-15,0 3-24,-1-2-14,1 2-15,0 0-10,0 13-6,-2-4-12,4 6-9,-1 4-8,2 1-11,1 4-5,0-3-11,2 2-6,1 0-5,-1-2-4,1 0-5,-2 0-5,1 0-9,-2-3-4,0-3 0,-1-1-14,0 0-5,-3-1-5,1-2-12,-1-2-20,-1-3-20,1-1-21,0-1-28,0 0-13,-3-2-12,3-2-32,0 0-96,0 0-271,-11-10 121</inkml:trace>
  <inkml:trace contextRef="#ctx0" brushRef="#br0" timeOffset="54005.67">3809 6648 80,'-3'-11'159,"3"1"-1,-3 2-18,3 1-1,0 4-10,-1-4-17,-1 3-10,1 1-10,1 0-18,0 0 2,0 3-9,0 0-10,0-4-4,0 4-10,0 0 4,0 0-8,0 0-3,0 0-2,6 7-4,-6-7-2,1 4-7,-1-4 0,0 3 3,0-3-4,0 3-5,0-3 2,0 0 2,0 0-9,-1 4 5,1-4-4,0 0 0,0 0-5,-5 1 6,5-1-1,0 0-8,0 0 5,0 0-3,-5 0 2,5 0-1,0 0-1,-7 0-7,7 0 13,0 0 9,0 0-5,-6-2 6,6 2-1,-4-3 1,4 3 2,-2-4-4,2 4 4,-1-2 3,1 2-4,-4-4 5,4 4 5,0-2 3,0 2 2,0 0-1,-2-3-3,2 3-1,0 0-4,0 0-1,-3-2-6,3 2 2,0 0-4,0 0 1,9-2-5,-9 2 1,8 3-2,-2-1-1,1 2-1,2 3 0,0 3 0,1 2 0,4 4-2,0 1 3,-1 1-5,1 2 4,-4 0 2,0 4-5,-3-3 0,4 1-5,-4-2 2,-1 2 1,0-3 0,-2 2-1,-1-8-1,-2 1-2,0-3 0,-2-2 0,2 0 1,-2-2-1,0-2 3,-1-1 1,1-1 1,-2 0-2,0-2 2,3-1 3,0 0 4,-8-4-5,2-2-2,3 0 2,-1-6-7,0-1-1,1 0 7,0-7 0,2 2-5,-2-6 3,3 2-1,0-2-2,4 0 1,-4 0-4,3 0 2,3 3-1,-1 1-1,-1 5 0,2 1-2,0 1-8,1 2-19,-3 1-24,3 4-24,0-1-33,-1 3-42,2 0-43,-4 1-188,2 2-414,-2 0 184</inkml:trace>
  <inkml:trace contextRef="#ctx0" brushRef="#br0" timeOffset="54194.41">4107 6732 124,'2'3'256,"-2"1"-19,1 2-11,1 1-8,0 1-9,0 1-17,1 4-12,-1 0-7,1 7-26,0 1-15,1-1-12,-1 1-12,1-1-7,-1 0-23,-1 0-20,0 0-33,1 1-35,-3 0-50,2-3-53,-1-3-67,-2-2-191,1-1-401,0-3 178</inkml:trace>
  <inkml:trace contextRef="#ctx0" brushRef="#br0" timeOffset="54914.33">5024 6639 168,'0'0'188,"0"0"-15,6 8-4,-3-1-14,-1 5-11,1 0-10,2 2-16,-1 5-7,0 0-10,0 3-11,1-4-8,-1 1-10,-1-5 1,1 0-13,-3 1-5,2-3-2,-2-3-11,1 0 1,-1 0-9,0-1 0,0-3 1,-1-1 1,0 0-1,0-1-4,0 0-4,0-3 2,-5 0-4,5 0-2,-7-4-2,2-1-2,-1-3-1,3 0-3,-4-4-3,3-1-3,-2-8 1,2 2 3,0 0-7,-1-2-1,1-1 0,3 2 0,1 1 0,0 6-3,0 1 1,0 3-1,1 2-4,2-1 5,-2 5-1,1 0 5,4 3-5,-1 0 2,1 1-4,2 3 0,2 3 2,2 2-2,-1 1 0,5 4 3,0 0-3,0 3 1,-1-1 1,2 0 0,0 1-2,1-2 2,-4-3-1,3 3-2,-5-6 0,1 0 4,-1 2-1,0-7-3,0 1 1,-3-1 2,0-3-2,-1-2 2,1-2 2,-2 0 0,0-1-3,-1-1 8,-2-4-4,0 2 2,-1-3 0,0-2-1,-2 0 7,-1-1-7,0-2-3,-3-3 2,2-2-9,-5 0 0,1-3 1,-1 3 1,0-2 0,2 3-4,-3 1 1,3 5 1,1 4 5,-1 0-12,-1 2 7,3 4-5,-1-3-16,0 4-14,0 1-21,3 1-45,-5 0-35,5 0-74,-2 6-113,0-3-353,1 0 156</inkml:trace>
  <inkml:trace contextRef="#ctx0" brushRef="#br0" timeOffset="55427.97">5572 6614 2341,'0'0'-13,"0"0"34,-10-7-4,6 3 26,2 3 18,0-2-11,2 3-14,0 0-10,0 0-7,-6 6 1,9 1 0,-3 0 2,0 3-1,3 4-2,1 4-2,0 0-3,2 2-3,-1 2 0,1-3 3,-1 3-5,-2 0 4,2-3-7,-3 1 3,1-7-2,-1-1 0,-1-3-1,2-1 0,-3 1-1,1-2 0,-2 0 0,2-3-2,-1-1-2,0 0 0,0-3 3,-3 4-2,3-4-1,0 0 2,-11-7 3,7 1-6,-2-2 3,1 0-2,-1-3-2,0 0 2,-2-6-1,4 3-1,-2-4 1,2-1-2,-3 1 1,4 5 0,2-2-1,-2 1 2,0 1 0,-1 0 1,4 3 2,-3 2 3,3 1 4,-1 2-4,-1-1 1,2 2-2,0 0 2,0 0-4,-1 1 3,1 3-5,-2-3 2,2 3-1,0 0 2,0 0-3,0 0-1,0 0 4,0 0-2,0 0 0,0 0 1,0 0-3,0 0 0,0 0 0,0 0-1,0 0-3,0 0 0,0 0 2,0 0-1,0 0 4,0 0-3,0 0 1,0 0-3,0 0 2,0 0-1,0 0-3,0 0-1,0 0 3,0 0-7,0 0-5,0 0-5,0 0-9,0 0-11,0 0-11,0 0-11,0 0-13,0 0-17,0 0-11,0 0-18,0 0-18,0 0-18,7 0-25,-7 0-116,0 0-323,3-4 143</inkml:trace>
  <inkml:trace contextRef="#ctx0" brushRef="#br0" timeOffset="56216.14">5520 6723 51,'3'-5'137,"-2"2"-7,-1 3-12,4-1-12,-1 1-12,-3 0-5,0 0-6,10 3-12,-10-2-5,3 2-7,-2 0-6,0 1-1,-2-1-6,1 1-3,0-2-3,-1 2 0,-2 1-8,0-2-2,2 0 3,-2-1 4,0 0-1,-1 0-1,1 0 6,3-2-6,-7 0-3,7 0-5,-7-2 7,4 0-1,3 2 1,-4-4-4,1 1-3,2 0-2,-1-3-1,1 3-4,1-3 3,0-1-3,3 0 4,-2 1-6,2 0 2,0 2-4,-2 0-1,2 1-1,1-1 1,-1 3-4,0 0 1,4 0 1,-7 1 0,10 3-1,-6 1 2,3 1 0,3 4-2,0 1 0,-3 3 4,4 4-6,-3 0-3,1 1 9,-2 3-10,0-1 3,-3 4 0,2-2-2,-5-1 1,2-1-2,-2 1-1,-1-4 2,-1-2-2,-3 0 1,1-3-5,-1 0 1,-5 0 5,-1-3 0,2 0 0,1-2 1,0-2 2,0 1 5,-2-2 4,2-1-4,-2 1 1,0-4-2,2-2-3,0 0 4,3-1 0,-2-1 0,2 1-6,1-6 3,0 5-1,2-5 0,2 2-1,2 1 1,0-1-2,1 2-1,5-2 2,-1 3-1,5 0 1,1 1-4,1 2 2,1 1 1,-1 2 2,6 2-5,0 2-4,-5-1 2,2 0-9,-2 1-11,5 3-20,-7-2-23,-1 0-20,1-3-29,1 3-34,1-3-22,-2 0-163,-6 1-355,4-3 157</inkml:trace>
  <inkml:trace contextRef="#ctx0" brushRef="#br0" timeOffset="56999.91">6356 6514 154,'2'-12'245,"-2"4"-9,1 0-26,-4 1-20,-1 1-20,0 3-15,-2 0-16,-1 1-16,-3 2-7,0 0-10,3 3-10,-7 2-8,0 0-8,2 2-5,0 1-6,1 0-1,1 3-12,2-2-4,1 4-5,-2 4-3,2-4-4,2 6-2,2-1-3,1 2 0,2-2-2,0 1-1,3-1 1,1 2-5,-1-2-4,0 4-2,1-4-1,1 1-1,-3 1-6,1-1-5,0 3-9,-3-7-15,-3 2-12,0-2-18,-1-1-10,0-1-26,0 0-15,-2-1-24,2-5-19,-2 2 1,3-3 1,-4-1-11,3-1 1,0-4-2,-3 0 10,1-2 13,-1-1 26,-3-3 17,3-1 22,-1-3 13,-1 0 39,2-1 11,0-2 11,0 0 14,0 1 28,3-1 10,1 0 0,0 6 9,2 0 12,-1-3-12,4 3-7,-1-1-4,4 1 2,3 1-5,2-2-4,3 0-4,1 2-2,5-1 0,1 1-4,4-3-3,0 2 3,-2 2 5,4-1-3,-4 3-7,-1-1-3,-4 2-1,-3 1-6,-4 0-3,0 0-6,-1 1 0,-4 0-4,0 0 1,-1 1-1,-4-1-1,0 4 0,-2 1-1,-5 0 0,2 1-1,-4 3 3,-1 0-2,2-1-1,-1 2 1,-2 0 11,1-1-12,3 1 2,4-1-1,-4-2-3,5 2 0,0-2 0,1-2 0,1-1-2,1 2 3,1-3-3,0 0 4,1-3 1,1 1-3,-4-1 3,10-3-2,0 2 0,-3-4 3,0 0-3,4-3 6,-3 2 2,-3-1-1,4-4-3,-4 2 5,4-2-7,-4 1-4,2-1 2,0 2-2,0 2-3,-2 2-4,0 0 3,1 2 0,0 0-5,-1 1 0,1 2 2,0 1-2,3 0 0,-2 2 1,0 0 4,2 2-6,-2 0 1,0-1-3,-2 2 0,0 1 0,0-2 0,-2 1 5,0-1-6,-1-1-1,0 0 1,-2 1-1,2-2 6,-2 1-6,1-2 7,-1-2-5,0 0 7,0 0 4,0 0 5,0 0 3,0 0-1,-4-13 1,4 7 1,1-2-1,2-3 1,1 0-6,2-2 4,2-3-8,2-5-4,1 0-30,-1-3-26,9-6-35,-4 8-38,6-9-33,-4 9-44,0 5-249,0-2-484,0 6 215</inkml:trace>
  <inkml:trace contextRef="#ctx0" brushRef="#br0" timeOffset="57352.36">7073 6527 172,'2'-4'300,"1"2"-25,1-1-22,4 0-23,1 2-22,1 1-19,5 2-12,-1 2-27,0 3-14,4 2-15,-3 6-12,0-2-2,0 5-20,-2-1-7,0 2-9,-4 0-14,-1-1-4,-3 1-11,-2 1-12,-1 0-5,-4-6-6,-1 2-2,-4 2-3,-1-7 2,1 2-1,-2-3-2,1-4 0,0 0-2,-1-1 8,1-1 3,-2-4 7,0 0 5,0-2 4,0-2 0,2-1 15,0-2 5,0-1 1,4-4-5,-2 1 1,2-3-2,2-1-4,4-7-3,-2 0-5,4-3-5,5-8-6,-1 8-11,8-11-15,2 3-18,3 1-19,0 4-27,-3 8-30,0 4-31,0 2-25,-2 4-25,-1 2-41,-1 4-38,-3 1-189,-1 2-475,0 2 211</inkml:trace>
  <inkml:trace contextRef="#ctx0" brushRef="#br0" timeOffset="57655.36">7517 6808 244,'1'0'315,"-1"0"-14,0 0-21,6-5-21,-2 1-17,-1 0-6,1-2-10,2 0-23,-2 1-16,4-1-22,1 0-19,5 1-22,0 0-8,-1 3-10,-2 0-12,3 4-15,-1 0-12,-5 2-5,2 1-6,-3 0-7,0 4-5,-4-2-6,0 3 2,-3 2 0,0 0-14,-5 2 2,1 0 5,-4 2-16,-2 0-2,-4-1 7,1 1-8,-1-1-1,-2-1-6,1-1 10,5-2 0,-2-2 5,6-4 3,0 0 0,1 0-2,2-2 5,1-1 1,1-1-9,1-1-3,11-7-4,1 0-10,9-4-18,1-3-21,15-2-27,-1-4-48,4 3-67,2-1-64,6 0-340,-3 1-630,0-2 279</inkml:trace>
  <inkml:trace contextRef="#ctx0" brushRef="#br0" timeOffset="59703.99">1608 8089 99,'-3'-9'203,"0"4"-9,3-1-5,-4 1-6,2 1-9,1 1-14,1 0-19,0 3-19,-3-3-3,3 3-11,0 0-10,0 13-3,3 1-12,0 5-1,1 2-5,-4 5 11,3-1-9,-2 2-7,1-1-9,2 0-6,-1-2-8,-3-1-1,1-2-3,5-1-6,-6-2-4,4-4-5,-4-2-3,3-4 0,0 2-5,-2-3-2,-1-2 3,0-2-1,0 2-3,0-3-2,0 1-1,0-3-1,0 0-1,0 0-1,0 0-5,-7-11 3,7 4-2,-4-6-3,1-1 1,-4-4-3,1-3-2,2 0 2,1-1-1,0-1-3,2-1 2,-3 0 0,2-1-1,1 1-1,1 4 3,0-2 2,0 8-6,0 1 2,1 3-1,-1 2-4,2 3-2,-2 1 5,4 2 0,-4 2 0,0 0-1,7 8 1,-1 1 1,1 1 1,1 9-2,2 2 3,0-3-3,0 4 8,1 0-9,0 1 2,2-1 0,-3-2-3,4-4 0,0 0 3,-6-4 0,1-2-1,5-1 1,-4-3-2,-2-2 1,2-1 2,0-2-1,0-2-2,3-2 1,-5-2-2,3-3 4,-1-1 1,0-1-2,-3-2 0,3-4 1,-3-2-1,-1-1 1,-4 0 1,1 0-2,-3-2 0,0-1 2,-3 1-5,-1 1 2,0-1 0,-2 4 6,-1-1-5,3 6 2,-2 1-4,2 2-1,-2 4 2,1-5-3,-1 6-9,2 1-16,-2 0-24,1 2-30,-2 2-25,-3 0-44,7 2-35,-1 0-211,1-2-431,3-1 191</inkml:trace>
  <inkml:trace contextRef="#ctx0" brushRef="#br0" timeOffset="59892.03">1972 7948 93,'3'-2'261,"-3"2"-25,3-1-10,-3 1-16,7 3-17,-1 3-5,1 4-12,1 1-11,2 7-13,1 5-14,-1 3-14,2-2-13,0 8-8,-2-6-15,4 8-20,-3-9-35,2 9-34,-2 0-54,-2-11-64,-1 1-60,-1-2-190,-1-2-399,-2-6 176</inkml:trace>
  <inkml:trace contextRef="#ctx0" brushRef="#br0" timeOffset="61431.33">3693 9102 138,'2'-7'177,"-2"2"0,1 0-9,-1-1-3,-1 2 6,2-2-1,-2 3-10,-2-1-18,1 0-11,0 2-7,-3 0-10,0 0-12,1 1-5,-2 1-20,0-2-6,1 2-3,-1 2-12,-1 1-3,0-1-5,1 0-7,1 2-3,-4 0-4,1 3-4,1-1 5,0 3-4,-3 0-2,0 1 2,3 2-4,-3 0-3,2 1 0,2 0 3,-1-1-8,-3 4 0,3 1-1,1 0 2,-1 2 1,2 0 2,1-2-1,1 3-1,0 1 2,1-2-5,0 1 0,4 2 4,0-1-5,1 1 2,-2-2 0,3 3-4,1-2 2,2 0 0,1 0 0,-1 2-5,1-3 1,2 0 1,0 0-3,3-2 1,1-2-4,1 1-2,1-2 2,1-1 3,0-2-3,-6-4-2,9 3 0,-6-5-3,0 0 9,7-2-5,-1 3-4,-6-5 0,3-2-1,0-2 1,4-2 1,-1 0-2,-5-2-1,1-2-2,2 0 2,3-1-5,-4-2 4,0 0 0,-5 2 1,1-1-1,1-3 0,-4 1 0,0 1-3,1-7 5,-4 1-3,3-2 0,-6 0 2,3 2-2,-4-3-2,0-2 3,0 0 0,-2 0-2,-1-1 0,0-1 0,0 4 4,-1-6-2,-2 5-5,-3-2 5,-1 1 1,0 1 1,0-2 3,-1 3 2,-2 0 1,-1 0 0,-2 2-3,0 2 1,-1 1 3,0-1 0,-1 1-2,2 5 8,-4-1-5,4 2 1,-5-2-5,1 2 2,3 1-1,-1 3-2,-1 1 2,2 0-4,-2 1 1,1 1 1,-6 0-5,5 2-7,1 2-7,-2 2-22,3-3-18,0 2-16,1 2-21,2 0-12,0 1-26,1-1-17,3 1-26,0-1-26,2 2-204,-3 1-435,4-1 192</inkml:trace>
  <inkml:trace contextRef="#ctx0" brushRef="#br0" timeOffset="62049.14">2890 9420 76,'-5'-3'208,"2"2"-13,-1 0 2,-1 0-15,5 1-8,-5-1-17,5 1-15,-5-1-9,5 1-12,0 0-13,0 0-8,0 0-1,-5 3-4,5-3-6,2 6-8,1-2 1,2 2 1,2 1-1,3 0-3,1 2-5,3-3 6,6 1-15,3-1-5,1 2-3,2-4-8,1 0-3,1-1-2,1 0-7,0-3-3,1 2 0,-2 0-9,0-2 0,0 0-6,-1-2 2,-3 0-10,-2-1 1,-5 2-1,-2-2-8,-2 0-6,-3 0-6,0 3-9,-4 0-4,-2 0-9,1-1-12,-2-1-17,-3 2-28,3-4-28,-3 4-33,0 0-20,-6-5-15,2 2-22,-1 2-143,-7-5-378,2 2 168</inkml:trace>
  <inkml:trace contextRef="#ctx0" brushRef="#br0" timeOffset="62316.07">3146 9334 194,'-5'-3'209,"2"-3"-3,0 4-15,0-2-14,2 3-12,-1-2-16,0 1-10,2 2-7,0 0-14,0 0 6,0 0-3,12 3-11,-5-1-9,0 3-5,2-1-12,3 1-7,-1 2-4,3-1-11,-1 1-3,5 1-5,-4-1-6,6 2-3,-6-2-3,0-1-6,-1 0-3,1 1-4,-4 0-1,2 0-4,-3 0-1,2-2-1,-6 2-3,0-1-1,0 1-3,-3-1-2,1 3 0,-3 0-1,-6 2 1,0 1-4,-2 3-1,-3 2-3,-4-1-7,0 2-17,-2 0-13,2-2-17,-6 6-32,1-3-36,-7 7-33,6-9-52,-8 10-206,7-10-441,3 2 195</inkml:trace>
  <inkml:trace contextRef="#ctx0" brushRef="#br0" timeOffset="67035.42">6581 8604 19,'0'0'140,"-1"-3"-7,-1 0-6,2 3-16,-3-4-5,1 0-5,-1 3-2,1-2 3,-1 2-3,1-3-2,-2 2-9,1 0-3,-1-1-4,0 1-10,-2 0 2,1 0-7,-1 2-9,0 0-2,-2-1 1,-1 0-4,2 1 5,0 0-5,-3 2-1,3-2-7,0 4-1,-3-2 0,2 1 0,1 2-1,-3 3-2,2 1 0,-2 0 2,1 2 4,1 0-4,1 0-4,0 8 3,1-6-5,1 0-3,-1 6 3,2-5-2,2 6-3,0 1-1,3-2-7,3 0-3,-1 2 1,1-2-1,3-1-3,3 1 2,-1-2-5,0 0 0,3 0 8,-1-7-9,0 1-4,6 0 3,-3-3-4,4 0 2,-2-3-3,0-2 2,4-1-3,2-2-1,-1-2 2,-1 0-1,0-1-1,0-5-1,0 1-1,-6 0 2,3-4-1,0 0-2,-6 1-1,0-2 1,-1 1 6,-2-1-7,1-8 1,-5 8 1,2-6-6,-4-1 5,1-2-1,-5 2 2,0-1-4,-1 0 1,-3-1 3,-1 2-2,-1-1 1,-2 2-1,1 1 0,-3 0-2,1 2 1,0 5 0,0 0 5,-2 0-5,0 3 0,-1 0-4,0 3-13,-2 1-10,-4 1-12,5 2-19,-3 0-25,3 4-38,-1 0-18,4-1-29,0 2-62,1 0-122,1 0-382,3 0 169</inkml:trace>
  <inkml:trace contextRef="#ctx0" brushRef="#br0" timeOffset="67624.2">6659 8470 10,'-10'-2'85,"0"2"-4,3 0-7,-4-1 0,1 1-7,-5-1 3,0 2-4,1-1-8,-1 1 11,-2 0-6,3 0-5,-1 2-6,-1 0 3,2 0 3,-1 1-7,0 1 6,1-1-10,0 2-2,-3 6 3,3-5 0,-3 5-3,2 2-6,4-6 6,-1 8 1,5-4-5,-4 8 1,1-2-2,3 2-2,0 2-4,4-2 0,-1 3-2,1 0-5,3 0-1,0 1 0,2-1-6,1 0 2,2 0-2,-1 0-4,3-2-2,0 1 6,6-2-7,-2-1-1,1 1 1,2 0-5,0-2 3,1-2 0,2 0-3,2 1-1,0-3-5,2-2 4,-1-1-4,3-2-2,-1-2 6,-1-4-7,0 1-11,1-4 1,0-2-5,-1-2-6,-3 0 2,2-2 9,0-3-7,-2 0 5,-5 1-1,3-5 6,-4 4-3,1-5 4,-1-5 9,-2 0 5,0-1 3,-5 0-2,1-2 0,-2-3 4,-1-1 0,0-1 2,-1-8-2,-4-1 5,-2 10-8,1-2 0,0 3 1,-3 0-1,-2 2 2,-2 1 0,1 3 1,-3 0 1,-1 5-4,2 4-1,-1 1 1,-6 0-3,3 4-3,-1 1-7,-6 3-17,1-1-33,0 4-28,0 1-35,2 1-174,-3 1-314,7-1 140</inkml:trace>
  <inkml:trace contextRef="#ctx0" brushRef="#br0" timeOffset="68027.23">6565 9401 171,'-2'-3'259,"1"1"-17,-1 0-28,2 2-19,-2-3-21,2 3-19,-2-3-19,2 3-14,0 0-18,0 0-31,0 0-22,0 0-19,7 6-32,-5-3-44,1 0-37,-1-1-39,0 3-161,-1-2-304,0 1 135</inkml:trace>
  <inkml:trace contextRef="#ctx0" brushRef="#br0" timeOffset="68212.5">6623 9652 113,'-2'2'238,"2"-2"-24,0 4-22,0-4-18,0 0-24,-2 1-21,2-1-21,0 0-29,0 0-35,3 3-30,0-1-25,-3-2-30,0 0-24,3 2-46,-3-2-94,0 0-222,0 0 99</inkml:trace>
  <inkml:trace contextRef="#ctx0" brushRef="#br0" timeOffset="68396.22">6623 9864 204,'0'0'230,"-2"3"-25,2-3-20,0 0-26,0 3-33,0-3-30,0 0-29,0 0-36,0 0-48,1 3-33,-1-3-50,0 4-90,0-4-205,0 0 91</inkml:trace>
  <inkml:trace contextRef="#ctx0" brushRef="#br0" timeOffset="69209.7">6848 10226 13,'-3'-4'260,"0"2"-24,0-1-19,-1 1-6,0 0-19,-2 0-18,2 0-19,0 1-7,-1 0-12,5 1-11,-8-2-12,2 2-10,6 0-3,-10 2-14,5-1-9,-3 0-7,0 2-5,0-1-4,0 2-7,-1-1 0,-2 4 4,0 0 0,0 0-5,3 0 8,-3-1-7,0 4-7,-2-3 7,3 4-8,0-2 9,-1 3-9,-3 4 0,1-2-3,4-1-4,-3 2 3,1 1-3,2 2-5,1-4-2,1-1-3,-2 3-1,3-2 0,1 1 1,1 2-5,0 2 2,0 0-4,2 1-2,2 1 6,-1-2-5,2 1-7,-1-2 4,3 3-7,0 0 5,-2 1-5,2-2 2,1 0 0,3 1 12,-2 0-19,2-1 4,-2-2-4,2-2 0,-1-3-2,1-1-9,1 1 4,1-4-2,1-2 0,-1-2 15,2 1-15,1-1 3,-2-3-12,4 0 1,0-1-1,0-2 4,1 0-6,1-1-1,5-1-3,-1-2-3,1-2-1,-3-1 0,1-1 0,-1 1 2,1-1 1,-2-2 5,3 0 2,-2-4 0,1 4 1,-3-2 8,-1-2-8,0-1 0,0 0 2,-3 0 7,-2-1-1,0-2 5,2 0-1,-3-3-4,0 1 16,1-3-12,-5 2 5,-1-2-4,-1 1 2,-2 1 14,-1-1-5,-2 1 3,0 2 0,-2-2 0,-1 2 2,-3 1 4,-1-1-4,-1 2 5,-3 1-1,-1 1-1,0 1 4,0 3-3,-3-1 4,-3 4-10,4 3 0,0 1-12,1 1-9,-1 1-13,1 1-19,-2 0-22,2 2-31,0 3-31,2-2-31,0 1-23,5 3-48,-1 0-42,-1 3-194,3-1-496,1-1 220</inkml:trace>
  <inkml:trace contextRef="#ctx0" brushRef="#br0" timeOffset="69945.42">7087 10195 15,'-3'-8'142,"0"-4"-6,-2 0-2,1 3-12,-2-1 4,1 1-2,0 1 0,-2-1-1,-1 2-4,-2 0 1,-1-2-4,2 3 6,-2-1-8,-2-2-9,2 5-1,-2-3-4,-1 4 0,0-2-4,0 1 0,0 1-14,0 0 2,1 1-10,-2 1-6,1 0-9,0 1-8,-2 1-5,3 2-4,-3 1-3,4 1-2,-4 1-2,1-1 1,-2 6 3,3-3-3,1 2-3,-3 4 5,-3-2-13,4 3-1,-1 0-2,2-1 1,1 5-1,-1-1 3,2 3-6,0 0 1,1 0-2,1 1-4,-1 2 1,3-1 0,-1 1 3,2-1-3,-1 1 1,1 1 0,1 0-5,-1 0 4,3 0-1,1 0 11,-1-1-13,-2 1-4,3 0 3,2 1 1,-2-3 2,3 3-3,-3-1 3,6-1 6,-3-2-10,3 5-3,-2-8-2,2 5 4,0-5-4,0 3 3,1-1-1,0-1-1,0-3 0,2 3 1,0-10-7,-1 3 6,1-1-4,3-2-1,-2 1 1,-2-4-2,2 0 3,3 1 3,-1-4-8,-1 2-2,5-2 1,-1 2-2,2-1 0,-1-2-1,1 1-6,0-2-4,0 0-4,2-3-6,0 1-8,0-1-7,6-5 10,0 3-4,0-1 3,2-3 1,-3 1 0,2-2 2,2-1 2,1-3 10,-2-1 0,-1 1-1,1-4 9,-1 3-4,1-1 10,-1-3 0,-1-1 1,-1 0 5,-2 0 3,-2-2 4,-1-1-2,0-2 1,2-8 4,-2-1 3,-5 7-1,-1-10-3,1 1 4,-4-3-4,-2 5 0,-3 4-4,-2-8 6,-5 11-1,0-10 2,-3 0 2,-1 12 0,-3 1-5,-1-1 2,0 2 1,-5 2 1,-2 4 1,1 1-1,-2 1-2,-4 4-14,1 2-26,-2 0-30,-1 5-40,-12 1-43,10 2-62,1 1-67,0 1-177,0 3-480,2-1 213</inkml:trace>
  <inkml:trace contextRef="#ctx0" brushRef="#br0" timeOffset="72847.69">2453 8748 46,'-2'-3'97,"1"0"-7,-2 1-6,3 2-2,-3-3-11,0 1-4,3 2-8,0 0-5,0 0-7,-4-1 4,4 1-8,0 0-7,-3 5-2,2-2-5,-1 3 11,4 0-8,-1 3-3,-1 0 9,2 4 2,-1 1-6,1 5-3,0 1 2,1-1-1,4 5 3,0-1-2,0 5-7,4 8 7,1 2-4,2-2-4,1 3-2,0 0-1,8 23-1,-7-21 4,1 3-6,7 14 8,-9-16 7,8 16-2,-8-15-2,0 0-2,6 15 0,-8-17 0,7 18-2,-7-16 1,3 17 0,-6-17 2,6 17-5,-5-17 1,0 1 2,-3 1-1,1-2-7,-1-2 1,1-1 1,-1-4-1,-1-2-2,-2-6-8,0-2 2,0-3 7,2 2-8,0-2-3,0-1-1,-4-7 0,0 0-9,0-5-17,-2 0-16,2-2-24,-3-2-17,3-2-16,0-2-26,-2-1-35,-1-1-102,0 0-276,0 0 124</inkml:trace>
  <inkml:trace contextRef="#ctx0" brushRef="#br0" timeOffset="75754.02">2336 8960 79,'0'0'89,"0"-5"-2,0 5-10,1-4-4,1 1-5,-2 3-4,2-4-1,-2 0-2,3 4-10,0-3 1,-3 3-4,4-2-3,1 0-6,0-1-3,-1 2-5,6-1-1,-6 1 1,4-1-4,1 1-1,-2-2 1,3 2-5,0 1-4,-2-3-2,4 1-1,-2-1-9,0 2 8,3-1-3,1-2-3,-1 2 3,1-1 0,1-1 8,-1 0 10,1-2-4,5-2-3,-5 3 11,5-1 2,1-3-4,0 3 11,1-2-7,-1 0-2,2-1-4,-2 0-2,2 2-1,0-1-3,-1 1 0,0-2 1,-1 5-4,3-2-3,-2-2 2,5 3-2,-2-2-5,1 1 7,2 0-7,-3 1 1,3-2-1,0 2 2,2 0-2,8-3 1,1 1 0,-12 3 0,11-4-3,1 2-1,-10 0-1,8-1 1,-8 4 3,-1 0-3,3-3-2,7 1-2,-10 0-1,0-1 2,2 1-1,8 0 0,-11-2 1,-1 2 1,4-2-3,-2 1 6,2-2 3,6-2 2,-8 4 4,10-4-3,-8 4 4,7-2-3,-1-2 4,-8 3-5,10-2-2,-8 5 8,0-4-10,9 2 2,-9 1-1,-1 2-4,11-1 2,-11 0-10,2 0 10,7 1 1,-10 2-4,2-3 0,-2 1-3,14 2 4,-13-3-4,1 0-3,0 3 1,7-5 3,-9 2-2,1 2 1,0-2 3,0 1-4,9-2-2,-8 3 3,0-1-3,-2-1 2,11-1-1,1 1 3,-2 0-3,-9 0 4,10-1 0,-10 2-3,0-1-2,0 0 0,1 0 1,-2 0-2,2-2 6,11 1-6,-13-2 2,0 3 1,2-4 2,-2 2 2,0 0 8,2-2 0,-2 1 1,10-2 1,-10 3 0,0-2 0,-1 2-4,1 0 1,-3 1-3,-1-3 2,0 7 0,0-5-2,3 4 1,-3-3-2,0 1 0,0-1 0,0 0-3,1 4 0,2-4 1,0 0-1,-2 2 8,3-1-9,-1-2-4,-2 2 2,-1-1 1,3 1-2,-2 0 0,-1 1-1,-1-3 1,-1 3-1,-2 0-2,4 0 5,-3-1-4,2-1 2,-2 1-3,0-1 0,1 0 0,-2 0 4,1 0 1,0-3-3,-1 2-1,1-1 4,0-2-5,2 3 3,-1-4-5,-1 2 1,-1 1 3,1 0-2,-1 1 0,0-3 1,1 2-2,-6 1 0,4 0 1,-4 0 0,-1 0 3,0 3-4,-1 0 0,0-1 2,0-2-1,-4 3 0,1 2 2,-1-1-4,0 0 3,-2-2 0,0 2 3,-2-1 2,1 2 2,-1-1 1,1 1 3,-1-3-2,2 3 0,0-1-5,-3-1 7,3 2-9,-1-2 2,1 0 2,3-1-3,-2 2 4,1 0-6,1 1 1,0-1-2,-2 1 2,2-1-2,0 0-1,-2 2 1,0-1 1,-2 0-3,-6 1 0,8-3-1,-8 3 3,8 0 1,-8 0-5,8 0 3,-8 0 3,8 0 3,-8 0-4,7 0 0,-7 0 1,7 0 1,-7 0 0,6 1 0,-6-1 2,9 3 1,-5 0-5,0-2 3,5 1 3,-4 0-4,3 2 2,-3-3 0,4 3-1,-1 0 0,1 0 2,-1 1-2,0 2-1,-2-5-1,1 6 1,0-3 1,0 4 2,0-2-3,0 2 2,0 2 1,-1 3-3,0-1 6,-1 8-5,-1 0 3,-1 4 2,2 10 0,-3-10-3,1 10 3,-2 2-2,1-1-1,2 1 1,-1-10-3,2 8 3,1-1-1,1-8 3,-1 8 3,5 2 4,-4-10-5,1-2 1,2 2 2,5 7-1,-5-9 6,-1 1-3,2-1-4,-3 1 2,0 0 2,-1-1 2,0 1 2,-4-1 4,1 2 2,5-2-3,-8 1 1,2 0 4,2-1-3,0 1-1,-3 0 3,0-1-2,2 2-6,-1-1 8,-2-1-10,4 0 3,-4 1-1,2 1-4,0-1-1,-2 0 4,2 1-1,-2-2-1,2 2-2,-3 2-2,0-1 2,2 7-8,-2-8 5,1 0 1,-1-2-3,3 4-4,-3-3 2,0 1 4,0 2 0,0-4-4,1 10 0,-2-10 3,-2 3-5,6-1 3,-6-2 0,3 1-2,0 0 9,3 0-10,-3-1-3,1 0-3,-1 0 2,3-2-1,-1-2 0,0 2-1,1-1-2,-1-1 4,2-3 9,-3 4-15,1-7 2,2 6-1,-4-5-2,2-1 3,0 1 3,1-1 1,0 4-3,-2-3 1,2 1 7,-1-3-7,0 1-9,0 1 3,-1-2 2,2 1-3,-1-1-4,1 2-2,0-1 4,-1-1-2,3-2-6,-2 1 8,-2-3-9,3 3 0,-1-3-6,0-1 4,0 1 5,0-2-1,1 1-1,-2 2 5,3-1 2,-3-1-2,3 3 0,-4-2 5,1 0 2,2 3 0,-1-2-3,-2-1 0,2 1 2,0 5-1,0-2 5,-2-1-10,2-2 6,-2 4-4,1-3 2,-1 0 2,1-2-1,0 2 2,0-2-5,-2 4 0,1 0 11,-1-4-9,2 0 1,-4 0-2,4 1 5,-2 2-4,0-5 2,0 4 3,0-3-3,1 0-1,-2 1 0,1-1 2,-2 0 1,5 1 4,-4 1-5,-1-2 2,2-2 2,0 3-1,0-3-2,-1 2 3,1 0-1,0 0-3,-2-1 4,2 2-2,0-2 6,2 0-10,-4 2 6,4 0 1,-2 0-4,0-2 2,0 3 4,-2-3-3,1 0 3,1 2-3,-1-2 1,-1-1-1,2-1 3,2-1-6,-2 0 5,0 1-4,-2-1 0,2-1 6,2 1-4,-2 1 1,0-1 4,1 0-4,-1-4 3,-1 6-7,1-2 4,0 0 0,-2 1 0,2-5-4,-3 3 6,3-3-2,-1 5 1,1-5-2,0 6 2,-1-4-2,1-2 3,-5 6 4,4-3 0,1-3-4,-6 4 3,5-3 6,-2 4-1,-1-2 5,4-3 0,-8 4-2,5-4 13,-3 4-4,1-2-2,-1-1-6,-1 3 4,0-3-8,-2-1 2,0 1-3,-1 1 7,0-1 1,0 0-7,0 1 7,-7-1-3,3 1 13,-2 0 6,2 0-5,0 1 4,-2-1-4,2 4-1,-1-5 7,1 1-11,0 2-14,-1-3 7,-1 4-5,1-2 2,-1 2 3,-6 1-2,1 1-6,-1 0-1,0-1 2,-2 1 3,1-2-1,2-1-3,-3 3-2,-3-1-2,2-1 3,1-1-6,-1 0 15,-1 0-24,1 0 16,-1 0 9,0-2 2,2 4 4,-1-2-1,-1-1 10,-2 2-5,4-1 13,-4 1-7,0-1 18,1 1-6,-1-1-4,1 1 1,-4 1-2,3-1-21,-1-1 12,-8 2-1,10 0-4,-2 0 2,3 0-15,-3-1 4,1 0-2,1 1-7,-3 0 0,-6 1 2,9-1 2,-3-2-8,2 4 6,-10 0-6,0 0-6,9-1-1,-8 0 4,6-1-9,-7 1 2,8 2 8,-8-1-17,-1 0 12,1 0 1,7-3-4,-7 3 0,7-3 8,-7 1-9,8-2 3,-6 6 8,6-6-18,0-1 15,-10 1-5,10-1 1,-8-1 2,8 0-3,0-1 0,-10 4-1,12-4 5,-11 1-8,11 0 5,-12 0 2,12-1 7,-2 2 3,1 0-12,-9 1 0,10-4 5,-1 3-11,1 0 3,-2 1 2,1-1-1,0-2 2,1 4-5,-11 0 9,12-1 0,-1-3-4,2 1 2,-3 1 1,4-2-2,-3 0-5,1 1 1,0 0 4,1-1-3,0 2 0,2-2 4,-1 1-3,1 0 6,0 0-16,3 1 18,-2-1-8,2-1 3,4 0 6,1 1-5,-3-2 3,5 0-7,-6 1-1,2-1 7,4 0-9,-1-1 5,-1 1-10,1 0 5,0 0 7,1 1-1,0-1-4,0-1 0,4 1 3,-1-2-1,1 2 0,-4 0-2,3 2 0,1-2-1,0 0 0,2 0 11,-1 1-5,1-1-5,-1 0 6,1 3-4,2-2-2,-1 0 1,0-1 3,3 0 2,-3 1-1,7-1-1,-7 0-1,4 0 0,3 0 6,-7 0-7,4 2 1,3-2 0,0 0-2,-10 0 9,8 0-13,2 0-5,-8 0 4,3 2-3,2 0 3,-3-1 3,2 1-5,-1-2 7,-3 1-5,0 2-21,1-2 14,-1 1 0,-1 0 0,1-1-1,-2 1-1,0 0 0,3-1-4,-4 2-4,-5-2-1,6 2-4,-1-2-6,-3 2 6,0-2 5,1 3 1,2 0 6,-5-1 8,4 3-10,-1-2-5,2 0 8,1 0-3,-4 1-4,0-2 3,1 1 1,2 1-1,-2-1 0,5 0 8,-2 0 12,0 0-24,-1 0 4,-2 1 1,5 0 2,-2 2 2,0 1 0,-1-4-14,1 0 6,0 1-5,-3-1-4,2 3 6,3-4 2,-1 2-3,2-1 2,-2 0-5,1-1 0,1-1 1,2 0-7,-3 2-8,3-1-12,0-2-9,0-1-11,2 2-19,-1 1-28,0-3-20,4 0-26,-6 0-42,6 0-32,0 0-202,0 0-483,-7-2 214</inkml:trace>
  <inkml:trace contextRef="#ctx0" brushRef="#br0" timeOffset="76379.35">3017 10452 133,'3'-2'142,"-3"2"-19,0 0-3,0 0-11,0 0-10,0 0-6,0 0 3,0 0-6,-4 9 3,6-4-9,-3-1-8,1 2 9,0 1-7,3 2 0,-3 4 4,0 0 5,4 1-2,2 7 1,-1 0 3,2 4-5,2-1-1,2 9-4,2 2-1,1-2-2,-4 2 0,3-1 2,1 3-3,-1 3-4,2 2-2,5 19-5,-5-18-3,-2-1 0,8 18-6,-7-16 1,3 16-4,-3-16-4,6 15 0,-9-15-9,7 16-8,-7-21-1,1 2 4,-1 0-8,-3-4-5,1-1 1,-3-9 0,-2-1-2,0-3-2,0-1-8,-1-4-4,-1-3-6,-1-2-12,-1-4-21,0-2-19,-1-2-20,1 0-36,0-3-38,-2-1-44,2-1-59,0 0-178,-4-14-462,4-1 204</inkml:trace>
  <inkml:trace contextRef="#ctx0" brushRef="#br0" timeOffset="77244.25">4737 10100 114,'0'-6'267,"0"1"-18,1 1-21,-1 1-25,0-1-21,2 2-17,-2 2-14,0 0 3,1 13 4,2-2-7,-1 4-15,1 6-10,1-1-12,-1 0-6,1 4-14,1-2-7,1 2-7,-2-2-8,2-3-6,0 1-9,1-2-4,-4-3-5,2-3-6,0-1-2,-3-2-5,1-3-5,0 1-3,-1-4-3,-1 3 3,0-4-1,1 0-5,-2-2 0,0 0-9,0 0 1,0 0-2,-7-16-5,4 4 3,-1 0-1,0-3-2,-2-3-3,0-4-4,-1 2-4,1-1-3,0 0 3,-1-2-1,0 3 6,2-2-7,2 8 1,0 1 5,2 4 7,-1 2-8,2 3-2,0-3 3,1 3-2,0 2-2,1 1 6,-2 1-4,0 0 1,14 6-2,-8 0 3,3 2-2,1 2 3,2 5 0,1 0 2,1 1-2,1-2-1,2 2 2,0 1-5,-3-1-7,0-1 1,3 0-3,-2-1-7,1 0-2,-4-3-6,1-4-1,-3 0-4,0-3 3,-2-3 6,1-1 1,-1-2 5,2-4 5,-3 0 8,3-2 10,-1-4-1,-4 1 6,-2-4-5,1-4 9,-1 1 1,-4-2 4,0-1 2,0 0-14,-6-2 5,0-2-6,-1 1 2,-2-2-1,-2 0-3,1 2-3,-3 2 1,0 3-1,4 1 4,-2 8-2,1 1-1,2 3-2,-2-1-19,5 3-17,-2 2-21,2 1-25,2 3-14,1 3-37,0 0-29,3 4-21,0 3-228,3 0-446,0 2 197</inkml:trace>
  <inkml:trace contextRef="#ctx0" brushRef="#br0" timeOffset="77422.27">5251 10259 301,'3'-3'374,"-2"2"-27,-1 1-11,4-3-42,-4 3-28,6 2-28,-2-1-28,3 3 2,2 6-40,0 0-28,3 11-21,-3 2-34,3 1-40,2 7-31,-6-5-41,1 0-57,-1 12-53,1-3-58,-1 0-267,-5-8-496,0 8 219</inkml:trace>
  <inkml:trace contextRef="#ctx0" brushRef="#br0" timeOffset="85726.51">11547 5443 103,'0'-1'148,"0"1"-14,2-4-6,-2 4-8,0-4-8,0 4-4,0 0-17,1-3-13,-1 3-16,0 0 11,0 0 2,1 12-6,1-2-4,-4 2-4,1 7-13,1 1 16,-1 4-4,-2 0-6,1 2-5,2-1-7,0 0 1,0 11-3,0-12-3,0 4-5,-1-3-1,1 1-2,1-1-3,-2-2-2,1-1-6,1-2 4,-1 0-2,0-5-11,0-2-11,-1-1-18,-1-5-25,2 0-18,0-1-11,0-4-12,0 1-17,0-3-14,0 0-16,0 0-106,-5-11-259,2 3 115</inkml:trace>
  <inkml:trace contextRef="#ctx0" brushRef="#br0" timeOffset="86056.31">11477 5569 118,'0'-13'121,"0"2"3,2 4-15,1-1-12,0 5-4,-1-3-18,2 5-3,4-1-8,-3 4 4,4 3-7,-2-2-5,3 7-9,6 4 3,-2 2-14,-4 3 5,1-1-7,3 4 3,-1-1-11,4 11 1,-5-9 0,1 10-3,5-2-8,-8-8 5,3-2 7,-2 1-7,3-3-2,2-3-3,-2 0 1,-2-7-3,1-1-2,-2-3 3,0-3-5,-1-4-1,4 0 5,1-5-3,-3 0-3,2-3 1,2-4 3,-2 0-5,-3-3 4,-1-1-2,-3-2-2,-1 2 2,-1-2-2,-3-2 0,1-1 0,-2 1-1,-5-2-4,1-1-2,-1 3 3,-2-2-3,2-1 6,-3 2-1,0 0-1,0 0 0,-3 3-6,0 3 3,3 6-5,-4-1 4,1 5-15,-1 0-1,-2 1-25,3 4-29,-3 3-15,3 1-41,-4 3-107,2 2-252,-5 3 112</inkml:trace>
  <inkml:trace contextRef="#ctx0" brushRef="#br0" timeOffset="86612.14">12209 5847 147,'0'0'210,"-3"7"-18,2-1-18,-2 0-22,0 2-13,-1 1-8,-2 0-18,2 0-14,1 1-11,-1-1-8,-2 1-12,2-3-19,-1 2-13,-1-3-12,0 0-6,-1-1 1,2 0-13,-4-2 0,3-3-2,-1 0-1,-1-2 2,1-3-2,0 1-1,0-3-2,4 0 2,-4-5 3,0 1-8,4 2 4,-1-2 2,4 1 0,0 1 4,4 0 3,-1 2-3,0 0-2,1 1 4,0 4 1,2 1 1,1 1-2,3 0-1,-2 3 0,-1 3 4,3 1-3,0 5-1,-3 0 4,3 4 0,1 3-6,-4 0 6,0-1-14,-1 4 7,-2-2-2,-1 3 4,-3 1-4,-3-1 1,-1-1 4,-5 0-2,1 0-1,-2-2-2,-3-1 6,1-2-4,-2-2 4,-2-2-1,-2-3 4,1 0 3,-4 0-8,8-5 7,-1-1-3,3-4 1,1 2-1,0-4-2,-1-2 1,2 2-1,-2-6 2,4 3 9,3-4-5,1 1 1,2-1 2,2 0-5,0 2-2,2-1 6,3 3-1,1 0-4,-1 3 2,2-1-2,2 2 7,5 1 4,8 3-4,-9 0-1,7 4-2,0-2 0,-1 4-3,0 1 0,-1-4-6,1 2-7,-2-1-21,-1-3-32,3 0-23,-4-2-14,6-1-68,-6-3-182,-4-1-368,8-6 163</inkml:trace>
  <inkml:trace contextRef="#ctx0" brushRef="#br0" timeOffset="86984.1">11374 6676 2068,'-22'7'3,"3"-2"-22,5-1 14,4 0-2,1-2 11,4-1 18,1 1 0,4-2-1,0 0-1,10-7-3,3 0 12,8-1 2,15-5-2,5-1 2,2-2-3,25-8-5,0 0-2,2 1 14,2 1 0,4-2-3,3-2 0,4 4 2,0 2 4,2 0-5,-4 1-3,-6 7-3,-5 3-9,-25 4-4,-4-1-11,0 2-21,-16 2-12,-1 1-19,-8 1-26,-2 1-19,-4 2-22,-5 0-29,-3-2-21,-2 2-22,-5 0-110,-3 3-324,-5-1 144</inkml:trace>
  <inkml:trace contextRef="#ctx0" brushRef="#br0" timeOffset="87239.49">11610 6808 45,'-12'7'178,"5"-2"-17,0-1 8,3 0 9,2 0-3,4 0-13,2-3-11,5-1-13,7-1-9,7-5-13,6 0-9,11-3-8,0-2-2,1-1-7,3-3-4,1-1-3,21-8-1,-2 1 2,-1 1-11,-18 6-2,0-1-8,0 2-5,-3 1-10,-5 2-8,-9 5-7,-4-2-5,-4 5-14,-6-2-5,-4 4-7,-2-1-13,-2 1-13,-2 0-27,-2 1-27,-1-1-30,-1 2-34,0 0-54,0 0-165,-13 0-389,6 0 173</inkml:trace>
  <inkml:trace contextRef="#ctx0" brushRef="#br0" timeOffset="89935.28">15108 6888 97,'-4'0'150,"-3"1"-17,0 1-5,-2 2-9,-1 3-10,0 1-12,-1 2-6,2 2 0,-3 5 0,0 2-1,1 3-14,0 2 6,-3 10-3,-1 0-3,4 3-4,1-1 0,1 0-8,4 2-6,0 0 1,3 0-12,0-2 0,5 3-6,0-1-3,4 0 2,0 0-11,2 0 3,2-3 0,2-1-11,-1-11 0,1-2 1,5-4-2,-2-1-6,6-6 6,-1-2 4,3-4 1,0-4-4,-1-3-5,2-2 4,2-5-3,10-4-2,-12 1 4,0 0 0,-2-3 1,-2-3-1,5-7-2,-9 5 4,-2-1-5,3-11 2,-6 8 4,3-10 1,-5 1-3,-2-1 0,-2 0 0,-2-1-1,-4-2-5,-1 0-1,-4-2-1,0 2-1,-1 2 0,-4 0-4,2 2-5,-1 10 3,-2 1 3,-4 2-8,-1 5-1,-3 1-2,-2 2-6,-5 6-20,-2 2-22,-2 5-25,-8 5-28,9-1-19,0 2-19,1 4-37,1 1-161,2 3-367,-1-1 163</inkml:trace>
  <inkml:trace contextRef="#ctx0" brushRef="#br0" timeOffset="90441.21">13985 7357 191,'0'0'176,"0"0"-21,0 0-12,0 0-18,18 1-9,-2-1-1,7 0-7,6 3-11,12-2-7,5 1-7,0 1-7,4-3-13,20 2-3,-22-2-7,-3-2-4,0 2-8,-4-1-4,0 0-8,-11 0-18,-4 1-4,1-2-19,-5 1 0,-7 1-10,-1-3-11,-2 3-9,-3-1 2,-4 0-17,1-2-26,-2 1-11,0 0-13,-1-1-114,-3-2-239,0 1 106</inkml:trace>
  <inkml:trace contextRef="#ctx0" brushRef="#br0" timeOffset="90723.58">14528 7133 85,'0'0'139,"0"0"-3,0 0-9,0 0-3,0 0-3,15 5-3,-8-1-11,1 2-6,3 1-7,3 2-2,5 0-8,0 2-9,-2-2 0,4 2-12,-1 0-3,-2-1-6,2 1-6,0 0-5,-1 0-5,-6-3-1,5 2-3,-6 0-1,0-1-6,-3 0 0,-1 2-4,-1-5-3,0 2 2,-4 0-2,-2-1 2,-1 4 1,-3-2-5,0 1 9,-3-1-10,-2 3 0,-5 2-2,-1 1-2,-2-1-5,-1 0 1,0 1-21,-1 1-22,0-1-29,2 0-39,-1-2-37,-1 0-169,1 0-334,7-4 149</inkml:trace>
  <inkml:trace contextRef="#ctx0" brushRef="#br0" timeOffset="92513.75">18638 6543 126,'3'-3'165,"-3"3"-10,2-4-10,0 3-16,-2 1-7,0 0-4,2-3-22,-2 3-5,0 0-16,0 0-3,0 0-6,-14 8-7,3-1 1,-1 4-3,-7 4-6,2 1 0,-1 2-3,-2 1 0,1 2-2,3 1-2,-1-1-4,-1 12 1,7-10-6,-2 13-4,4-11-2,5 0 1,0 0-4,0 0-3,5 0 1,-1-3-2,4 1-3,3-2-2,3-1-5,4-3 4,2-3-1,1-2 2,1 0-6,0-5 7,5 0-4,-1-5 1,2 0-7,0-3 3,2 0 2,0-1-3,1-5 0,-3 0-1,-1-2 0,-2-2-2,-1 0-1,-1-3 2,-1-2-2,-5 0 1,1-4-6,0-1 7,-4-1 0,-1-2-4,-4 1-3,1-3-2,-3 1 6,-1-2-4,-2 2-2,-2-2-1,-2-7-1,-1 7-1,-2 4-1,-3 1 5,-4 3-7,1 0-2,-5 3-8,-1 3-7,-1 2-12,-3 3-11,2 1-13,-3 3-19,3 3-20,1 1-18,2 0-32,3 2-23,-1 1-92,1 1-285,-1 0 127</inkml:trace>
  <inkml:trace contextRef="#ctx0" brushRef="#br0" timeOffset="92970">18777 6383 55,'-14'-5'85,"0"1"-9,-2 3-5,-1 1-7,-4 1-7,-2 3-15,1 1 7,-2 1 1,2 3-5,-3 1-6,-1 4-1,5 2 5,-13 10 3,5 3-10,1 0 12,2 5-7,-2 0 3,4 5-1,2 0-9,0 0-2,-6 18 1,13-17 0,2 4-3,-1-2-4,7 1 3,4 1-2,3-5-8,3 0 4,7-5 5,1 0-5,2-11-6,2 0 3,2-3 16,0-4-6,4-2-4,0-2 3,3-2-4,2-5 4,0-2-1,1-2 0,0-2 5,2-5 3,-2-1 4,1 0 5,-2-6 1,0 0-2,5-8 7,-10 1-9,6-5 0,-3-3-3,-4-3 1,-3-2-10,0-1-3,-5 0-6,2-4 2,-6-2-3,1 2-2,-1-3-4,-2 3-4,-3 0-1,-3-2 0,0 4-3,-3 11 1,-1-3 0,-3 3-5,-3 3-2,0 5-9,-4 2-41,-1 2-15,2 6-17,-1 2-30,-1 1-36,1 5-148,-2 1-319,-1 2 141</inkml:trace>
  <inkml:trace contextRef="#ctx0" brushRef="#br0" timeOffset="93359.26">18493 7866 216,'0'-5'201,"-2"-1"-21,4 3-21,-2 0-19,0 3-14,2-2-21,-2 2-30,0 0-22,0 0-22,2 8-36,-1-4-37,-1 3-70,0 0-77,3 0-203,-4 6 91</inkml:trace>
  <inkml:trace contextRef="#ctx0" brushRef="#br0" timeOffset="93528.81">18508 8320 116,'0'0'187,"-3"2"-19,3-2-20,-3 3-25,3-3-29,-1 4-29,1-4-32,0 3-41,0 0-57,0-3-79,0 3-155,0-3 68</inkml:trace>
  <inkml:trace contextRef="#ctx0" brushRef="#br0" timeOffset="93698.3">18432 8688 103,'0'0'196,"0"0"-19,-3 0-23,3 0-31,0 0-37,0 0-36,0 0-44,0 0-57,0 0-90,0 0-153,0 0 68</inkml:trace>
  <inkml:trace contextRef="#ctx0" brushRef="#br0" timeOffset="94310.19">18583 9294 78,'4'-3'197,"-3"2"14,2-2-8,-3 3-10,2-4-17,-2 2 8,0 2 5,-2-4-18,2 4-16,-4-4-16,0 1-6,0 2-3,-2-1 0,-1 1-4,-2-1-8,-2 1-17,4-1-7,-6 4-4,2 1-10,1 0-6,0 2-2,-4 2-8,3 1-7,-2 1-2,2-1-4,1 4 0,2-1-4,-3 5-2,1 2-7,0 0 8,0 0-5,0-1 4,0 5-14,3-2 3,0 1 3,-4 1-2,1 1-5,4 0 2,-1-2-3,0 2 2,0 2-9,2-1 6,-1-1-5,3-1 1,-1 3 6,4-3-6,-1 0-4,1-7-6,2 4 4,1-6-5,3 1 1,2-3-9,2 0 4,1-1 0,2-2 0,8-2-6,0 0-5,6-3 1,-3-2-1,3-2 4,0-2-5,-1-4-3,-2 0-5,4-2-3,-4-6 0,-1 5-9,-3-6 3,-1-1-1,2 2 1,-6-3-3,1 0 5,-2-3-1,-2 1 2,-4 0 2,1-2 3,-2 2 4,-4-1 1,-1 1 2,-2-1 0,-3 1 3,-1 2-2,-3-3 3,0 2 1,-4 0-4,-3 2 2,-3 0-3,0 1-9,-3 3 4,2 1-7,-2 1-7,5 4-7,1-1-20,-2 5-27,5-3-38,-2 3-35,-1 2-21,4 1-34,1 0-39,0 1-208,1 0-489,-1 1 218</inkml:trace>
  <inkml:trace contextRef="#ctx0" brushRef="#br0" timeOffset="94968.35">18770 9276 69,'1'-7'158,"-1"-2"-12,0 0-11,0 0-9,-1-1-7,0 0-5,-2 2-4,0-4-15,-1 0-9,0 3 3,-2 1-9,0-2-5,-2 0-8,-2 1-5,1 1-1,-2 0 0,0 0 4,-2 2-6,1 1-1,0 0 2,0 3-1,-1-1 2,0 1-4,-2 2-2,-1 2 5,2 1 0,-7 1 5,-3 3-4,2 0-3,-1 2 0,2 6 12,1-3-8,-1 4 2,0 2 5,1-1-7,2 5 7,-9 3-14,2-1 2,-2 4-3,0-2 0,-1 1-7,1 5 5,2-4 2,0 1-7,1 2-2,3 0 1,-3 0-4,1 0-7,1 1 0,5-1 1,-3-1-11,7-5 4,-2 7-3,5-6-6,3-2 1,-1 0-6,2-1-1,3 2 0,2-3 0,1 0 0,0-1-7,1-2 10,2 0-10,3-2-5,-1 3 1,1-8-10,5 5 0,-2-6-4,0 0 2,7 2-15,1-2-5,1-1-3,3-3 2,3 4 1,-1-4-2,1-2 3,1-2 4,3 0 1,3-2 2,7-2 3,-8-2 7,9-3 4,-1-3 1,-11 2-1,12-4-4,-2-5-4,-10 4 4,9-7-7,-3 1-3,-2-2 1,-2-4 2,0-1-4,-3 0 9,-5 5 0,5-7 2,-7 8 4,-2-1 4,0-2 6,-1-2 3,-2 1 5,-1-1 2,1-10-1,-5 9 2,-3-1 5,-2-9 4,0 1 0,-2 0-1,-5 0 3,-3-5-5,-3 5 5,0-2-6,-8 1 4,5 1 1,-1 2 9,3 7-8,-3 4-4,2-1-10,1 3-18,-1 1-32,1 7-20,-3-3-10,-1 3-36,4 4-31,-3 0-22,1-1-44,1 1-52,-3 1-176,4 2-465,0 1 205</inkml:trace>
  <inkml:trace contextRef="#ctx0" brushRef="#br0" timeOffset="96694.23">13600 6598 2,'0'21'88,"3"3"-6,-4 12-4,2 6 4,0 19-10,5 1-2,0 9-1,2 4-9,-1 2-11,3 3 5,0 2-4,1 9-3,2 9-8,4 1-2,-4 10-10,1-1 7,0 7-9,-2 4 5,2 4-7,2-1 1,-1-2-9,-2 1 5,1 2-6,3 2 9,3-3-1,-3-7-7,2 1 3,0-4 2,3-5-6,-2-5 1,1-8-9,-4-9-5,-3-3 12,-1-6-3,1-6-8,-3-8-11,-2-20 0,-1-2-5,-1-4-21,0-4 17,0-9-11,0-3-7,-3-1-3,1-7-12,-4-1-34,2-6-70,-3-1-167,0-5 75</inkml:trace>
  <inkml:trace contextRef="#ctx0" brushRef="#br0" timeOffset="99658.67">13613 6786 17,'3'-4'74,"-2"1"-8,1-2-10,-1 1 1,-1-1-3,3 1-10,-3-1 1,1 1-5,1 0 0,-1-1-3,-1 1 3,0 0-10,0 0 2,1 0 3,-1 1-3,2 0-2,-2 0-1,1 0-9,-1 3 2,0-5 3,2 1 5,-1 1 4,-1 1 5,0 2-7,1-5 0,1 3-2,-2-2 0,3 1-11,-2 1 7,0-2 0,1 0-6,2 1 2,-2-1-5,0 2-4,1 0 2,0-1 1,0-1-4,-2 2 5,4 1 3,0-2-8,2-1 1,2 0-1,0 2-8,5-2 10,1 0 4,4-1-5,4-2 1,-1 2 4,5-1 2,-3 0-2,6-2 3,12-3 5,0 0-7,2 2-7,1-2 2,4 0 2,19-4-1,-20 6-8,0 0 6,22-5-4,-25 5 0,4 1-2,20-2-4,-21-1 4,21-1-2,-19 6-3,19-7-1,-21 5 3,24-6-2,-6 1 8,-17 6-2,16-7-6,2 2 2,-18 3 1,23-5-6,-3 0 5,2 3-3,-1 1 3,1 0 0,0-2-2,-2 2-2,-1 0-1,1 0 3,0 4 1,-19 1-1,24-2-8,-4 0 6,2 1 4,-24 1 1,19-1-6,-17 3 3,-1-2 0,0 0-4,22-2 1,-23 5 4,23-5-1,-23 3-3,23-3 5,-2 2-2,-2 0-2,-18-1 2,24-1-5,-25 1 3,20-1 2,-18 5-5,18-6 5,-18 3-1,-1 1 3,19-2-9,-22 0 1,2 2 2,2 2 3,-1-3 0,-3 0 1,1 1-6,-2-1 3,3-1-1,-2 1 4,5-1-5,-5 1 0,22-4 1,-22 2 2,2-1 5,20-2-1,-22 4 2,2-3 0,21-2-5,-28 5 1,1 1-3,-1-2 5,-3 1-4,-11-1 2,-3 4 1,1-3-6,-4 0-10,0 1 15,-8 0 2,3 0-4,-7 1 3,3-2-2,0-1 7,-3 2-5,-1-1-7,2-3 10,1 4-2,-4-3-2,1 3-1,-1-2 7,-2 3 0,2 0 2,0 0-1,0-1-6,0 1 2,3-1-1,-3 0 3,4 1-2,-1 0 2,0-2-3,1 3-3,1 0 2,-2-1-5,-1 1 7,-2 0-2,1 2-11,0-1 14,1 0-7,0 1 2,-2-1-2,3 1-10,0 0 19,1 0-6,-1 0-2,4 1 0,-1 0-2,-2 0 11,2 0-7,1-2-5,0 2 4,1 2 3,-1-2-5,1 0 0,0 1-2,0-1 1,-2 0 2,1 0 0,-4 1-3,-2 0 3,1-1-3,-1 0-1,-3 0 1,0 0 5,-5 0-1,7 0-3,-4 1 1,-3-1 0,5 0-4,-5 0 3,0 0 6,5 1-4,-5-1 0,3 4-6,0 0 5,0-1 1,-1 3 3,2 0 1,-1 2-4,0-1 5,2 4-4,-2-2 0,0 4-2,1 2 2,2-3 3,-3 3-2,4 2 2,-1 2 2,-1-1 1,0 0 0,0 1-1,-1 2-1,2 0 0,-3 0 4,1-1-6,-1 3 3,1 3-4,-1-2 1,-3 1 5,2 15-1,-4-4 1,-1 4 2,1 0-3,-3 2 5,2 2-3,-7 18-2,2-20-2,-6 19-1,4-20 4,-5 20-3,1 0 0,-2-1 3,0 1 2,0-2 1,0 3 2,1-3-8,1 1 2,4-16 1,-3 17-1,0-1 6,4-18 0,-2 20-1,0-1 0,4-19-3,0 20-1,2-18 2,2 17-1,-1-19-1,1 1 2,-1 0-3,0 0 2,-1 0-1,4 3 0,-1-5 5,1 1-2,0 2 0,1-2-3,2-1 8,3-1 1,-1-4-1,3 3-4,-1-1 2,1-4-4,-1 0 4,0-8-5,1-1 3,0 3-2,3 4 4,-3-6-6,0-3 1,0 12 0,-1-8-2,1 7 0,-3-8-1,2 2 0,-2-4 4,0 3-1,1-3-2,-1 4 1,-3-3-1,5 1-1,-3 0 0,0-1-1,0 1-2,-1-2 3,1 1 3,-2-3-2,-1 0-2,0 1 5,0-1 3,2 0-2,-1 0 1,0-2 5,1 0 0,0 2 4,0 1 3,0-3 1,1 2 5,-1 1-3,-1-1-4,-1 2 1,2-4 1,1 1 0,-1 0-6,2-1 2,-1-1 2,-2 2 5,1-1-5,-2 1-3,4-2-3,-2 0 1,1-4-4,2 4 5,-2-4 2,-2-2-6,3 5-1,-2-3 0,1-1 2,-1 1-3,4 1 0,-4 0 6,2-4-2,-4 2 3,1 0-1,1-1 5,0 0-7,0 2-4,-4-2-1,2 2 3,0 4-2,0-5-1,2 0 2,-2 0 1,-2-1-7,4 7 2,-2-5 1,0-2-1,0 1 3,-2 1-9,1-2-1,0 1 4,1-1-6,-2 7 4,1-6-4,-1 5 2,1-7-3,-2 2 3,2-2-2,1 2 1,-3-1-1,-1 1-1,4-1-1,-2-1 4,1-3-2,-2 3-2,1 0-4,1-3-1,0-1-2,-2 0-4,2 1-7,0-2-2,0-2 3,0 0 4,1 0 2,0 1-1,0-1 4,-1-1-4,1 0 3,-1 0 2,1-4 0,1 6 2,-1-2-1,0-4 3,0 4 1,0-4 0,0 0 3,-2 5-1,2-5-4,-2 3 3,2-3-2,0 0 3,0 0 1,-2 4 4,2-4-4,0 0 2,-4 2-1,4-2 4,-7 1-7,7-1 2,-7 3-2,2-1 6,-3 0 9,1-1-14,-1 0 0,-1 1 2,0 0-3,0-1 4,-1-1-2,0 2 3,-4-1-4,-2 0-1,-6-1 1,7 0-2,-8 0-1,-2 0-2,0 0 0,-1-4 5,-1 2-4,-1 2 0,1-1 2,-1 0-2,2 0-2,-3 0-2,-3 0 3,3 0-1,-9 0 2,-5-2-1,5 0 2,-3 1 0,1-1 1,0-1 4,-3-1 1,0 4 1,-3-2 3,-1-1 10,2 3 2,-1-1 9,2 4 10,-2-2-6,2 0 2,2 0 5,-2 3-2,3-2 10,0-1-11,2 3-1,-2-1-11,3-2 6,0 4-5,8-4-1,-13 1-4,2-2-3,-2 1-2,0 1 3,1 1-5,-2-2 3,-1 2 0,-1-2 5,-1 2 0,2-1 12,1-1-18,1 1 6,-1 1-4,2-1-4,2 1-5,0 1 7,0 1 2,2 0 2,8-2-4,-10 0-4,10 0-7,-11-2 18,2 3-5,-2 0 2,0-1-3,0 1-1,2 1-2,0-1-2,-1 1-1,9-1 4,-7 1 0,9-2 2,-1 1 3,-1 1-4,1-1 2,1-1-4,1 0 0,0 3-4,-2-2 8,-1 0-16,3-2 3,-2 3 1,-9 0-2,9-3 2,-11 2-3,13-2 2,-3 4 3,-7-3-6,9 2 1,2-4 24,-3 3-27,-8 1 9,11-3-4,-2 2 3,1 1 9,-2-2-9,2 2-1,1 1-4,-1 0 0,2-2 4,0-1 8,1 0-11,2-2-2,1 5 5,-1-3 0,2 3 2,0-5-11,-2 0 2,2 1 4,0 1 2,4-2-1,1 2-6,2-2 4,-2 0 6,1 2-8,1-1 4,0 0 1,0-1-4,3 0 2,3 1-11,-1-1 14,2 0-4,-2 0-6,2 0 6,7 0-3,-10-1 3,10 1-4,-7 0 7,7 0-2,0 0 0,-8 0 0,8 0-5,0 0 9,0 0-5,-8 0 2,8 0-3,0 0 1,0 0 1,0 0 0,0 0-7,-9 0-6,9 0 5,0 0-4,-8 1 9,8-1-7,-7-1-4,7 1 7,-11 1-3,3 1 0,1-1 4,-2-1-6,0 3 4,-1-1 5,-1-1-6,-2 1 3,-1 1-9,-2-1 5,2 1-2,-2 0-7,1 0 6,-2-1 2,1 0 2,-5 2 1,0-3-5,5 3 0,-1-2 15,0-1-9,3-1-4,-1 0 3,0 2 4,0 3-14,1-3 12,0 0 2,4-1-1,-4 0 4,4 0-5,0 0-3,-4 0 6,3 1-2,1-1 2,1 0 7,-4 0-17,3 0 10,-1 1-7,-2-1 5,0 0-1,1 3-1,2-3 0,-3 1-1,3 0 16,0 0-6,-1 1-5,-1 0-3,-1 0-1,0-1 2,3 1 2,-2 0 0,-1 1-2,3-1-1,-3 2-2,1-1 5,-1 1-3,3-3 4,-4 2 3,4-1-9,3-1 12,-3 0-12,-1 0 5,1 1 1,2-3 1,-2 2-3,1 2 4,1-4-7,0 0 9,1 0 3,1 1-6,6-1 1,-10-1 1,7 2-2,3-1 4,-5-3-5,3 1-3,1-3 15,-2 1-13,3-4-2,0 1 5,0-2-7,3 2 5,-6-6 0,6 4 0,-3-4-4,-3-1-5,3 1 1,0-1-1,-1-4 0,-1-1-3,-2-1 0,2-1-3,-3 2-15,2-4-7,-4 1 1,3-1-17,-2-3-19,-1-12-11,-4 2-26,1 0-32,0-4-34,0 2-30,3-1-32,0 2-220,0-3-496,0-2 220</inkml:trace>
  <inkml:trace contextRef="#ctx0" brushRef="#br0" timeOffset="101833.66">15955 8347 22,'0'-2'138,"0"-3"-3,-3 1-5,3 2 5,-1-2 3,1 4-9,-2-4-2,4 0-5,-2 4-7,-2-4-7,2 4-9,0 0-11,0-2-7,0 2-7,0 0-7,0 0 6,-4 13 12,4-4 0,-7 3-1,4 7-4,-1 2-1,0 1-7,-2 0-4,2 2-8,1-1-4,2 1-5,-1-2-6,4 2-4,-1 0 0,2 0-7,-2 0-2,2-3-4,0-1-4,0-5-11,-2 0-16,-1-3-17,0 0-11,0-3-22,3-1-8,-3-1-13,0-1-2,0-3-3,0-2-10,0-1-2,0 0 1,0 0-6,0 0-2,0-17 12,-3 5 11,6-3 3,-3-5 12,-4-2 13,2-3 8,-1 2 15,2-1-1,1-2 5,-3-8 2,2 9 7,2-1 1,-1-1 14,2 2 14,-1 3 4,-1 1 14,3 9 7,-3-1 0,1 4-3,2 2-6,0 3 3,0 2-2,1 1-1,3 2 8,-3 3 3,6 5 10,0 1-3,0 5 4,2 3-5,-2-1-3,0 4-4,0-2-2,1 3-6,-1-1 0,3-4-6,-2 5-3,2-2-2,1 1-1,0-2-4,-4-1 3,4-1-7,0-1-1,-4-9-1,3 0 0,-2 0-3,0-5-3,2-2 3,-1-2-4,3-2 1,-3-3-2,1 0 2,-2-4 1,3-3 1,-7-1-4,3 0-1,-3-4 1,-4-1-1,1-2-1,-4-2 0,0 1 3,-3-3 0,-1 0-9,0-9-1,0 9-2,-3-10 0,0 2 0,-2 9-3,2 1 4,0 2 2,-3 2-2,-1 2-1,4 6-2,-3 2-9,2 4-14,-1-1-19,2 5-24,0 0-25,1 4-11,1 0-20,1 6-36,-2 3-148,3 1-339,2 2 151</inkml:trace>
  <inkml:trace contextRef="#ctx0" brushRef="#br0" timeOffset="102197.32">16476 8615 207,'-4'-9'235,"2"2"-19,0 0-12,0 0-21,2-1-17,0 3-16,0 0-17,4 2-12,-1 0-16,3 1-8,1 3-11,0-1-7,1 1-8,2 3-9,-1 1-9,-1 1-3,3 3-5,-4 2-2,0 1-8,-2 2-3,0-1 1,-2 2-7,-3 3-2,0 2-6,-3-3 4,-4 1-4,0 0-4,-3 4 0,1-6-2,-3 2-4,-2-1 6,0-2-3,1-1 0,1-3-2,-1-1-3,0-1 0,2-3 11,1 0 4,3-2 1,2-2 2,3-1 1,-1 0-3,3-1-2,0 0-3,13-7 3,7-2-4,1 0 4,4 2-3,15-6-6,6 2-3,20-5-5,0 2-13,3 1-22,2-2-18,-1 2-22,0 1-50,8-2-45,-5 4-239,-24 2-438,1-1 194</inkml:trace>
  <inkml:trace contextRef="#ctx0" brushRef="#br0" timeOffset="104115.63">7593 8842 2507,'1'-3'-1,"-1"-1"6,0 0 7,0 0 1,0 1-4,0 3-3,0-2 1,0 2 3,0 0 15,0 0 0,0 0 0,10 5 26,-7 0-4,4 1 4,-3 0 1,3 3-1,0-1-7,0 1 6,0 1-8,-1-2-5,1-1-7,0 0-9,-3 0 0,2-1-5,1-2 3,-4 0-2,1-1-2,-1-2 2,-1 0 2,3-1 12,-5 0-3,7-9-2,3-10-2,-1-6-2,4-13-6,4-4 0,10-23-4,4 1-1,3-3 0,5-7-7,6-1-13,6-11-8,5-4-25,6-3-23,14 0-22,3-3-37,7-1-37,7 4-47,-6 4-248,-4-1-493,-2 9 219</inkml:trace>
  <inkml:trace contextRef="#ctx0" brushRef="#br0" timeOffset="105170.33">19530 7966 174,'0'0'197,"3"-2"-19,-3 2-12,0 0-1,2 7-6,-1-3-2,1 1-8,0 3-9,0 1-12,1 2-7,0 2-6,-1 0-12,1 6-5,-2-1-1,0-4-4,0 5-8,1-3-7,-1-2-4,0-1-9,1 2-5,0-2-4,1 1-6,-1-6-5,0 0-4,-2 0-4,2-4-3,-1 0 1,1 0 5,1-2-16,0-2 5,-3 0-8,15-7 0,-1 0-4,8-9-5,9-8 9,5-2-12,20-10-3,-1 0-5,4-4-16,3 0-24,5 3-24,7-2-18,0-4-26,-2-4-33,7-3-23,-2-5-29,-1 1-192,-4-2-415,-1-4 183</inkml:trace>
  <inkml:trace contextRef="#ctx0" brushRef="#br0" timeOffset="128222.87">6239 8950 49,'-43'51'49,"13"-17"0,2-3-3,0 0-6,0 1-8,1 0-3,0-2-4,3-1-5,6-7-1,-6 7-14,4-9-11,3 0-23,-1-3-26,-2 0-59,3-2 25</inkml:trace>
  <inkml:trace contextRef="#ctx0" brushRef="#br0" timeOffset="129566.18">8730 10385 1838,'0'0'-39,"0"0"34,0 0 39,-7 2-4,7-2-9,0 0-6,0 0-3,-4 1-6,4-1 4,0 0-4,-2 2 5,2-2-8,0 0 6,0 0 4,0 0 2,2 6 0,-2-6-2,4 0 1,-1 2-5,-3-2 2,0 0-3,3 1 5,-3-1-3,0 0-3,0 0 3,7-7-5,-3 0-1,0-2 5,3-4-8,6-9-5,-3 1-8,10-12-7,3-3-17,3-2-16,12-19-10,0 4-8,5-2-6,5-1-4,5-7 3,3 4-4,6-7-17,3-2-12,-1-2-113,4-1-239,7-1 106</inkml:trace>
  <inkml:trace contextRef="#ctx0" brushRef="#br0" timeOffset="130690.24">11293 8688 1931,'-13'-24'-58,"-4"-8"15,4 10 37,0 4 9,2 0 19,3 7-8,0 0 17,3 4 3,-1 1-11,2 1-1,1 0-6,0 2-5,2 2 7,1 1-6,0 0 5,-3 14 2,4 2 1,1 10 9,5 12-3,-2 3 1,4 3 4,7 17-6,-4-16 0,6 14-1,-2-15-5,3 14-2,-4-16-1,1-3-2,4 20-2,-7-19-3,1 0-1,-1-2-8,-2 0-14,-1-5-4,-3-9-15,0 0-12,-4 0-7,2-4-10,-1-1-16,-1-6-11,-1-4-10,0-2-17,0-3 1,0 0-13,-1-4-126,-1 0-274,0 0 122</inkml:trace>
  <inkml:trace contextRef="#ctx0" brushRef="#br0" timeOffset="130915.3">10982 9085 71,'-5'-3'134,"1"3"-13,5-3-2,-1 3-10,8-6-6,2 0-16,4-1-7,6-2-2,2-3-9,5-1-7,7-6-5,1 1-12,4-4 4,-2-1-7,5-2-1,14-10-5,-16 12-3,3-2-3,-1 0-3,0 4-13,-1-1 1,0 5 1,-6 1-26,-8 7-5,-2 0-20,-2 2-10,-8 2-16,-1 2-16,-4 2-6,0-2-27,-6 2-57,-1 1-182,-3 0 81</inkml:trace>
  <inkml:trace contextRef="#ctx0" brushRef="#br0" timeOffset="132108.17">20188 8815 149,'7'-1'171,"0"1"-9,3-1-19,3-1-10,1 1-10,0 1-17,7 1-7,-6-1-15,7 0-7,0 2-7,-1 0-16,2 1-37,-3 0-40,1 0-19,0 0-40,-6 0-126,-1-2-223,-4-1 99</inkml:trace>
  <inkml:trace contextRef="#ctx0" brushRef="#br0" timeOffset="132278.71">20264 9014 129,'7'2'141,"3"-1"-17,7 0-12,4 0-15,3 2-29,0-2-19,7 2-13,8-1-44,2-1-22,-11-1-90,9 0-130,-9-1 58</inkml:trace>
  <inkml:trace contextRef="#ctx0" brushRef="#br0" timeOffset="132790.21">22299 7911 1,'-3'-20'135,"-1"6"-10,-2 1-18,2 2-2,0 3-20,-2 2-1,2 0-8,0 2-6,0 1-19,-1 3-2,5 0-2,-9 7 3,4-1-11,-2 6 1,-3 7 2,3 1-8,0 7 2,-1 10-7,-2 1 2,2 4-3,-2 1 7,1 1-13,-5 18 0,6-20-3,-5 2 11,-1 14 3,3-16-7,-5 1-3,1-1 6,-8 16-3,6-19-1,-11 16-1,7-18-3,1 0-1,-4-2-2,0-2-1,3-5-5,4-9 5,-1-3-5,3-3 1,3-6 5,3-1 11,0-3 15,-1-1 8,2-3-3,-1 0-4,-1-3 6,3-1-7,0 0 3,2-2 6,-2-2 2,2-1-5,5-2-13,0 0 1,3-1-3,1 2-3,2-1-4,1 1-2,3 1-2,-3 6-4,3-1-5,0 2 1,1 3-2,-1 3-2,4 2 1,-1 3-6,3 6-2,0 3 2,-2 2 0,-1 5-3,4 5 4,-2 4-5,-5-7-3,4 5 3,-1-5 0,-2 7 2,0 3-4,-2-11-8,1 8-11,-3-8-14,-3 1-25,3 1-13,-4-3-26,0 1-25,1-2-34,-1-1-50,-1-2-104,3-5-333,3-3 149</inkml:trace>
  <inkml:trace contextRef="#ctx0" brushRef="#br0" timeOffset="133295.29">24048 8101 111,'14'-1'119,"-4"1"-12,7 1-12,-7 2-16,-2 0 1,3 3-10,-1 2-6,-1 1 1,-4 5-16,0 0-8,-4 0-1,0 5-5,-5 3-2,-1-1-2,-2 1-1,-5 1-2,0-2-3,-1 2-7,0-1-1,1-4 1,2 0-5,1-4 3,4-2-1,-1-1 2,5-3-5,-1 1 9,2-2-7,0-2 7,3 0 8,1 0-8,-1-1-2,5 0 8,1 1-5,-1-2 14,4 0-7,-1-1 3,2-2-5,1 1 0,-6 1 4,2 2-2,-2-4-2,1 4 0,-1 0-3,-1 4 11,-1 1-16,-2 6 5,-1 7 3,-6 3-3,-5 11 7,-3 7 6,-12 16-5,-4-1 2,-4 4-15,-3-1 2,-2 0 0,-4 0-1,4 2-3,-4-5 3,5-1-3,13-19-3,-2 2-1,4-7 2,2 1-3,6-10 1,3-1-3,1-3 3,0-3-2,0-3-5,2-4 2,-3 0-2,1-1-10,0-5-15,-2-1-31,-2-1-29,-1-2-42,0-3-45,-2 0-130,2-5-320,0-1 142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6:49:40.74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9604 3959 70,'0'0'69,"0"-3"-10,0 3 1,0 0 1,0 0-7,0 0 5,0 0-2,0 0-2,0 0-3,0 0 0,0 0-2,-6-1-7,6 1-5,0 0-7,0 0 5,0 0-1,-7 0-10,7 0 10,-6 2-13,2 0 14,0-1-14,1 3 12,-1 0-6,-3-1-2,-3 2-2,0 1 0,0 2 7,-2-1-3,-2 1 5,1 0-4,0 2-1,-2 1-1,-1 2 4,5-1-2,-3 2 0,4-3 4,-3 4-2,2 1-4,-1 4 8,2-2 5,2 3-1,-1-1 4,1 4 2,0-2-4,0 3 2,1 1 1,1 1-5,2 0 2,-3 8-2,4-8 4,1 0-6,1 8-5,2-8 2,1 7-8,2-6 2,-1-1-5,1-1 2,5 8-5,-2-9-1,0 0 1,0-2 0,3-3-3,4-1 2,-4-2-6,2-6-1,-1-2 3,2-1-3,7-1-1,1-5 2,0-3 2,2-3-5,1-1 0,1-2 0,-3-3-2,4 0 4,-2-3-8,0-3 1,5-5 2,-6 6-3,-4-4 1,0-1-2,5-7-2,-3-2 1,-4 5 4,1-8-1,-5 8-2,1-11 1,-1 1-2,-4 0 1,-3-1 2,-2-1 4,0-2-4,-2 2 0,-1 0 2,-1-3-5,-3 3 4,-1 11 0,-3-10-3,-1 11 1,1-1 1,-3 3-6,1 3 3,-3-1-5,-1 5-5,-2 1-7,-5-2-23,0 8-19,-1 0-10,1 4-24,-2 3-13,5-1-39,3 4-27,-2 2-144,4 1-340,-2 3 150</inkml:trace>
  <inkml:trace contextRef="#ctx0" brushRef="#br0" timeOffset="1127.8">13509 3279 152,'-6'-4'141,"1"-3"-1,0 3-18,0 2-20,-1 0-2,0 2-8,1 0-18,-4 2-1,-2 4-2,-2 4-6,-5 3-2,3 3 0,0 4-8,-1 3 5,-3 7-4,5 4-3,0-1-5,3 1-2,-2 1-1,9 0-9,-4 1-3,6-2 3,-1-7-10,1-2 4,4-1-10,1 0 6,4-2-1,1 0-2,5-4 0,-6-5-1,10 1-3,0-2-1,-3-3-3,5-5 8,3 2-5,1-6 0,2 0-1,-3-6 3,4 1 0,-2-4-1,0-2 4,1-2 0,0-1 1,-4-2 2,1-3-4,-4-1-2,-1-3 3,3-6-4,-5-4 1,0 3 4,-8 4 0,-2 1 0,-1-11-5,0 0-1,-5 1-3,1 10-1,-4-1-2,-3 0-3,-1 1-1,-1 5-1,-4 0 13,0 0-3,-2 5-7,-2 3-4,-1 1-16,-1 5-11,2 1-20,-2 3-26,2 3-16,-4 2-29,0 1-14,8 1-39,0 3-154,1-2-345,0 3 153</inkml:trace>
  <inkml:trace contextRef="#ctx0" brushRef="#br0" timeOffset="1658.26">13697 3130 10,'-5'-6'102,"-1"1"-15,-2-1-8,-1 5 8,1-3-18,-6 1-8,-2 0 4,1 2-3,-6 2-2,-2 1-8,2 0 1,-1 2 1,-1 3 0,0 0 0,-1 3-6,0 0 9,-2 3-2,2 0 0,-8 8 0,9-2 1,-6 6 3,1 3 5,2 0-7,4 2-3,3 2 2,2 2-7,2 1 5,3 1-7,4-1-4,1 3-5,2 0-2,7 0 0,1 2-1,4-6-5,1 3-1,5-4-2,3-1 0,-2-9-8,9 5 1,-3-7 1,7 1-2,-2-6 3,8 4-8,2-5 4,2-3-2,3-5 6,1-4-9,-1 1-1,-1-4 0,0-6 0,1 1-4,-12-3 0,0 1-2,-1-3 3,-2-2 4,-1-2-4,-1-2 9,-2-3 0,6-8 2,-12 5-1,4-10 9,0-1 1,-5-4-1,-1 0 0,-3-3 1,1-4-3,-1 0-3,-2-17-5,-2 19 0,-2 1-5,-4-2 1,-4 5-5,-3 1-2,1 11-2,-3 2 2,-4 1-10,-7 5-6,-1 0-23,-4 7-22,-2 1-11,-17 3-27,-1 6-27,-1 2-18,-2 8-20,3 3-23,2 4-120,1 0-325,1 5 144</inkml:trace>
  <inkml:trace contextRef="#ctx0" brushRef="#br0" timeOffset="2702.06">13520 6402 132,'-14'1'209,"4"-1"-7,-3 6-12,1-1-11,-1 2-10,3 4-10,-3 8-5,1 1-13,4 7-15,-4 4-11,4 4-2,1-1-9,0 3-9,3 0-9,-1 2-8,3 2-5,3-1-7,-2 0-7,0-1-2,2 2-10,1-1-6,1-2-4,2 0 0,3-4-1,-6-9-11,6-1-7,2-2-1,1 0-1,-1-4-10,-1-6-3,4-2 0,5-2 0,-2-6-2,4-2-2,-5-1-1,6-7-10,-1-1 3,-2-4 3,-1-3-4,0-3 1,4-9 6,-8 4 3,-2-1 1,0-11 12,-2-2 2,-2-1 2,-4 3 6,-5 0-1,-2 1 2,1 8-3,-4-6 0,0 7 2,-3 4-9,-1-1 9,0 1 0,-2 3-4,-2 3 9,1 2-10,-2 1-2,5 5 1,-3 1-9,-1 2-20,0 0-10,0 2-34,2 3-20,0 3-36,2 1-25,1-1-33,3 2-37,-2 0-177,0 2-415,4 1 185</inkml:trace>
  <inkml:trace contextRef="#ctx0" brushRef="#br0" timeOffset="3153.16">13779 6398 143,'-11'-11'233,"1"4"-15,-3-2-21,1 2-8,-4 3-10,1 0-18,-8-1-13,2 3-6,0 2-6,-2 5-6,0 2-17,0 5-10,-2 1-8,-8 8-7,5 3-7,-1 6-5,3 3 4,-1 4-8,-10 18-4,14-15-6,-10 20 5,5-1-3,5 1-5,4 1-1,2 5-4,3-7-4,7-15-4,1 17-4,4-19-3,0 0-3,5-1-5,3-4-3,2-1-5,1-10 1,4-3-6,0 1-2,3-3-2,1-5-2,3 0-3,0-7-14,3-4-1,0 1-5,3-6-1,-1-4 3,5-3-8,5-8 2,1-3-2,2-3 4,-2-4 4,1-5 2,12-16 0,-19 13 0,8-19 0,-16 14-1,-3-2-1,-4-4 4,6-16 4,-8 17-2,1-18 5,-7 20 0,-4-2 1,-3-18 0,-6 18 1,-1 1 0,-3-1-1,-1-1 0,-10-14-5,4 23 1,0-1-2,-4 5-4,3 8-14,-6-6-27,-3 4-36,3 8-31,-7-4-45,6 7-51,-12 0-224,1 3-471,9 4 208</inkml:trace>
  <inkml:trace contextRef="#ctx0" brushRef="#br0" timeOffset="3618.83">13793 5008 83,'0'0'129,"-1"-2"-21,1 2-17,0 0-19,0 0-22,0 0-30,-3 7-26,3-3-38,-3 0-41,3 2-90,-1 4 40</inkml:trace>
  <inkml:trace contextRef="#ctx0" brushRef="#br0" timeOffset="3785.94">13735 5617 136,'0'0'138,"-1"2"-15,1-2-36,0 0-27,0 0-47,0 0-44,0 0-57,0 0-95,6-9 42</inkml:trace>
  <inkml:trace contextRef="#ctx0" brushRef="#br0" timeOffset="3940.11">13797 5759 1985,'2'6'-15,"-1"-1"10,2 0 8,-3-3 5,3 1 20,-3 0 0,0 0-7,1 0-9,-1-3-5,2 3 4,-2-3-12,0 4-15,0-1-30,0-3-37,1 3-49,-1 0-170,0-3-325,0 0 145</inkml:trace>
  <inkml:trace contextRef="#ctx0" brushRef="#br0" timeOffset="4089.04">13803 6134 72,'-4'5'276,"1"-2"-25,0-1-22,-2 2-42,0-3-47,1 2-36,0 0-50,-2-3-57,2 1-41,0 1-167,-2-4-230,6 2 102</inkml:trace>
  <inkml:trace contextRef="#ctx0" brushRef="#br0" timeOffset="4823.85">13909 4466 149,'0'0'166,"0"0"-21,-6 1-24,6-1-12,0 0-8,-3 2-27,3-2-29,0 0-28,0 4-27,0-4-29,0 5-36,-1-2-60,1-3-144,-3 2 64</inkml:trace>
  <inkml:trace contextRef="#ctx0" brushRef="#br0" timeOffset="5208.14">13857 5508 233,'1'2'223,"-1"-2"-22,0 3-17,0-3-23,0 3-23,0-3-34,0 0-39,0 0-59,0 0-52,0 0-166,0 0-229,0 0 102</inkml:trace>
  <inkml:trace contextRef="#ctx0" brushRef="#br0" timeOffset="9207.95">8643 2435 70,'-4'-2'81,"-1"2"-7,0-2-1,-2 0-3,0 2-8,1-1-4,1 1-6,-1 0-3,-1 1 5,7-1-5,-10 0-12,7 0 2,3 0-11,0 0 3,-7 0-1,7 0-12,-4 2 2,4-2 2,0 2 13,0-2-1,0 3 6,0-3-1,3 4 2,1 0-2,0-4 0,2 3-10,2 1 9,2-2-3,4 1 0,-1-1 6,8 2-7,0 0 3,0 0-9,3-1-6,0-2 2,3 1-2,2-2-5,0 4 3,1-3-3,0 0 2,11-1-5,-11 0 2,13 0-2,-3-1 3,2-1-6,-1 1-3,-3 1-2,3-4 2,-2 0-1,2 1 2,0 1 2,1-1-6,-1 1 1,3 0 5,-3 0-5,0 0 1,2 2 1,2-1-4,-1 1 0,-1-2 1,1 2-2,0 0 0,-1 0 2,1 2 1,-3-2 1,4 0-5,0 0-1,0 0 8,4 1-6,-1-1-1,3 2 0,18-2 3,-22 1 3,3-2-3,19 3-3,-24 0 5,24-2-4,-21 0 1,3 1 1,19-4 3,-1 5 2,-19-2-6,23 0 3,-2 1 3,1 1-3,-21 1 0,18 0 2,2-2-3,-22 1 2,25-1 1,0 2-1,-4-1-3,5 0 1,-5-2 0,1 4-3,0-4 0,0-1 1,-4 4 2,2-2 2,2 1-1,-1 0 1,2-1-5,-1 2 5,0 0-1,-2-1-5,0 3-2,3-2-1,-1 1 10,-21 2-3,26-6-3,-3 3 6,-1 3-5,0-2-3,-3-1 1,0 0 11,-21-3-10,22 1-5,-1 3 5,-20-1 0,21-2-3,-21 0 3,21 1-3,-22-1 1,3-1 1,-2 3-6,1-2 4,-1 1-2,2-2 2,-4 1 3,0-1-3,-2 1 8,1-2-8,-2 0-2,1 1-1,-4 0 0,3-2 1,-3-2-4,-1 1 2,1 3-3,-13-1 2,2 0-2,0-1 3,-4 1-3,1 0 1,-2 1-1,-2-1 3,-1-3-4,-2 3 5,-4 1-1,-2 0 10,1 0-11,-1-1 2,-7 0-2,3 1-1,-4 1 3,-2-1-2,-4 0-2,9 0 0,-9 0-2,5 0-2,-5 0-1,4 0 2,-4 0 3,0 0 0,0 0 0,3 2 2,-3-2 2,0 0-3,-7 4 12,4-2-9,3-2-2,-4 4-2,1-3 1,2 1 4,-1 2-1,-2-1 0,3 1-1,-1-1 3,-2 1 0,4 1 0,-1 1 6,-2 1-2,0 0 0,3 1 5,-3 1-3,3 0 9,-3 5-2,-1-1 3,4 7 0,-3-2-3,-1 2 2,1 2-1,3 0 3,-4 5 5,1-2-6,3 10 0,-2-9 4,0 10-5,6 1-1,-4-2-2,-2 3 1,-3-1 0,5 0 2,-2-2-3,4 1 1,-6-1-1,1 1 0,3 1-1,0 0-2,0 1 0,-2-1 5,1-1-3,1 4 3,0 0 1,0-1-3,0 0-2,0 2 2,0-2-3,-2 0 1,0-1 1,1 1 0,-1 1 1,2 0-3,-2 1 1,0-1 9,-1 2-9,-2-1-2,2 0 1,-7-2-2,0 0 2,0 2-3,-1 0 3,0-2-3,0-3-1,-1 1 2,1 0-2,0-1-3,-5 0-2,5 0 0,0 0 1,-2-1-5,2 2 1,-2-3-4,3 1 2,-1 1 1,-2 0-2,2 0 2,1 0-6,-1-4 0,0 4 0,1-2 3,0 2-4,0 1 3,0-3-8,0 1 5,2 2-8,1 0 3,1 3 5,-1-1-5,0 4 3,2-3 0,0 4-5,0-2 5,2 2-7,-1-2 7,1 2-6,-3 1 3,2-3-2,1 1 5,0-1-3,-1 0 3,-1-1 2,-1-1-1,2 2 7,-2-2-6,3 2 8,-4-2 0,3 0 1,-6-1 8,4-1-7,2-1 9,-3 1 1,3-1-1,1-10 2,-1 8 8,1 0 0,-1 0-3,2-8 0,1-3 0,2 1 3,-1 1-2,2-2 4,1 1-5,0-2 1,-1 2 5,1-3 1,0 1-1,1-2-5,-1 1 5,4-1-6,-6 0 2,2-3-3,3 2-1,-2-6-2,-1 6 1,1 3-1,-1-6 10,-3-3-5,4 5-2,-2 1-3,-1 0-1,2-4-2,-3 3 4,3 0-4,-2-1 3,-2-2 3,2 1-1,0-3-1,-1 1 1,2-1 1,1 1-3,-2-1-1,2-1 2,-3 2-1,4-1-3,-1 1-2,0-1 0,-2-1 3,2 1-1,1-1-3,-2 1-1,-1-1 2,2 0-4,0 0 3,0 0-3,-2-1-3,3 1 7,-1-1-3,1 1-1,-2 0 1,0 0-1,4-1-1,-3 1 0,-2-2 6,1 1-10,-1 1 4,1 0-5,-1-4-2,-2 0 2,1 3-1,-2 0 1,2-3 2,0 2-2,-3-2 3,3 0 1,-4 0 0,1-2-1,-1 2 4,1 0 0,2-1 0,-3-1 4,-1 2 1,1-1 0,0 0 1,0 0-2,-2 0 2,3-1-4,-1-4 1,1 3-1,-1-3-1,0 4 1,-1-3-4,0-1 4,2 0 1,0 2-3,3-5 1,-14 5 3,10-2-4,-5 2 9,2-2-4,-1 0-2,-2 1-3,3-1 2,-1-1 3,-1 1-3,-5 1 2,4-1-4,0-2 10,0 2-1,-2 0 7,-2-1-3,1 0 5,-1 0-8,-2-1 7,1 1-7,-2-2 0,-4 0 2,0 3 2,-2-2-5,2 0 0,-3 0 7,2-1 0,-4 0-7,0 0 4,-1-1 0,-1 0-5,-2 0-1,-1 1 10,-7-2 1,-1 2-2,1 3 7,8-2-4,-9-1 4,8 0-1,-7 4 7,-2-1-11,2 0-3,-2 0 3,2 0 2,-1 1-8,-3-4-2,1 5 2,-2-5-9,-2 3 6,2-2-5,-4 3 2,1-4 4,-2 5 8,0-2-2,-2-2-1,2 2 1,-3-1-1,-16 2-3,20-1 1,-1 1-3,-23 0-5,21 0 3,2-4-4,-25 0 11,25 1-2,-25-2-4,25 1 6,-24 1-6,26-1-3,-5 0 2,-21-5 3,5 9-7,16-6 4,-17-2 2,18 4-3,-18 0 3,20 0-3,-22-2-2,20 1 7,1 1 3,-22-4-10,21 4-4,-20-3 1,21 4 0,-1-2 0,-20-2-1,22 3 1,-2-3-2,2 3 4,-20-3-1,21 0-6,1 0 3,1 3 0,-2-2 3,-1 1-2,1 0 5,4 1-2,-5-1-3,6-3 2,1 2 6,-4-2 1,6 3-4,-2 1-10,0-3 13,13 2-8,-12-2 8,11 2-3,2 2 0,-2-2-1,-1 0 5,2 1 1,1 0-2,0-1-4,2 1-1,1-3 3,0 3-5,0 0 2,3-2 5,1 1 0,5 0-3,-1-1 2,2 3 4,-1 1-8,1-1 4,1-1-8,-1 0-1,4 2 8,0-2 11,0 3-17,10-3 7,-17 2-10,9 0-1,8-2 1,-15 3 0,7-2 0,8-1-3,-12 3 3,12-3 0,-9 4-2,4-2 5,5-2-12,-13 3 2,7 1-5,-2-2-3,1 0 1,-1 1-4,1-1 5,1 1 3,-4-1-4,2 0-1,-1 0-6,-1 0 4,-1 0-8,-2 1 1,0-3 2,-1 2 3,-2-2 1,3 2-2,-2 0 5,-1 0 1,2-2 6,-3 1 0,4 1-4,-4-1 1,3-1 4,0 0 4,-1 1 6,0 1-10,1-2 7,3 0 0,2 0-2,-2-2 5,1 4-3,1-2-1,-1 0 3,10 0 7,-16-2 3,11 1-3,5 1-4,-13-1 0,7-1-4,6 2 2,-8-3 5,8 3 3,-10 0 2,10 0-1,-7-4-6,7 4-1,-7-2 2,7 2-5,-9-3 1,9 3 0,-6-2 1,6 2-4,-9-3-2,9 3 5,-8-3-2,5 0 4,3 3-4,-8-6 0,4 3-1,-1-3 2,2 0-1,-1-2-2,2-4 6,-1-1 2,0 0 2,1-3-10,-2-3 1,1-3 6,2 1-1,-2 0-1,0 0-2,2-3 1,-2 1 3,0 1-5,0-2 4,-1 0 1,1 0-2,0 0 0,2-1 2,-3 1 10,-1-2-4,-3 0 0,2 0 1,-2-8 4,2 8-8,-1 0 2,0 0-2,-3-8 1,2-2 4,1 1-3,-1 1 2,2 9 2,0-12-6,-1 12-1,2 0 1,-4-9-2,2 9 1,-1-2 5,-1-7-8,5 8 4,-6-9-12,-1 2 6,1 0-2,3 7-1,-1-1-3,0-9 6,1 13-5,0-14 1,1 1-2,1 2 4,0 8 0,-2-8-1,2 6-2,1 2-1,0-1 0,0-10 6,-1-1-7,0 1-1,1 0 0,0 1 3,2 0 9,0 1-16,0 9 16,-1-13-15,0 5 0,0 7 2,0 1-3,-1-9 2,1 11 0,-1 1 4,0-2-2,-2 3 3,0 1-2,1-1 1,-1 0 4,2 0-8,1 2 0,-1-3 3,1 0-7,0-1 13,0-2-7,-1 0 1,0 1-3,1-2-1,1 2-1,-3-1 2,5-1 0,0 3 2,-2-2 2,2 0 3,2 1-6,-2 2 1,0 0 1,0 1 4,2 1-6,-2 2 4,0 5 0,1-7-2,-1 2 2,4 1-3,-4 3-3,0 1 6,3-5-2,-1-2-6,3 3 0,-2-2 4,-2-1-2,6 0 1,-4 0-1,0-3-1,1 0 1,2-2-7,-2-8 5,0 8-7,1 0-2,-1 0 4,0 0 3,0 1-5,2-2 4,-3 4 5,-2 1-3,3 1 2,0 1-1,-1 1 0,-1-1 0,1 1 5,1 5-2,0-6 1,-1 6 0,1-5 1,-1-1 0,2-1 1,-2 1-3,2 0 3,-2-2 0,2 0-2,-3-1 2,1 3-5,0-5 3,0-1 2,1-1-7,2-8-8,1 1 4,-4 10 3,1-3-5,3 2 2,-3 2-3,2 0 1,-1 3-1,1 1-1,0 0 7,1 0-2,-1 0-1,-1 0 2,2 6-2,1-6 0,1 2 0,-1 0 5,1-1-5,0 0 1,-3-1 7,2 0-3,-1 0 1,3-1-6,-2 0-5,-2 0 4,2 1-6,-1-1 1,3-1 4,-3 0-8,-2-1-2,4-1-5,-5 1-2,1 1 3,-1 1-12,-3-1 2,-1 3 5,2 0 0,-4 4 2,2 0 6,-1 1 2,-2-1-3,2 1 4,-4 1 1,2-1 2,1 6-3,-1-6 1,-2 1-4,1 1-7,1 2 2,2-2 4,-1-2 4,0 1-36,2 0 9,0-2 5,0-1-2,0 2-2,1 0-6,0-1-2,-1 1-3,-1-2 2,1 3-7,-1-2 27,1 2-10,0-1 1,-2 2-19,1-1 0,1 0 8,-2 1 3,0 2-1,2 0-1,-3 0-7,0 1 4,1-1 9,-2 2-6,3-2 3,-1 0 2,1 1 11,0-1 2,-1 0 4,2 0 4,-1 0 5,1 1-1,1-2 3,1-1 4,0 1 2,0 2-2,1-4 4,1 3 1,-1 2 5,1-3-4,0 1 8,-2 2 0,0 0-2,0 1 2,-2 0 0,0-1 3,-2 2 1,1 1-6,-2-1 13,0 2-7,1 0-20,-1 0-6,-2-1 1,3 1-56,-3-1-92,0 2 42</inkml:trace>
  <inkml:trace contextRef="#ctx0" brushRef="#br0" timeOffset="10341.2">10924 4848 76,'1'7'207,"0"0"-3,3 2-8,-1 3-8,1 2-14,0 4-14,2 1-12,-1-1-14,1 3-9,0-1-17,-1 2-7,0 0-10,0-4-7,-1 4-14,0-2-5,-1-1-5,-1-4-14,0-4-13,-2 2-2,1-3-6,0-2-12,-1-4-3,1 3-3,-1-4-4,-1 0-14,1-3-19,0 0-11,0 0-4,-7-14 4,5 3 0,1-3 2,-1 0 3,0-8 9,-1 0-4,1-2 7,1 1 0,-1-3 4,1-1 8,0-7 1,0 9 14,1 1 32,0 4 6,1 5 23,-1 1 1,1 2-7,0 3-8,1 5-7,0-2-6,2 3-2,0 2 1,1 2-2,3 5-1,-1 0-2,3 5 2,4 7 2,-3 0-7,2 1 0,0 0-1,0 2-4,1-1 0,1 1-3,0-1 4,-1 0-8,1 0-1,-2 1 0,3-2-3,-5-3-1,-2-5-2,2 0 2,-4-6 0,2 0-2,2-1 2,-2-3-1,2-4 2,0-2 0,2-2 5,-3-2 8,1 0 0,-2-4-4,2-5 1,-2 1-3,-1-3-2,0-2 0,-4 1-5,-3-4-5,1 0 1,-2-2-6,-2 1-5,1-9 0,-3 11-6,-2 3 1,-1 2-1,0 1-6,-2 8-19,1 1-19,-3 0-22,3 5-36,-1 0-14,2 2-29,-1 2-20,3 2-28,0 0-149,2 3-379,1 2 167</inkml:trace>
  <inkml:trace contextRef="#ctx0" brushRef="#br0" timeOffset="10478.08">11530 4993 218,'11'11'288,"2"5"-16,-3 1-26,-3 1-23,2 2-13,-3 1-30,-1 2-19,-5 1-38,-2 0-47,-3 4-54,-2 5-70,-3 1-79,-7-4-181,1 2-332,4-9 147</inkml:trace>
  <inkml:trace contextRef="#ctx0" brushRef="#br0" timeOffset="11977.82">9871 10129 21,'-10'-5'221,"1"3"-9,-1 0-13,0 1-14,0 1-10,-1 1-5,1 2-10,-4 1-8,0 3-8,1 0-11,-1 6-8,-3 2-5,3 1-9,0 4-5,1 1-7,0 2-1,-1 7-5,2 7 12,2-4-6,-1 2-12,2 0-8,3 2-4,1-1-2,2-2-8,2 2-8,4-2-3,1-7-10,7 7 2,4-1-9,-2-9-1,3-1-5,5 6-2,-3-8-3,2-5-5,1 0-3,3-4-5,0-4-6,-2-1 1,1-6-6,-1-2-6,1-2-1,-2-3-4,-1-4 3,1-3-3,-3-4 8,-1-3-2,-1-1-3,-4-4 0,5-6 3,-4-3 1,-6 7-1,-1-10-3,-1-2 4,-5 1 0,0-3-2,-4 1 11,1 1-5,-5 1-1,-1 1 2,-2 4 2,1 7 1,2 4 0,-4 0-2,3 3-1,-4 3-5,2 6 6,-5-3-8,2 6 4,0 1-18,-9 1-19,9 4-29,-1 0-29,-1 1-50,2 1-57,4 2-38,-2-2-210,2 4-487,3-2 216</inkml:trace>
  <inkml:trace contextRef="#ctx0" brushRef="#br0" timeOffset="12923.84">13458 9470 210,'-3'-4'234,"1"-1"-17,0 0-19,-1 3-9,-2-1-11,1 2-11,-2 1-12,6 0-11,-10 4-11,3 3-9,0 2-11,-2 3-2,-2 9-4,0 1-5,1 1-4,-1 1-11,1 12-6,-1 0-7,3 1-7,3 1-4,0 0-4,7-2-10,1 0-1,1-2-4,2-7-8,4 5-4,-2-8-3,6-1-5,0-1-4,2-5-10,0-1-4,2-3 1,1-6 0,1-2-2,-3-6-1,3-2-1,-5-1-1,7-6 0,0-2-1,-1-1 2,-1-6-4,-1 1 10,-2-3-7,-3-1-3,5-8 10,-8 4-10,-1-11 4,-3 3-3,0-3-1,-6 3 1,-1-2 3,-3 1-4,0 10-4,-4-12 4,-1 12 2,0 1-5,-2 1 1,-3 3 0,2-1 3,-2 4 1,-1 2-2,1 5 0,1 3 1,-1 2-12,2 2-17,-1 2-4,0 2-16,-2 1-16,1 3-25,2 1-26,0 3-34,2 1-27,0 0-35,2 2-175,0 0-417,3 0 185</inkml:trace>
  <inkml:trace contextRef="#ctx0" brushRef="#br0" timeOffset="14463.84">13802 9529 65,'1'-5'70,"2"0"-12,-2 0-1,1 1 11,-1-2-3,-1 1-8,3 0 5,-3 0-18,-3-2 11,3 3 3,0-4 5,-1 5-20,-1-1 12,1-2-3,-2 1-1,3 0-2,-3-1-2,2 0-1,-2-1-5,0 0 1,0 2-8,-1-1 4,1-3-9,-1 3-4,0-1 3,0-1-2,-2 1 3,0 1-1,2-2-11,-3 3 8,0-2-1,0 0 1,0 2-2,-1-2-4,0 2 0,0 0 1,0 0 10,-1 2-7,1 0 2,-3 1-4,2 1-5,-5-1 7,4 1-2,0 0-4,-1 2-2,-2-1 1,1 0 2,2 2-4,-2-1-2,3 1-3,-1 0 6,-1 1-8,1-1 3,-3 3 5,3-1-6,-3-1 0,3 4-1,2-1 2,-3 1-3,-1 1 4,4-2-4,-2 1 4,-1 1-4,1 1 2,0 0 2,2 1-1,-1 1 2,1-1-2,-2 1-4,1 0 2,0 0 1,-1 1-1,4 2-2,-5-1-3,1 5 3,3-5 1,-2 1 1,2-1-6,-1 4 2,-1 1 1,1 1-1,1-2 2,-1 1-5,3 1 0,1 1 5,1-1-2,0 1 0,4 5 1,-1 0-3,2-2 1,2 3 2,1-3 2,2 2-4,0-2 9,4 2-9,-5 0-10,3 1 12,3-1-2,-1-1-2,6 7 3,-4-7-2,1 0 2,-2-2-1,6 9 3,-6-11-2,4 0 0,1 2 1,-1-3-2,0-2 2,1 0-7,1 0 5,2-4 0,0 3-3,-2-8 6,3 2-2,-2 0 0,1-4 2,0-1-5,0-1 3,-3-4-1,4 0-1,-1-4-1,-1 0 0,1-3 3,0-3-3,-3 0 3,1-3 0,-1 0-1,0-3-2,0 0-2,-2-2 1,1-3 2,-2 0 0,4-11 4,-2-1-8,-7 8 6,4-13-2,-2 2-8,1-4 7,-4 1 0,-2-1 0,1-2-4,0 0 7,-4-1-4,-3 1 1,-3 0-3,-1 0 2,-2 4 0,-4 1-3,0 3 3,2 8-2,-2 2 6,-3 2-3,-1 0-2,0 3-1,-3 2-1,-1 4 3,-2 1-4,-1 3-7,0 3-14,-3 4-30,0 3-27,-1 0-36,-1 7-33,0 2-147,-1 1-322,-6 9 142</inkml:trace>
  <inkml:trace contextRef="#ctx0" brushRef="#br0" timeOffset="15210.11">13944 11713 1861,'-9'-5'5,"-2"0"29,0 0 16,-3 1-4,0 1 21,0 3-5,1 2 14,-1 2 4,-3 2-12,-1 2-3,-1 4 17,1 2 14,1 4-1,0 2-1,3 2 2,-5 8-4,6-7-5,0 11-6,-1-2-6,4 3 3,3 0 5,0-8-11,1 11-2,2-3-6,4 1-9,2-2-9,0-7-1,5 7-3,1-10-8,3 2-2,-1-3-5,5-1 1,1-1-5,2-4-1,2-1-8,-2-3 9,6-3-9,-3-4-1,0-6-3,2-2-4,-2-4-10,1-3 0,-2-4-1,0-5-3,-3-2 1,-2-2 0,5-9-3,-6-4 6,-4-1 0,-3-2-1,0 0 4,-4-2 0,-3 0 2,-2 0-1,-3-2 1,-1 1 8,-1 3-7,3 0-7,-3 5 6,-2 9 3,1 2-3,1-1 4,-3 7-2,2-2 0,-1 7-3,2 0-11,-3-1-20,0 4-21,0 1-26,-2 1-18,2 1-36,-1 2-34,1 2-51,3 1-25,-3 0-43,-3 0-160,3 1-482,2 3 214</inkml:trace>
  <inkml:trace contextRef="#ctx0" brushRef="#br0" timeOffset="15689.94">13993 11528 219,'-4'-5'207,"1"3"-14,-1-2-6,-2 1-8,2 3-18,4 0-18,-15 2-12,5 2-8,0-1-18,3 2 1,-6 2-5,0 1-16,1-1-6,-5 4 4,0 3-7,0-1-5,-1 4-7,-2 0-4,0 4-2,-6 4 5,-1 4 5,3 1-3,-1 3-1,2 0 3,0 5 1,2-1-5,2 1-2,0-1-6,3 2 0,3 0-6,2-2 5,2 3-5,6-1-6,5-4 3,3 4-10,5-4-6,2-2 3,2-1-9,4-1-2,2-2 0,-1-8-3,2-3-3,9 5-1,-6-9-12,1 0-4,1-1-5,2-7-2,-2-1-9,1-3-8,0-4-1,-3-2 3,0-3-2,-2-6 4,0-1-1,-4-5-3,6-9 5,-3-1 1,-7 7 3,1-14 7,1 0 2,-5-2 5,-1 1 2,-3-3 5,-4-2 3,1 0-1,-4 0 6,2 0-3,-5-1 4,0 3-1,-4 0 3,1 2-2,-2 4 0,2 9 2,-2-1 4,-1 5-3,1 0-4,-5 5-3,1 1 0,-4-1-4,2 1-6,0 6-21,-6-1-20,0 4-28,-2-2-41,-2 2-30,1 0-35,1 2-37,-2 1-35,-1 2-160,1-4-441,0 4 196</inkml:trace>
  <inkml:trace contextRef="#ctx0" brushRef="#br0" timeOffset="15984.92">13662 10694 135,'0'-8'222,"0"0"-14,2 2-21,-1 1-12,-1 1-12,2 0-17,-4 0-17,4 2-13,-2 2-15,-2-3-9,2 3-8,0 0-17,0 0-40,0 0-44,6 13-31,-5-6-55,2 2-178,0 4-305,-2 1 136</inkml:trace>
  <inkml:trace contextRef="#ctx0" brushRef="#br0" timeOffset="16132.64">13864 11131 164,'0'0'196,"0"0"-22,0 0-38,0 0-31,0 0-50,-9-10-56,9 10-71,-1-5-55,1 5-136,0 0 60</inkml:trace>
  <inkml:trace contextRef="#ctx0" brushRef="#br0" timeOffset="16280.97">13958 11405 16,'0'0'180,"0"0"-50,0 0-61,0 0-63,0 0-74,0 0-71,-6-10 31</inkml:trace>
  <inkml:trace contextRef="#ctx0" brushRef="#br0" timeOffset="19997">9012 8842 49,'-8'2'111,"-1"1"-13,2 0 1,-1-2-11,2 2-1,1 0-13,-1-1-9,2 1-2,1-1-12,0-1 7,3-1-3,-3 3 1,3-1 0,0-2 3,0 5 0,3-3-2,1-1 11,-1 0-9,6-1 0,-1 0-4,2 1-6,4-1-4,0 0-1,2 0-5,6 1-8,-3-1 0,4 0-4,-1 3-7,0-2 2,1-1 1,0 1-4,1-1 0,3 2-7,0-2 7,1 0-5,2 0-4,9-3-2,2 2 3,3-2 2,1 0-6,1 2-4,1-3 5,2 0 1,18 0-4,-17 1 2,19-2-3,-20 3 0,20-4 0,-1 3 2,-19-1-4,24 1 5,-1 0-1,3 2-4,-5 1-2,0 0 3,0 1 4,-2 1-3,3-1-5,-3-2 2,2 4 4,1-2-6,3 1 6,-1 1-3,0 0 2,0-2-5,2 1-1,1 0 1,-1-2 2,1 2 4,4 2 0,-1-1 0,4-2-3,-5 0 1,3-1 0,0 0-5,-1 2 8,-1-1-2,0 3 0,2-4-11,-5 2 12,2 1-5,-6-2-2,1 1-3,-3 1 0,-1-2 3,2 2-3,-21-2 4,25 1-4,-8 0 1,-18-1 1,0-1-2,22-1-10,-27 3 8,1 0-10,2-2 6,1 0 0,-2 0-3,-3 0-3,0 0 17,-1 0-8,-1 0-1,-1 0-2,-11 0 0,1 1-1,-1-1 7,-2 1-2,0 0-3,0-1 4,-2 0-2,-5 0 3,-5 1 1,-1-1-4,0-1 0,-4 1 3,0 0-5,-3-1 11,3-1 0,-3 2-3,0-5 9,0 4-11,0-2 2,-1 0 0,1-1 0,-2 0-3,1 2 7,1-3 6,-1 3-13,-1-1 0,1 0 5,-2 2 0,5-3-6,-4 2 4,-1 0 4,2 1-5,0 0 5,2-1-1,-2 1-2,2 0-3,-1 0 5,2-1-2,2 2 2,-4-2-1,3 2 1,4-2-4,0 0 5,0-1-1,3 1-3,-1 0 10,-1-1-10,1 1-5,-1-1 2,2 1 3,-3-1 1,1 2-2,-2-2-2,-3 2 2,0-1-2,-3 1 6,0-1-3,-3 1-2,-1 1-9,-3 0 13,7 0-3,-3-2 1,-4 2 0,0 0 5,7-1-6,-7 1-4,5 0 10,-5 0-3,0 0-8,5 0 7,-5 0-2,0 0 7,3-1-7,-3 1 4,0 0-6,0 0 3,0 0 8,0 0-3,0 0-3,0 0-1,4 2-2,-2 1 6,-2 0-5,0 1-1,1 2 6,-2 1 0,-1 2 0,2 0-1,0 4 2,0 1 2,-1 1-1,-1 5 6,2-1 0,2 3-5,-4-1-1,2 3 6,2-1-1,-1 4-2,1-3-4,-1 11 8,5 0-3,-1-8 2,0 10-7,0-10 9,2 8 1,0-1-6,3 0-3,-3 3 1,3-4-2,-3 1 4,4 0 2,-4-9-3,3 10-2,-3-9 4,3 10-6,-3-9-2,3 8 6,-2-1 2,1 4-6,-1-2 8,-1 1-3,-2-3-1,0-7 0,0 8 1,4-1-7,-2 0 7,-4-6-1,3 7 2,-2-8 10,2 11 0,-2-4 0,0 1 4,3 1-1,0-1-2,-3-7 3,5 10 5,-2-1 7,1 1-1,1-3-1,-2 0-6,0 0 5,1-2-6,2 1 3,1 1 0,-4-10-7,3 10 4,0-8 1,1 7-6,-2-9 4,2 7-6,0 2 0,-2-7-4,-3-1-3,4 8 7,-4 3-3,-1-2-1,3-1-1,-4-9 1,0 4-4,1 5-1,-2 1 1,1 0-2,-3-8-3,-1 0 2,5 9-1,-5 0 4,2-10-5,-2 2-1,2-2-1,-2 9-2,-2-8 1,2 11 2,0-4-3,2-8 2,-2 1 1,0 1-2,2 6-1,-2-10 2,0 3 1,1 0-1,-1-1 1,1 1-2,0-2 0,-1 2-3,0-1 2,0 0-2,0 0 1,-1 0-5,0-1 7,0 1-6,-1-3 2,-1 2 0,1-1-4,0 0-5,-1 0 3,1-1 0,1-3 1,-2 0-2,-1-1 0,0 1 2,1-1 9,0-4-9,0 5 3,1-6-3,0 0 1,-1 0 4,0 1-2,2-1-1,-2-2 2,3 1 1,-4-2-2,3 1 0,1-3 3,0 4 1,0-2-3,-2 1 0,1-3 1,-1 4-1,1-5-2,-2 2 3,3 0-2,-3-2 4,3 4-2,-1 0 3,-1 1-2,0-3-4,0 2 4,1 0 0,-1-1 0,0-3-6,2-1 10,-3 2-5,1-2 3,-2 0-1,4 1 1,-3-3-1,2 0 2,-2 1-3,3 0-1,0-2 1,-3-1 0,2 1 1,-1-1 0,-2 0 1,3 2 3,-2-1-3,0-1 1,-1 0 0,1 1 5,-4 1-5,2 0 3,3-3-1,-3 2-1,0 0-2,2 1 1,-2-1 1,1 0 5,-3-1-3,0 0 5,0 1 7,0-2 4,-1 1-9,-1 0 3,-1 0 2,-3-2 1,0 0 0,-1 1 6,-3 0 1,-4 3 0,0 0-2,0-2 7,-2-2-4,1 6 5,-2-4 7,0-1-7,0-1-1,0 2-3,3 1-6,0 0-2,-2 1-3,-2-3-3,1 1-6,0-3-2,-3 3-3,-1 1-4,0-3 2,-13-2 1,3 0 1,9 2 6,-12-2-8,-3-1 0,-1 2-1,3 0 2,-6 0 0,0 0 0,3 0 1,-3 2 13,0 2-6,0-1-5,0 1 2,0-1-2,1 0-5,0-2-2,-1-1 2,2 3 21,-2 1-3,-1-1-3,0-2 3,-1 1 1,2 0-5,-1 2-5,1-1 6,-21 2-6,20-1 1,1 2-4,-3-2-7,-16-1-3,17-1 4,2 3-5,-1-3 0,-20 0 2,24 1-7,-3 2-2,3-4 8,-3-2-5,2 1-3,-2 1-1,3-4 7,-2 3-3,2-3-3,-1 3 3,5-4 5,-3 3-3,-2 1-4,5-2 4,-3-2-1,3 1 4,-2 1-5,6-3 6,8 3-1,-11 0-4,1-4 1,0 4 3,9-1 6,-10 1-4,10-1-3,1 2 5,-2-2-9,-7-1-1,10 2 8,-3 1 1,2 1-6,-1-3 2,2-1 6,-2 4 4,2-1-9,0-2 3,2-1 0,-1 2-4,-2 1 2,3 0-1,2 0 2,-2-2-2,1 2 2,1-1 2,0 0-2,1 2 5,0 1-5,1-2 4,6 0-2,0 2-3,-4-1 0,-2 0 5,2 1-3,3 0 3,0-1-2,-3 2 1,2-4 1,5 4 0,-1-1 0,-2 0-3,1 1 3,1-2 1,-1 0 2,1 1-1,-2-1 0,2 2-3,4 0 1,-2 0 1,-2 2-4,1-2 0,0 2 0,3-3 2,-4 5 0,2-3-5,-1 0 2,0 0 2,-1 1-5,0-1 6,4-2 0,-2 3 1,-1 0-4,3-2-4,2 0 7,-6 1-2,-1-1-4,1 0 2,0 0 1,3 1-2,0 0-4,-2-2 1,-1 1 1,0-1 0,1-1 2,-1 0 2,0 2 1,0-1-7,1 1 5,1-1 0,-4 1 0,2-2-1,0 2 6,0 0-3,-3-1-3,4 2 3,-1 0 1,0 0 0,-3-3 0,5 2 0,-4 2-3,2-2 2,0-1 1,0-1 0,0 2 0,4-2-1,-4 0 3,0 0-2,1 0-1,-2-4 2,2 2 0,3 0 0,2 1 0,-2-1 2,3 2 6,1 0 7,2 0 7,-3-1 3,1 0-2,1 1-12,-1-2 2,0 0 0,2 1-3,1-1 1,3 2 0,0 0-2,-7-1-3,7 1-1,-1-2 0,1 2-3,-5-2 0,5 2-1,-1-5 2,0 2 0,1 3-1,0-5 1,-2 0-3,4-2 2,-2-1-4,-3 0 4,3-2-1,0-3-2,0 0 3,-2 0 0,0-8 0,-1 3-4,-1-4 7,-1 0-3,1 0 2,-3-3-7,0-9 1,0 7 1,-1-8-1,0 0 0,-1 2 1,0-4 9,-2-1-6,0 0 8,0 1-5,-2 3 5,-1-4 2,4 1 2,-1 1 7,-2 0-5,2 0 6,-1 3-1,0 0 2,0 0-3,2 0-3,-1-1 0,-1 2 4,1-3-10,1 2-2,1 8 4,-1-11-5,0 3 1,1-3-4,-1 11-1,-5-10 8,2 2-2,1-1-7,2 9-1,-2-9-1,4 10 3,0-1 5,0-1-8,-2-7 3,-2 0-1,3 9-1,2-1 3,-2-1-4,2-1 0,0 2-1,0-1-1,-1 2 0,-2-2-5,1 0 6,2 3 3,0-2 0,1 1 0,0-1-5,2 1 1,-1 0 1,0 1-1,1 0-2,0 0-4,0 0 12,2 2-12,0 0 1,2 3 0,-2-1-1,1-1 5,0 1 4,0 4-8,-1 1-1,3-4 3,1-2 1,0 5 0,-1 1 9,1-2-12,0-3-1,-1 4 1,1-4 1,0 4 1,1-5 0,0 0-2,-2 2-2,2 4 6,-1-6-3,1 1 1,-1-2 0,-1 2 0,1 1-4,0-4 8,-1 1-6,1 0 5,0 0-5,2 0-1,-1 1 2,-3-1-1,3 0-2,-2 0 1,0 0 3,0-1 1,0 3-4,0-2 2,2 2 0,0 0 1,0-1 3,0-1-3,1 0 0,-1 2 2,1 0-3,-1 1 1,0-2 0,1 2 2,-1-2-1,0 0-1,0 3 2,1-2 2,-1-1-1,-2 1-2,2-1 2,-2-1-3,1 0 2,-1 0-7,-1 1 6,0 1-2,2-2 3,-2 1-6,0 2 5,-2 5-1,2-1-1,0 1 3,0-1-3,0-1 1,0 2 0,0 0-2,2 1 4,-2-1 2,-2 0-7,2 1 6,-1-1-2,-1-1 2,2 0-2,0-1 3,-1 1-5,0 0 1,-1-2 7,-1-4-9,1 0 2,-1-2 4,0 0-3,0 1 0,0-6 0,-1 3-1,0-1 1,2 3 4,-1 0-7,2 4 0,-2 2 5,2 3-4,-2 1 3,3 2 0,-3 1-2,3 2 3,0-1-1,-2 2-1,1 2 4,1-2-5,-1 3 7,1 0-5,0 0-5,0-1-4,-2 1-5,2 3-5,-1-4-5,1 1-10,0 3-13,0 0-21,0-4-32,-2 1-38,2 3-29,-4-4-41,4 4-10,-4-2-204,4 2-458,-10-1 204</inkml:trace>
  <inkml:trace contextRef="#ctx0" brushRef="#br0" timeOffset="21135.89">11736 10663 63,'-6'-6'311,"2"2"-32,0 1-17,-2 0-15,2 0-21,-2 3-15,6 0-22,-8 6-12,3-3-3,0 6-20,2 4-9,-3 4-10,4 4-14,-1-1-9,1 0-11,1 2-14,4-2-7,-2 4-4,2-1-14,0-3 9,1 3-21,0-3-4,-1 2-5,0-8-10,-2-2 5,1-1-14,-1-4-1,-1-2-1,2 0 0,-2-2-2,-3-2 1,3-1-3,0 0-7,0 0 13,-9-17-15,5 5-2,-3-6 0,0-3-5,-2-1-1,1 0 2,0-2 1,1 0-1,-2 0-4,3-1 6,0 0-1,1 2-1,2 3-1,2 4 1,1 4-5,1 4 0,-1 0 4,2 1-5,1 3 11,1 2-3,1 2-6,3 3 1,4 5 2,-2 3 3,6 4 4,0 1 1,3 2 2,-2 3-6,2-2 0,0 1-1,-1 0 0,0 0-2,1-1-1,-2 0 7,-1 1-10,0-4 0,1 1-4,-7-6 4,1-1-1,-1-3-2,1-2-3,-2-4 6,-1-1-5,-1-4 3,0-3-1,2-6 5,-1-5-1,-5 0-1,1-3 1,-4-5 4,0 1-2,-3-10 13,-2 1-14,-1-3-1,-4 1-1,3-2-6,-3 0 4,0 4-1,3 9-4,-1-1-2,2 6 6,1-1-6,-1 8-1,2 1-10,1 6-27,-1-1-28,1 3-32,0 1-21,3 3-15,0 0-12,-3 12-21,6-4-25,0 3-215,0 1-453,1 2 201</inkml:trace>
  <inkml:trace contextRef="#ctx0" brushRef="#br0" timeOffset="21428.01">12064 10659 301,'0'-5'278,"6"-2"-19,-1 1-23,-2 2-24,1 2-20,2-2-22,-2 3-16,3 1-10,-1 0-12,1 4-16,-2-1-10,1 2-9,1 3-11,-3-1-9,2 4-9,-2 1-4,0 0-7,-1 2-6,-1-1-2,-4 2-8,2-1-1,0 4-3,-5 0-9,-1 2 4,2-2-2,-2 1 7,-5-1-11,5-5-1,2-3-7,4 0 2,-3-2-2,3-4 0,0 1 3,0-1-9,2-2 0,2-2 1,-4 0-4,14-2 4,-6-2-10,12-5-9,4-2-10,3 0-18,8-7-31,3-2-36,0 1-37,4-1-41,22-12-53,-24 9-191,22-9-456,-4-1 202</inkml:trace>
  <inkml:trace contextRef="#ctx0" brushRef="#br0" timeOffset="25263.69">4976 6793 1877,'-10'1'-28,"-4"-1"12,-1 1-15,-5 3 13,4-2 6,0 1 8,0 1 8,2 2-3,-6 3 4,2 0 2,3 3 15,1 3-2,1 0 5,1 3-2,3 2 6,-1 0 4,2 3-4,-1 2-5,1 10 11,2-9 6,0 11-4,2 1-1,0 0 0,-1 1 2,5 0 4,0-1-5,2 3-5,2-1 0,2 5 2,2 15-3,2-18 0,0 2-2,6 18-6,-5-21-1,5 18 3,-2-20-1,2-3-6,1-3-2,-6-8 1,12 4-2,-3-12 2,-2 0-3,5 0 1,2-6-2,0-5 2,2-1-2,-3-5-2,1-1-5,4-3 2,-1-4-2,-1-1 0,6-10 2,-8 4-2,8-5 3,-5-4-7,-8 5 2,4-10 0,-6-1 4,-1-1-8,-6 6 0,-1-10 3,-3-3 3,-3 1-6,-4-3 2,-2 1-1,-4-1 3,-4 0 0,-3-3-3,-1 1-1,-10-20 4,6 22-2,-7-20-3,5 19 3,3 0-4,-4-1 1,-10-13-1,12 19 3,-1 4-2,-2 0 1,-1 3-3,4 9 1,1-1-1,-4 5 2,5 6-3,0-2 3,2 7-5,0 0-8,-6 5-16,1 3-22,-1 1-15,1 7-26,-1 0-16,-2 5-18,-4 8-31,6-5-31,-8 7-140,2 0-355,2 1 157</inkml:trace>
  <inkml:trace contextRef="#ctx0" brushRef="#br0" timeOffset="25777.65">3372 7440 30,'-8'-1'188,"-1"-2"-12,4 3-13,-1-3-15,2 3-25,4 0-7,-6 0-13,6 0-12,0 0-6,0 0-6,0 0-7,17 7-5,-3-5 0,7 6-2,2-5-5,5 1-8,0 0-1,12-2-4,2-3-6,3-2-4,-3-2-1,6-2-2,0 0-3,1-3-4,19-4-1,-19 5-3,16-9 0,-21 8-4,-1 2-1,1-1 1,-3 2-7,-15 1 3,1 1-5,-3 4-6,-3-1-9,-5-1-19,-4 2-25,-2 0-5,-5 2-2,-5-1-26,8 2-4,-8-2-19,-3 3-20,3-3-137,-12 5-285,3-3 126</inkml:trace>
  <inkml:trace contextRef="#ctx0" brushRef="#br0" timeOffset="26053.96">4028 7189 190,'-1'-2'186,"1"-1"-16,0 3-23,0 0-7,0 0-13,0 0-6,14 6-11,-4-3-13,3 4-4,-1-2-7,2 4-5,6-2-8,1 1-5,0 1-6,-1 2-3,1-4-12,-1 2-1,-9 0-5,6 2 0,-6-2-8,-1 0-2,0 1-3,-1-2-4,-7 2 4,1 0 1,-3 2 0,-3 2 1,-4-1-2,-4 3-5,-2 4-5,-1 0 3,0 1-4,-4 1 1,-5 6-4,5-6-5,-7 3-14,5-3-21,-4 3-26,4-5-25,2-2-32,4-2-23,4-3-39,-3 2-129,6-4-323,2-4 144</inkml:trace>
  <inkml:trace contextRef="#ctx0" brushRef="#br0" timeOffset="27551.87">5435 7106 44,'0'0'104,"-4"1"-8,4-1-9,0 0-13,0 0-1,0 0-11,0 0-6,-4 1 2,4-1 7,0 0-6,0 0 4,0 0 18,0 0-12,11-9-3,-4 3-4,3-1-5,1-3-10,3-2 2,3-1 4,-1 0-15,5 1 11,-1-4-9,2-1 7,9-5-6,-7 6-6,10-7 5,-3 2-8,4 1 4,-3-2-2,2-1 3,0 4-7,0-1-4,-2-1 2,3 0-3,-5 0 2,-6 5-4,7-6-5,-7 6-1,-3-2-4,11-5 1,-1 0 5,-4-1-4,4-2-1,0 1-3,-3-3 2,2 1-4,2-2 4,2 0-2,-2-1-3,-1 0 1,2-1 0,3 3-2,-2 1 1,-3 0-3,3 0-4,-4 2 9,2 1-5,-4 3 1,3-1 0,-10 6 0,1-3-1,0 2 2,-1 0 0,1 0 0,0-3 0,9-3 0,-9 5-4,1 3 5,7-8-1,-7 6-3,8-7 5,-2 1-1,-6 7 1,7-5-3,-7 5 0,8-4-1,1-1 4,-1-1-1,-7 8 1,-1-4-7,7-3 1,-7 6 6,-1-1-6,-2 2 4,3-1-5,-2 2 3,-2-1-2,0 1 1,0-1-5,0 1 2,-3 2 1,3-2-8,-2 1 8,0-1-2,0 3-2,1-4 2,-5 4 1,3-3 1,1-1-5,0 1 9,0 0-6,0 2 0,0-1 1,0-3 1,1 4-3,0-2 5,1 2-4,-2-1-1,1 1 2,-1 1-2,1 0 4,2-1-4,-3 0-1,1 2 5,0 0-3,-1-1-3,-3 1-5,0 1 8,6 1 0,-7-2 0,-2 2 0,9-2 0,-9 1 3,3 0-1,0-4-4,3-1 1,-3 1 0,2-1 2,-1 0-1,2-1-1,0 1 3,1 0-5,2 0 2,-3 1-2,4-3 1,-1 2 2,-2 2-2,3-1 4,0 3-4,-7 2-3,-1-1 0,1 2 7,0 1-1,-1-2-4,-2 2 2,2 0 0,-2-1 0,0 0-2,-1 1 2,-1 2-2,3-5 5,-2 2 0,4-1-3,-1 0 3,1 1 1,0-1-3,5-5-3,0 5 5,1-3-2,-1 2 1,1 0-1,0-1-1,0 0 0,-2 2-1,2 0-2,-6 0 3,6-1 1,-6 1-3,0 0 1,5-1 1,-6 3 0,1-2 3,0 2-2,1-3-2,4-1 1,0 1-1,-5 1 2,1 0 1,4 0 1,-5-1-5,5-3 6,-1 1-8,-3 2 1,-3 1 4,2 0-1,-2 0 2,-1-1-1,-3 5 0,-2-3 2,-1 3-1,0 1 2,-1 1-4,0-3-3,0 3 10,-2-2-4,1 1 1,-3 2-6,3-2 5,-1 0 0,-2 2-2,3-2 0,-3 2-1,0 0 0,2-3 2,-2 3-7,0 0 9,0 0-3,2-2-4,-2 2-26,0 0-10,0 0-20,-13 0-7,13 0-14,-12 2-20,3-2-15,0 1-14,-2-1-11,-2 2-113,-1-2-275,0 2 121</inkml:trace>
  <inkml:trace contextRef="#ctx0" brushRef="#br0" timeOffset="27906.1">8764 4594 58,'0'0'140,"-4"-2"-15,4 2-12,0 0-16,0 0-5,0 0-11,0 0-10,0 0-2,0 0-5,10 6-12,-6-5 5,5 0-12,2 2 10,2 2-1,2-3-10,1 0 1,0 2 0,5-1-4,0-2-2,2 0-6,1 0 1,-1-1-3,0 1-8,2-2 2,0 0 1,-1 2 3,1-3-7,-3 1 2,-1 0 0,-5 1-10,-1-3 3,-1 3 2,-1-1-10,-4-1 5,-1 1-5,-4 0 2,1 1 0,-5 0-5,8 0 0,-8 0 1,0 0 5,4 2-9,-4-2 7,-3 6 0,-1-1-1,-1 0 0,0 3 4,0-1-2,-4 4-3,-1 0-2,0 5 2,0 1-2,-2 0 5,0 1 0,1 1-8,-2 3-15,0-1-24,-1 0-40,0 0-23,-1 1-24,-2 0-139,-2-4-282,-1 1 125</inkml:trace>
  <inkml:trace contextRef="#ctx0" brushRef="#br0" timeOffset="28373.25">7165 5176 101,'-3'-9'122,"0"4"-26,0 0 3,0 1 3,2 0-5,-2 0-13,2 2-4,1 2-14,-6 0-5,6 0-7,-10 10-1,2 0 10,-2 4-12,-3 4-1,3 0-8,0 3 7,1 0 1,1 2-2,2-2-6,1 2 4,3-1-2,0 1-6,3-1-6,3 0-3,2-3-1,1 0-2,3-2-10,2 0 8,3-3-3,2-1-3,4-3 0,0-2 5,2 0-5,0-2-1,1-5 1,0-1-4,2 0-11,-2-4-16,-1-1-18,-1-2-10,0-2-15,-2-1-22,-3 0-28,-4 0-24,-6-1-102,0-3-250,-6 3 110</inkml:trace>
  <inkml:trace contextRef="#ctx0" brushRef="#br0" timeOffset="28521.85">7118 5353 57,'-6'0'127,"6"0"-18,-6-1-11,6 1-10,0 0-2,0 0-6,13-5-11,-3 4-12,6-2 0,5-3-18,5 2 6,-1-4-17,1 3-28,1-1-35,0 0-117,0 0-162,-3 2 71</inkml:trace>
  <inkml:trace contextRef="#ctx0" brushRef="#br0" timeOffset="30387.86">5433 7750 117,'0'0'165,"-2"-2"-20,2 2-14,0 0-7,0 0-19,0 0-8,-1-2-7,1 2-9,0 0-7,0 0 4,0 0 4,0 0-9,10 5-8,-6-2-2,1 0 10,0 1-7,0 1-3,2 1 0,0 1-3,3 2-9,0 2 0,-2-1-6,5 5-3,1 0-2,2 1-1,-2-1-1,4-1-2,2 2 5,-1 3-3,1-3-5,7 9-1,-3 3-2,3-1 1,-1 4-5,-2-2 0,2 1-2,-1 2 3,2 4-1,1-4-1,-1 1-2,0 2 0,1-1 5,1 1-4,2-3-2,-1 4 0,18 8 0,-19-13 2,5 0 2,3 0 0,15 14 1,-18-18-2,2 2-2,4 0 3,-1-3-3,15 12-4,-18-15-4,2 1 3,0-1-2,0 1-2,0-4-3,-4 2 2,1-2 0,1-2 7,-10-4-10,8 4-1,-10-5 4,2 0-1,7 3-1,-7-4-2,0 0 2,-1 1 0,0 0 1,-1-1 2,1 3-6,-1-2 6,-2 2-5,0 4-1,0-4 0,0 1 4,-2 1-1,3-2 0,-3 1 1,-1-1 5,1 0 5,-2-2-7,2 0-2,-2-1 1,2 2-1,0-5 2,-2 2-2,0 1 5,0-3-4,1-1-2,0 1 2,-2 2-3,3-2-7,0-1 6,-3 1-1,-2-2-1,4 2-3,-5-3-1,1 1 1,-1 0 0,-1 1 0,1 0 0,-1 2 0,1-3 1,-3 3-4,2-1 1,-1 1 3,0 1-4,6-2 2,-5-1-1,1 1-4,0-1 1,-3 1 2,2 0 1,5 2-1,-8 0 0,4-2 0,-4 0 2,4 0-3,-4 0 1,1 0-1,0 1 4,2-2-4,0-1 0,-1 0 0,1 0 3,4 2 7,-7-4-7,4 3-1,0-1 3,-1 0-5,-2 0-2,3-1 2,0 1 1,-1 0-4,-1 1 7,1-2-1,-2 3 4,2-1-4,-2 0 1,6 4 3,-7-3-2,4 1 2,-4-1 0,1 1 1,1-1 14,-1 0-15,-1 1 0,2-1 5,-2-1-3,0 1-1,4-2 0,-3 1 5,2 1 10,1-4-9,-7 1-2,7 1-6,0-1 3,0 1-1,1 0 0,-1 0 4,0-2-4,0 1 3,4 4-2,-4-5 2,0 2 5,-1-2-4,1 3 2,-1-3-8,1 2 1,-1-2-1,-1 1 13,-1 0-9,2 3 2,-2-4-2,3 3-1,-4-1-1,2 2 5,0-2-3,1 3 6,-2-3-7,2 2 11,-3-3-7,0 3-5,1-3 5,2 3 1,-1-1 2,1 0-3,-1-2 9,-2 3-8,2-2 3,0-1 4,-5 1-10,3 0 3,-2-1 1,1 0-6,1 0 1,-3 0 11,0 0-14,2-1 4,-1 2 0,0-2-3,0 3 12,1 0-19,-1-2 1,0 1 1,0 2 3,-1-2-6,3 2-1,1 0 2,-3-1 2,1 1-3,-1 0 4,2-1-8,0 0 4,-1-2 3,0 3-6,2 2 11,-1-4-12,1 2 2,-4-3-2,4 0 6,-2-1 3,2 2 2,1-1 6,-7 0-16,5-2 2,-1 1 5,2 2-7,-1-1 4,-1 0-1,2 0-5,-1-3 3,2 2 4,-1 3-2,-1-5-4,0 1 8,-1 1-2,3-1 4,-3 1 9,4 1 0,-5-2-20,3 3 9,-2-3-8,1 0 4,-2 1 4,1-2-5,-1 2 1,1-2 1,-2 1 4,-1-1 1,1 0-8,1 3 5,-1-3 1,-2 0-6,1 0 4,0 1-4,1-1 6,-2 0-8,0 0 6,-1 0 0,3 1-5,-1-1 2,-1 0-2,1 0-2,-2 1 1,3 1 5,-3-5-2,1 3-4,-1 0 2,0 1 0,-1-1 0,1-1-7,0-1-4,-4-1 5,0 0-24,6 4-1,-5-3-16,-1-1-12,0 0-18,0 0-13,0 0-29,0 0-27,-15-8-27,9 4-45,2-2-46,-3 1-50,-4-5-167,-1 0-521,1-6 231</inkml:trace>
  <inkml:trace contextRef="#ctx0" brushRef="#br0" timeOffset="30779.83">9199 10192 3,'0'0'325,"-3"-3"-35,3 3-30,-3-2-25,3 2-21,0 0-21,0 0-13,0 0 6,0 11-2,0-8-13,2 3 3,0 1-16,1 1-17,0 0-5,1-1-16,3 3-3,-1 1-9,1 0-6,0-1-12,1 0-8,-1 1-1,1-1-11,1 0-9,-1 7 2,-1-7-11,2 1-3,0 0-9,0 0-6,-1 0 2,1-2-13,-2 1 0,1-1-2,-2-2 0,1 2-10,-1-3 4,-1 0 1,-1-2-3,-1 1-1,0-3 3,0 3-3,-1-3 7,0 1 0,-1 0 15,1 0 3,-2-3 5,-3 7 3,3-1 11,-5-1-6,0 0 7,-2 1-2,0-1-9,-2 0-8,-2 3-1,-3-3-5,-6 4-13,-2 0-10,-2-1-23,-4 1-4,-11-3-35,-1 4-19,-2-1-14,2-2-19,11-3-9,-12 4-29,3-1-37,0 0-36,8-5-25,4-1-40,0 2-255,1-3-578,1 0 255</inkml:trace>
  <inkml:trace contextRef="#ctx0" brushRef="#br0" timeOffset="31350.08">7307 9741 84,'-2'-6'284,"1"1"-22,0 1-23,-1-2-9,-1 3-9,-1-2-14,1 0-19,-1 4-9,1-1-7,-1 2-8,0-1 1,4 1-15,-6-2-15,-1 5-10,0 1-16,0 4-8,-1 1 6,1 5-5,-2 5-8,2 1 4,1 2-1,-1 2-11,2 1-5,1 1-5,2 2-4,3-2-1,-2 3-6,2 5-8,1-8-10,3-3 0,-1 2-5,2-4-9,2-2 3,2-2-6,1-4-12,-2-3 1,4-2-18,-3 0-8,4-5-16,0-1-6,0-2-22,3-1-11,-1-3-11,3-1-15,1-3-19,-1-3-19,-5 4-34,8-3-31,-4 0-36,1-4-17,-8 4-241,0 2-524,-1-2 232</inkml:trace>
  <inkml:trace contextRef="#ctx0" brushRef="#br0" timeOffset="31536.12">7355 9979 70,'0'0'335,"-7"0"-27,7 0-28,-6-3-29,6 3-24,0-2-26,0 2-20,6-7-21,1 0-17,4 1-24,2-3-35,4-4-28,-2 1-47,2 1-46,3 0-70,-2 1-56,-4 3-191,6-3-382,-6 3 170</inkml:trace>
  <inkml:trace contextRef="#ctx0" brushRef="#br0" timeOffset="36405.22">7617 705 22,'1'-2'130,"-1"2"-4,0-5-10,0 5-4,0-4-8,0 4-5,-1-5-12,1 5 10,1-4-4,-1 4-1,0-2-6,0 2-5,0 0-10,0 0-8,-3-4-8,3 4 3,0 0-11,0 0-3,0 0-9,0 0-1,0 0-8,2 10 1,-1-2-6,0 3 6,1 4-7,-2 7 3,3 0-2,1-1 7,-4 2-4,4 2 0,-1 1-2,3-1-1,1 11 1,-3-11-3,6 12 3,-3-1-4,0-10 3,-4 0-10,1-1 12,-1 2-9,-2-4 6,-1 1-9,1-3 1,-1-3-1,0-6 2,-1-2-2,0-1-1,-1-1-2,1 0 6,-2-2-6,2 0 6,-2-3 7,0 1 6,-4 1-7,3-3 4,-2-2-6,2 0-5,-3-2 2,0 0 3,1-3-5,2 2 0,-3-1-3,1-2 2,3-1-2,1 0-3,-1 1 0,3 1-1,0-2-4,1 1 4,2 0-2,0 1 6,4 1-9,0-1 1,3 3 0,4-5-1,0 4 1,10 0 0,-3 0-3,2-1-2,-1 1-3,-2 0-16,2 0-25,-6 2-11,2-2-29,-1 2-10,3 0-25,-5-2-17,-1 0-27,-2 1-124,-4-2-313,2 1 138</inkml:trace>
  <inkml:trace contextRef="#ctx0" brushRef="#br0" timeOffset="36697.83">8081 614 6,'0'0'143,"0"0"-6,0 0-13,-14 4 9,9 9-12,-2 3-3,0 6-5,0 1-6,0 1-1,-2 10 6,2 1-16,4-8 1,-1 8-7,3 1-1,-1-11-11,2 2-1,3-1-14,0 10-1,-2-1-8,3-10 1,2 1-7,1-1-3,0-3-9,3-1 4,1 1-12,-1-4-5,4-1-3,-4-2-26,0-4-30,1-1-13,3-3-27,-1-1-29,2-1-32,2-3-28,-4-3-110,1-3-297,-1 0 132</inkml:trace>
  <inkml:trace contextRef="#ctx0" brushRef="#br0" timeOffset="38142.01">8312 738 161,'-1'-2'172,"1"2"-17,0 0-16,0 0-13,0 0-12,0 0-10,4 9-9,-1 2-7,0 3-3,2 7-4,-2-2-8,3 1 0,0 2-13,-1-1-1,1 2-11,-3 2 2,2-4-5,1 4-8,-2-3 2,0 1-5,-1-3 5,-1-2-10,0-5-4,-2 0 0,2-1-2,-4-3-4,2-4-5,0 3 4,0-3 1,2 0-2,-4-3 0,1 0 2,1-2-7,0 0-5,0 0 4,-13-7-3,9-2 2,0-2-2,-2-2-1,1-1-7,0-1 8,-2-4-4,3 0-1,1-2 0,-1-1-3,1-1 1,2 1-2,-1-1 3,4 0-2,-1-1-1,3 3-1,1 2-2,0 4 3,-2 4-3,1 3 1,1 0 1,2 5-6,-2-1 3,0 3 0,3 2 2,-1 3-5,1 2 8,4 3 2,-2 2-4,2 5 0,2 0 1,0 1 2,-1 1-8,1 0 8,0 3 4,-1-4-2,2 1 1,-2-2-4,2-1 5,-2 0-6,-2-4 8,-1-4-5,4 0 2,-4-5 1,0 0 6,3-6-2,1 2 2,0-4-2,-1-1 3,3-5-5,-6 0 10,3-3-4,-2-2 3,-3 1-3,-1 3 3,-2-6 1,-1-1-2,-3 1-1,-1-3-2,-3 2 1,1 1-4,-6-2-6,3 3 1,-5 2 0,-1-1 2,2 8-3,0 0 0,-2 1-5,2 4 1,-3 0-5,2 1-13,0 3-12,0 1-24,-3 2-21,6 3-37,0 0-29,1 1-29,2 0-127,0 0-322,1 2 142</inkml:trace>
  <inkml:trace contextRef="#ctx0" brushRef="#br0" timeOffset="38341.05">8863 883 34,'3'2'165,"2"6"-10,-1-1-7,2 1-16,-1 4-2,1 0-23,3 0-12,-5 2-3,3 0-10,-1 0-13,1 5-4,0 1-7,-1 0-26,-2-2-23,-3-4-44,2-1-22,-1-1-24,0-4-28,-2 0-74,-1-5-196,0 0 87</inkml:trace>
  <inkml:trace contextRef="#ctx0" brushRef="#br0" timeOffset="38602.89">8906 536 88,'16'-8'168,"-16"8"-18,28-3-4,-28 3-14,38 10-8,-17 0-12,0 4-3,-1 3-1,-3 2-7,3 10-11,-2 3 1,-4 3-3,-2 0-9,-2 0-1,-1 3-11,-4 1-2,-1-1-6,-3-1 0,-1 1-8,-4-1-1,-2-2-9,-2-8 0,-3-3-4,-5 8-2,2-9-5,-3-2-14,0 1-27,1-2-28,0-1-23,0 1-40,3-3-35,3-6-174,-1 0-337,3-6 150</inkml:trace>
  <inkml:trace contextRef="#ctx0" brushRef="#br0" timeOffset="39207.57">9735 651 93,'0'0'154,"0"0"-18,0 0-9,-3-3-13,3 3-9,-3 12-7,3-2-3,-3 4-5,2 7 3,-1 4-8,1 1-2,0 10-10,2-10-5,3 11-2,2-2-6,-1-8-5,4-2-6,1 9-1,0-11-5,1 0-3,3-2-5,-1-1 0,1-6-2,1-2-3,-2-5-3,0-1 0,-4-3 7,4 0-6,1-5-3,3-2 1,-4-1-1,6-6-4,-3-2 2,-5 1-3,6-4-2,-4-1 1,-3-1-1,1-2 0,-4 0-3,-3-2-2,0 0-1,-1-3-5,0-2 6,-2-8-8,-1 0 2,-1 7-6,-2 2 7,0-10-9,-1 10 1,0 0 0,0 1-2,-2 5-1,-1-2-9,3 9-1,0 0-8,-2 4-15,6 9-19,-10-15-30,10 15-26,0 0-30,-10-6-26,10 6-112,0 0-301,0 0 133</inkml:trace>
  <inkml:trace contextRef="#ctx0" brushRef="#br0" timeOffset="39611.3">10385 535 1521,'10'-10'7,"0"2"-21,-10 8 35,11-12 27,-11 12 21,9-10-24,-9 10-12,0 0-12,8-6 1,-8 6-7,0 0 7,0 0-2,0 0-3,18 31 3,-12-10 9,-2 2-2,2 1-4,-2 11-1,2 1-8,-1-3 8,-2 4-2,3-3-2,-3-6-1,0 8 2,-1-8-4,1-3 3,-3 9-4,0-10-4,0-5 3,-1-4-2,-1-2 3,2-3 0,-1-3-2,-3 0-1,0 1 6,-2-3-4,-1-3 2,-2 2-2,0-3 1,1 0-1,-1-2 6,0-2-5,1 1 3,-2-1 3,3-2 5,-3-3-13,3 0 7,1 3 4,2-2-8,4 1 2,0 1-7,0 1 3,2-1-3,0 2-1,5-1 1,-1 2-3,2 0-1,2-1 1,4 3-2,1-2 2,0 2-5,1 2 4,5-1-5,-4-1-21,4 3-21,-5-3-26,7 1-26,-2-2-37,-4-2-36,5 0-176,-6-1-371,4-3 164</inkml:trace>
  <inkml:trace contextRef="#ctx0" brushRef="#br0" timeOffset="39871.62">11061 485 183,'5'-12'199,"-5"12"-16,0 0-22,0 0-16,0 0-15,0 0-8,0 0-12,0 0-11,0 0-5,-26 26-8,15-5-3,-2-2-10,3 4 6,-4 11-5,5-9 5,-4 9-10,2-1-1,3-7-10,2 2 6,0-1-6,4 0-3,1-2-7,2-1-3,0-2-6,4-2-2,0 1-3,1-7-3,2-2-9,0 0-14,2-1-28,1-3-7,2 0-30,-1-2-46,3-1-30,1-3-47,-2-1-156,-2-2-364,2-2 161</inkml:trace>
  <inkml:trace contextRef="#ctx0" brushRef="#br0" timeOffset="40541.08">11175 624 77,'0'0'209,"0"0"-10,0 0-21,0 0-17,0 0-20,0 0-12,0 0-16,0 0-12,0 0-10,0 0-7,0 0-11,0 0-4,0 0-9,0 0-5,0 0-8,0 0-1,0 0-4,3 14-6,0-9-4,1-2 3,-3 1-8,1 0-4,-1 2 4,2 0 6,0 1 4,-3-2 0,4 4 1,-4 0 3,1 2 8,1 1-3,-1 2-6,2 0 2,-3-1 1,2 2-4,-2-3-5,1 2-1,-1-1-7,0 0-1,0-2-1,0 0 3,-1-2-11,1-2 6,-2-1-3,4 0 0,-4-2-5,2 0 4,0-2-2,-1 3 1,1-5 1,-3 1-3,3-1-1,0 0-7,-6-7 6,3 4-3,-1-4-2,3-1 0,-1-3 0,-2-4-7,4 2 1,0-8 1,0 1-1,0-1-3,3-3 2,1-2-1,2 3 0,4-1-7,-2 2 5,-1 6-3,3 4 4,-3-3-4,0 8 5,-7 7-5,15-9 2,-15 9 0,17-2-3,-17 2 1,0 0 5,22 16-4,-14-5 5,1 0-2,2 7 1,2 0-2,-5-3 3,0 0-4,5 1 6,-3 3-2,3-5 3,-2 3 0,0-6-4,1-2 7,-1-1-5,2 0 4,0-3-2,2-2 2,-6-1-4,4-1 1,3-4-3,-7 3 3,6-3 0,-4-4 3,-1 1-2,-3-2 0,1-2-4,-3 2 2,-1-5-1,-3 0 0,-1 0-1,1-5 1,-3-1-3,-3-1 0,0 2-1,-2-3-6,0 2-3,1 6-13,-4-3-6,5 5-20,-4 2-17,9 9-11,-15-10-26,15 10-15,-20 0-15,20 0-19,0 0-21,-35 14-153,24-3-355,1 0 157</inkml:trace>
  <inkml:trace contextRef="#ctx0" brushRef="#br0" timeOffset="40849.14">11616 842 111,'10'-10'231,"-2"-1"-11,4 1-17,-4 0-3,3 1-11,-1 1-20,3 0-17,-2 2-11,2 4-17,-2 1-10,-2-1-16,-1 5-9,0-1-9,-2 4-5,0-1-11,-4 3 0,0 1-10,-4 5-4,0-5-4,-4 4-6,-1 1-6,-4 2 1,1 0-5,-4 0-3,0 0-2,0-2-4,2-3-2,2-1-2,1-2 1,2 0-3,1-3 2,3-1-2,-1-1 0,2-1-2,1 2 4,1-4-4,0 0 4,0 0-6,20 0-1,-6-2-1,7-3-4,0 1-13,3-3-17,-1-1-22,1 0-13,4-1-21,0 0-29,7-7-47,-12 4-44,2-2-167,-5-1-399,1-2 176</inkml:trace>
  <inkml:trace contextRef="#ctx0" brushRef="#br0" timeOffset="41077.62">12043 439 41,'3'-12'249,"-3"12"-16,-3-16-18,3 16-21,4-12-18,-4 12-18,0 0-14,0 0-6,28 1-6,-28-1 1,35 20-4,-13-7-4,6 12-5,1-1-4,-3 3-12,-1 4 6,0-2-12,-5 3-9,-2 3-10,-5 2-1,1-1-14,-7 1-2,-7 1-8,0 0-1,-7 1-9,-7 0-7,-6 0-32,-18 19-29,-4-7-18,-6 0-20,2-2-26,-12-2-18,-3-1-22,-1 2-34,-1-1-33,-6-1-201,-10 3-428,-1-3 189</inkml:trace>
  <inkml:trace contextRef="#ctx0" brushRef="#br0" timeOffset="55957.55">19797 6978 63,'-9'0'96,"-1"1"-9,-2-1-13,2 2 2,0-1-11,-1 3-1,1 0-11,-3 1-3,2 2-7,-2 1-5,-1 1 4,-3 4-7,2 0 4,-1 4-7,1-1-6,1 2-2,0 1-7,1-1 2,1 0 6,1 2-6,0-2 1,4 4-3,0-2-3,3 3 1,1 0 4,0 1 1,3 0 6,3 2-2,0-1-7,2 0 2,3 8 5,0-6-6,1-5-8,2 3 0,0-1 3,-1 0 1,2-2 2,1 1-3,1 0-6,0-1 3,2-1-3,-1-2-3,-1-1-5,3-3-2,-1-2-7,1-3-3,2-2-2,4-3-3,-1-3 5,2-2-4,0-5 7,3-1 1,0-5-2,7-7 1,-8 4 2,5-8-6,-1-1-3,-5-2-5,-5 6-9,-6-5-2,3-7-6,-9 6 8,-2-1 9,1-8-3,-7 9 3,0-3 2,-3 3 8,-5-2 0,1 1 13,0 3-7,-6-1 16,0 2-7,-2 3 3,-2 0-4,3-1 0,-4 6 3,1-1-9,1 2 2,-1 3-5,3 3-19,4 3-1,2-1-12,-2 2-39,0 0-43,2 3-132,2 0 59</inkml:trace>
  <inkml:trace contextRef="#ctx0" brushRef="#br0" timeOffset="56504.77">19559 6929 23,'-26'7'94,"2"2"-6,0 3-4,-9 8 4,5 4-1,1 3-2,1 3 4,2 5-1,4 1 2,2 2 3,1 6-6,3-5-9,6 3 2,1 2 0,2-1-9,3 19 2,3-20-9,5-1-7,2 2-2,3 0-6,2-1-3,4-2-9,1-2 2,2-4-8,3 2-2,1-7-7,2-1-6,-5-12 0,2-1-11,3-5-2,0-2-6,5-7-1,9-2-1,-3-6 3,3-6-3,1-3 7,-5-6-4,0 0 2,-5-4-2,-3-2 1,-4-1 0,-2-1-7,-1-2-8,-5-3 4,-5 2 5,-1-3-6,-2-4-5,-2 4 8,-5-2 5,-2-2 0,-3 5-3,-5-2 8,1 2 0,0 10 3,-4-8 3,0 10 5,-3 2-5,3 2-3,-6 3 1,-2 3-5,-1 1-10,-2 5-6,1 4-23,0 5-19,-1 1-9,2 3-18,2 3-27,2 3-114,4-1-246,5 0 110</inkml:trace>
  <inkml:trace contextRef="#ctx0" brushRef="#br0" timeOffset="56654.71">20247 7463 135,'4'-2'216,"-1"0"-57,-3 2-39,0 0-36,0 0-67,0 0-78,0 0-51,0 0-121,-15 7 54</inkml:trace>
  <inkml:trace contextRef="#ctx0" brushRef="#br0" timeOffset="62906.08">20005 7568 134,'0'0'118,"0"0"-5,0 0-14,0 0-11,0 0-7,0 0-9,0 0-7,-6 6-4,6-6-8,-1 5-7,1-3-6,0-2-6,0 3-1,-1 0-5,1-3 2,-2 4-9,2-4 3,-1 3-1,1-3 2,0 0-17,-2 3 7,2-3 4,0 0 5,-4 2-14,4 0-5,-3 0 3,3-2 1,-3 2-7,3-2 9,-2 3-2,2-3-8,-3 0 7,3 0-5,-4 4 2,4-4-1,-2 2-4,2-2 10,-3 2-7,3-2 6,0 0 0,-2 1-7,2-1-1,0 0-2,0 0 2,0 0 10,0 0-9,0 0 1,0 0-7,0 0 7,0 0-4,0 0 5,0 0-1,-2-7-2,2 7 2,0 0 16,0-3-14,0 3-10,0 0 9,0 0-2,0 0 1,0 0 2,3-4-13,-3 4 4,0 0 0,0 0-3,0 0 2,0 0 5,0 0 3,0 0-6,0 0 1,0 0 1,0 0-4,10 5 2,-9-2 0,2-1 7,0-1-5,0 2 1,-3-3 3,7 3-7,-3-3 6,3 0 4,-1-2-2,5 0-4,3-6 7,7-3-5,13-8-5,3-3-9,19-13-2,3-1-18,7 1-30,6-3-28,3 1-109,4-4-214,2-4 95</inkml:trace>
  <inkml:trace contextRef="#ctx0" brushRef="#br0" timeOffset="66872.87">14086 3309 45,'0'0'60,"0"0"-5,3-4-2,-3 4-6,0 0-6,0 0 4,0 0-10,0 0-4,0 0-1,0 0-9,0 0 0,0 0 5,0 0-6,0 0-4,0 0 6,0 0-10,0 0 4,0 0-4,0 0-2,0 0 0,0 0-3,0 0 3,0 0-1,-1-4-6,1 4 2,0 0 8,0 0-13,0 0 9,0 0-1,0 0-8,0 0 9,0 0-4,0 0-2,0 0 0,0 0 9,0 0-7,0 0 1,0 0-13,0 0 16,0 0-1,0 0-7,0 0 2,0 0 3,0 0-4,0 0 4,0 0-8,0 0 4,0 0-2,0 0 0,0 0-5,0 0-15,0 0 10,0 0-15,0 0-3,0 0-18,0 0-12,0 0-38,0 0-103,0 0 47</inkml:trace>
  <inkml:trace contextRef="#ctx0" brushRef="#br0" timeOffset="79473.05">18329 3369 24,'0'0'36,"10"4"-9,-6-2-2,2-1 0,1 3-2,0 1-5,4 1-2,2 1 2,1 2-5,6-1 4,2 2 1,-1 0 0,6 0 2,8 4-7,3-1-1,0 3 2,2-3 6,4 2 4,2 0-6,19 3 3,-19-4-4,1-1-7,21 5 4,-23-5-2,24 5-4,-4-1 3,-17-4 6,17 3-1,-16-3-4,15 5 0,-16-7-4,-2 4 5,2-2-5,-3 2 3,2-5-9,-6 5 5,-1-2 6,0 0-19,-4-1 9,-8-3 0,1 0 0,-3-1 1,1 2 8,-2-3-9,-2-1 0,0 1 3,-1-1 1,-8-2 0,2-1-2,-4-1-1,-2 0 3,-3 0 1,-1 0 2,-2-1-11,-1-1 2,-3 0-4,0 0 5,0 0-4,7-3 1,-7 3-9,0 0 4,0 0-10,-10-5-6,7 4 5,-2-2-5,-1 0-13,2 3-3,-2-1-49,-1-1-94,-1 0 42</inkml:trace>
  <inkml:trace contextRef="#ctx0" brushRef="#br0" timeOffset="80056.17">18590 4210 50,'48'-10'57,"22"-6"8,-22 7-7,22-8-10,-25 5 0,23 0-7,-2-5-2,-21 7-1,23-6-11,-1 0 0,-21 3-2,19-5-5,-18 6 0,2 2-1,-1-4-7,-3 1 6,-1 0-11,-3 0-6,1 3 6,-5-2-4,-11 2 3,3 0 4,-3-2-3,10-2-4,-12 3-1,1 0 4,-1-2-6,0 1-1,0-1 7,-2 3-5,1 0-4,-6-1 2,-2 4-4,-2 0 5,-3 0-4,-2 3 7,-1-1-3,-1 2-8,-2 0-3,-1 1-8,-2-1-7,1 0-4,-2 3-6,0 0-5,0 0-41,0 0-89,0 0 41</inkml:trace>
  <inkml:trace contextRef="#ctx0" brushRef="#br0" timeOffset="80511.66">18436 4809 44,'33'-19'105,"3"-1"-21,5 2-5,1-3-6,2-2 2,19-7-9,3 1-7,-4-1-8,0-3 6,-2 5-13,0-5-5,3 3 4,-1-3-12,6 2-2,-2-1 7,0 1-11,-2-4-1,1 2-11,-5 2 3,-18 8 6,20-13-14,-21 15 1,-3-2 3,2-2-3,0 5-1,-3-4-5,-3 2-3,-3 0 5,-11 8-6,-1 0 1,1 0 2,-2 2-1,-5 3 2,-2 0 7,-4 1-7,2 1-1,-5 1 1,2 1-3,-2 0-6,-3 2-11,-1-1-14,2 1 2,-2 0-15,0 3-12,-3-4-3,-3 4-13,6 0-58,-7 1-140,7-1 61</inkml:trace>
  <inkml:trace contextRef="#ctx0" brushRef="#br0" timeOffset="81029.98">19981 3989 35,'-14'34'58,"4"-1"-8,4-8-5,4 2-6,2-1 1,2-2-1,4-1 2,3-2-1,0-1-4,4 0 5,4-4 2,0-1-1,4-4 4,2-1-2,2-2-2,0-3-5,3-2 1,12-1-3,-2-4 3,0-4-8,-9 1-3,11-4-4,4-3 5,-5-4-11,-1 1 0,-3-1 5,-1-5-5,-2 1-5,-9 4-1,4-10-3,-10 5 3,-2 1 4,5-14-5,-9 13-8,-4-1 4,-1-1-4,-5-2 7,-1 2 4,-1-1-11,-5 1 1,-1 0-2,3 2-16,-3-1 15,-2 3-2,-2 1 2,3 5-6,-1 0-6,-2-2 13,1 4-10,0 2 3,2 0-17,-1 1-9,2 2 3,0 0-10,0 2-4,2-1-2,2 1-2,0 1-10,2 1-5,-1 0-54,2 2-123,4-7 54</inkml:trace>
  <inkml:trace contextRef="#ctx0" brushRef="#br0" timeOffset="81483.06">20595 3375 31,'-7'-9'74,"-3"1"-7,0 0-6,3 2-5,0 2-8,-3 2-9,-5 1 4,-2 4-6,-3 1-4,-1 2-8,-3 4 1,0 5 3,-8 3-7,1 7 1,0-1-2,0 1-18,1 2 21,-2 4-8,0 2-2,-15 14-2,16-14 6,-15 13-6,13-12-2,2-1 2,-11 16 9,15-14 4,-2 0-17,2 3 4,-4 18 10,10-17-3,1 1 4,0 1-2,3-1-16,5 1 8,2-3-4,6-1 0,4-11 5,2 1-3,3-1 3,3 0-8,3-1 10,4-5 0,4-1 8,5-3-7,13 2 15,2-7-8,3-2 1,5-1-5,22-6 9,-23-1-7,22-3-4,-17-1 6,22-7-1,-1-4 2,-6 0 0,2-1-9,-22 2 5,20-7-8,-21 3 0,-1-2-8,-2-5 6,-4-5 0,0 2-5,-2-4-2,-4-1 1,-6-3-4,0 0-4,-8-2 2,-1 0 3,-3 1-1,-2 0 1,-5-2-3,-5 0-2,0 1 5,-5-1-5,-4 1 4,-3 0 0,-4-4-9,-6 3 9,2 5-7,-5 0 5,-2 2-13,-2 2-8,-3 3-11,-6 3-24,-2 4-1,-3 4-5,-1 2-13,-3 4-9,-1 2-5,-4 7-64,-19 0-166,19 3 74</inkml:trace>
  <inkml:trace contextRef="#ctx0" brushRef="#br0" timeOffset="98273.32">5014 7196 73,'-6'-6'115,"4"3"7,-4-2-18,2 1-6,-3-1-10,2 1 4,-1-1 8,0 2-11,1 0-9,-1 0-2,1 1-5,0 0-14,0 0-7,-1 2 3,0 2-10,-2 1-12,0 3 10,-2 2-6,-2 2-4,2 1-4,-1 5-7,-1 1 6,3-1-13,0-3 6,2 0 0,1 0-7,0-1 3,1-3-6,2 0-3,-1-1 3,2-2-2,0 0-2,1-2 2,1 1-3,1-3-1,1 0 12,-2-2-10,0 0-1,7-1 0,-2-2 1,0-4-1,1 5 3,1-5-5,0 0 3,-1-2-4,4 0 8,-3 0-5,2-1 2,-4 4 3,0 0-7,-1 2 4,0 0-5,0 2-4,-1 1-5,-3 1 10,9 0 5,-5 2-2,1 3 10,2 2 0,1 4-1,1 5-7,-1 3 14,0 2-5,1 3-5,-2 0 1,1 2 3,-3 0-3,3 8 2,-2-7-7,-3-1 0,0-2-1,-2-1 3,0-1-7,1-1-5,-2-7 10,0 0-3,0-1-1,1-4 0,-1-2 1,2-2-6,-2 1 7,0-4-2,3 2 0,-2-3-3,-1-1 2,0 0 7,4-6-5,-1-3-4,0-4 4,0 1-3,1-2-4,0-8 2,-1 2 3,0-3-3,1 1-2,-1-3-2,1 0 3,-1 4 2,0-3-2,-1 4 5,0 6-3,0 1-4,-1 1-1,0 4-5,0 3 7,-1 1-2,1-1 1,-1 1 1,1 2 0,-1 2-5,0 0 3,0 0-2,8 12 2,-5-4 4,3 5-1,-1 0-1,1 5-2,0 1 3,0 1 5,-1 1 0,2-1-7,1 0 2,1-2 4,-1 0-2,-1-6 2,2-1-5,-4-3-4,1-2 7,0 1-2,0-4 0,-1 0 0,2-2 5,-2-2 6,-1-2-3,3-3-2,1-4 7,-1-1-5,-3-2-3,2-5 4,-1-2-4,-4 2 2,0-2-1,-2 0 1,-2 0-3,-1 2 2,-2-1-4,-1 1 5,0 1-6,0 2 2,1 3-1,-2 0 3,-2 5-6,0-2 3,3 3-10,-3 1-4,3 3-18,-3-1-17,1 3-25,0 3-13,0-1-24,2 3-23,0 1-159,-2 1-314,1 0 138</inkml:trace>
  <inkml:trace contextRef="#ctx0" brushRef="#br0" timeOffset="106653.83">16183 6760 1847,'3'-5'-78,"-3"-1"52,-2 3 14,1-4 4,1 5 1,-1-3 3,-1 1-2,1 0 2,1 3 2,0 1-1,-3-6 2,3 4 0,0 2-2,0 0 2,0-4 0,0 4-4,0 0 7,0 0-6,3 0 1,-3 0 0,0 0-1,0 0 1,0 0 4,0 0-1,11 0-2,-11 0 0,3 3 1,-3-3 2,0 0 0,4 0 0,-4 0-1,3 1-2,-3-1 1,0 0 4,1 3 6,1 0-4,-1-1 2,-1 2 0,0 0 4,0 2 0,2 2 5,-2 1 8,0 3-6,0 7 7,0 2 1,0 0 5,-2 2-1,4 0-2,-1 2 2,0 0-1,2 1-3,-1 0-1,-1 1-3,3 7 1,0-8-1,-1-1-3,0-3-4,0 0-2,1-2 2,-1-1-1,-2-5 0,2-2-5,-3-3-6,3 0 11,-3-4-6,1 2-4,2-4 1,-3 1 2,0-1-3,3-1-12,-3-2-8,0 0-22,0 0-9,7-12-10,-4 2-1,1-3-2,-1-1-2,-3-6 5,4 0 1,-4-1-6,0-3 11,-1 0 12,-2-1-9,0-9-1,-1-1 1,1 10 16,-3-10 14,5 10-10,-6-2 3,4 2 17,-2 0-3,-1 3 13,2 2 0,-1 0 2,1 6 12,4 0 4,-4 1 3,4 2-4,-1 0-1,2-1 1,0 4-2,2-1-1,0 2 0,1 0-5,3-1 5,3 0 1,4 0-8,-1 1-1,8-3-1,0 3 3,0-2-2,2 5-4,-1-3-6,2 2-12,-4 1-10,1 1-19,-4 0-20,-1 2-23,-1-1-19,-5 2-110,-2-1-232,-1 3 103</inkml:trace>
  <inkml:trace contextRef="#ctx0" brushRef="#br0" timeOffset="106843.43">16176 6946 171,'0'3'158,"0"-3"-14,3 3-12,1-2-18,-4-1-6,17-1-14,0-2-9,4 3-10,3-3-3,0 0-13,1 0-15,2-1-17,1 1-28,0 2-17,-4-4-28,3 2-37,-2 2-107,-5-5-204,1 1 90</inkml:trace>
  <inkml:trace contextRef="#ctx0" brushRef="#br0" timeOffset="107263.16">16670 6739 162,'0'0'160,"0"0"-14,-10 4-12,5 2-4,-1 5-11,-1 1-2,3 2-16,-2 7-1,-1 2-5,4 3-5,1 0-13,-1 0-3,1 10-10,-2-9-4,4 1-6,-3 5-6,-1-7-3,4-2-9,-1-2 0,-1-7-2,2 3-2,-3-6-9,1-3 3,2-1-2,0-1-1,-2-2 4,2-1-5,0-3-6,0-1 2,0 0-1,0 0-1,-7-9-5,6 1-2,-2-4 0,0-3-5,0-4 2,-1-2-7,1-2 10,-1-2-4,-2 0 0,6-11-4,-2 10 1,2 1 2,-2-2 1,2 2-3,-3 0-3,3 3 2,3 2 3,-3 6 8,4 1 0,-1 2 0,0 2-1,1 2-8,-1 0 6,4 2-1,0 0-3,0 2-1,0 3 2,3 0 1,-3 2-4,3 4 0,1 1 0,-2 4 0,4 3-2,-1 3 1,-1 4 0,3 1 6,-4-3-5,4 4 2,-1-1 0,-2 1 2,2-3-4,-2 0 1,-1-3-3,-3-5-16,0 1-19,-2-4-16,0 3-14,-1-3-26,-2-2-36,-1-1-22,1 0-155,-3-1-328,-1-3 145</inkml:trace>
  <inkml:trace contextRef="#ctx0" brushRef="#br0" timeOffset="107434.01">16535 7048 149,'-3'-2'175,"3"2"-15,0 0-19,0 0-15,14-8-11,-2 3-9,7 0-8,4-2-11,2 1-11,2-3-21,12-2-20,-2 2-13,1 0-27,0-4-38,-3 2-32,-9 7-129,-4-5-221,-1 2 98</inkml:trace>
  <inkml:trace contextRef="#ctx0" brushRef="#br0" timeOffset="107781.32">15870 7577 175,'-1'7'181,"1"-2"-17,4 1-14,5-2-15,6 0-11,8-3-15,5-4-10,11-1-6,8-4-11,19-5-9,4-5-6,-2-4-7,1-2-5,3-3-1,7 3 0,-3-3-3,8 2-1,-1 2-7,0-1 0,-3 4-7,-2 5-2,-6-1-1,-3 3-5,-21 7 0,-3 0-8,-3 0-15,-4 2-15,-11 1-23,-2 0-22,-4 2-17,-6-1-50,-3 2-44,-5 0-99,-3-1-287,-1-1 127</inkml:trace>
  <inkml:trace contextRef="#ctx0" brushRef="#br0" timeOffset="111813.63">17033 7655 81,'0'0'110,"0"0"-12,0 0-12,0 0-1,0 0-6,0 0-4,0 0-6,10 7 2,-9-2 2,2 1-9,2 2-4,-3 0 6,4 4-9,-3 0 6,4 2-3,-1 5 8,2 2-2,-1 0-1,1 4-2,0 1-1,-1-1-1,1 11-8,-1-11-2,3 11-6,-2-9 3,3 5-10,-3-7-6,0-1 1,-1-1-4,-1 0-4,1-2-1,-2 1-2,1-6-5,-3 1 1,0-4 0,1 0-6,-1 0-4,-2-1 6,2 0-10,-3-4-16,3 0-5,-3-3-29,1-1-16,1 1-15,-1-3 0,-1 0-27,0-2-30,0 0-124,0 0-279,3-9 124</inkml:trace>
  <inkml:trace contextRef="#ctx0" brushRef="#br0" timeOffset="112062.02">17005 8075 101,'-4'2'123,"1"0"-15,1 1 10,2 0 9,0 1-17,1 2-15,2 0-2,2 4-7,-2 0-1,1-2-2,3 5-14,0-1-6,1-2-3,1 2-7,0 1-9,0-2-4,0 2 0,1-3-5,1 0-6,-2 0-3,-1-1 0,1-1-5,-1-1-18,0-1-25,-1 0-20,0-1-20,0-1-9,1 1-24,-2-2-30,1-1-79,-2-2-220,1-2 97</inkml:trace>
  <inkml:trace contextRef="#ctx0" brushRef="#br0" timeOffset="112264.9">17411 8061 77,'2'-2'149,"0"0"-4,-2 2-10,0 0-8,0 9-9,0-5-19,0 5 2,-2 0-11,0 4-11,-1-1-6,0 2-1,-2 5-8,-2 2-8,1-1-3,-1 0-8,1 0-3,-1 2-11,-3 1-28,3-2-24,-2 0-43,2 1-17,1-2-30,-2 1-103,1-2-231,-1-3 101</inkml:trace>
  <inkml:trace contextRef="#ctx0" brushRef="#br0" timeOffset="113619.99">16720 8838 64,'0'0'190,"-1"-3"-17,1 3-16,0 0-17,0 0-18,0 0-5,0 0-6,0 0 6,6 9-7,-3-1-1,1 4 0,2 9-1,-1-2-5,4 3-4,-1 1-6,-1 0-5,3 11-8,-1 0-6,0-8-2,-3-1-5,8 9-10,-4-1-7,-4-9-2,2-2-5,-1 1-4,0-2-4,-2-2-6,-1 0 2,1-4-5,-1-1-4,0-1-5,-2 0-15,2-3-11,-1-2-11,0 0-21,-3-3-10,3-1-11,-3 0-7,1-2-2,-1-2-25,0 0-40,3-10 5,-3 1-5,1-3 6,-2-3 5,1-7 8,-3 2-14,-1-5-99,-2-2-249,-3-6 111,2 7 963,-1 1-644,1-2 38,0 3 9,-2-1 20,0 3 6,-1 0 16,5 2 0,-2 2 9,2-1 6,2 5 3,2 3-2,0 2 4,1-1-2,2 2-4,2-1-3,2-1-2,2 0-1,2 1 10,1 3-5,1-2-8,2 4-1,0-1-2,-1 5-4,1 0-1,-1 0 0,-2 4-5,0-1-5,-2 1 0,0 2-2,1 0 0,-1 4-8,-4-2 4,0 0-4,-1 1 2,-1 2-3,-1 1 5,-5 0 0,1 2 0,-4-1 1,-1 5 5,-1-1-6,-2-1 6,0 1 1,0 2-1,-1-1 1,1-1-1,3 1-4,3-7 0,1 3 1,3-2 7,3 0-2,0 2-8,2-3 8,2 1-3,5 0-2,1 2-1,3-1-4,2-3 4,-3-3-6,6 0-5,2 1 0,1-2-1,-1 1-6,3-1-5,0-2-18,-2-1-18,-3 0-20,3-1-33,-4 0-18,1 2-30,-5-4-33,-2 1-177,-4-2-377,0-1 167</inkml:trace>
  <inkml:trace contextRef="#ctx0" brushRef="#br0" timeOffset="113936.96">17332 8966 2431,'-5'-13'11,"0"0"-15,0 6 7,0 0 14,-1 0 3,1 1 6,1 3-2,1-1-8,0 2-4,3 2 0,0 0 13,-6 7 6,4 1 0,-1 0 0,3 5 1,2 1-6,-1 1-3,2 0 0,-3 5-6,2-1 3,3 0-1,-2 1-5,-1-6 0,3 0 0,0 3-3,-1-4-3,2-1 2,-1 0-3,2-2 0,-3-2-2,2-1 2,4 1-1,-4-2-1,3-3 3,0 0-3,1-2-1,4-1 3,-1 0-5,1-1 0,2-3 0,0 1-7,0-2-1,3-3-5,0 0-2,1 2-10,-8-1-11,2 3-14,-1-2-15,-1 0-12,0 3-21,-2-1-26,-2-1-9,1 1-27,-3-1-12,0 0-169,-1 1-366,-5-1 163</inkml:trace>
  <inkml:trace contextRef="#ctx0" brushRef="#br0" timeOffset="114134.49">17378 9042 115,'-10'-2'224,"5"1"-12,-2 1-10,4-1-21,-1-1-17,4 2-20,-2-3-12,2 3-14,6-6-15,1 1-18,3 1-26,4-3-5,0 0-14,5 0-31,1-2-10,1-1-20,0 1-23,-1-2-25,-1 2-17,-1-1-21,-5 1-32,-5 2-91,0-1-248,-3 1 110</inkml:trace>
  <inkml:trace contextRef="#ctx0" brushRef="#br0" timeOffset="114317.5">17348 8859 188,'-5'-2'220,"0"2"-12,1-2-15,0 0-22,3-1-18,1-1-15,2-1-16,3-1-13,3-1-7,4-2-13,2 1-14,3-2-18,4-1-11,2-2-25,1 1-8,0-1-26,0 1-16,0 0-38,1 3-18,-3 2-39,-2 0-141,-6 3-287,-2 0 128</inkml:trace>
  <inkml:trace contextRef="#ctx0" brushRef="#br0" timeOffset="115501.87">17063 6333 2,'4'-8'133,"0"1"-14,5-2-5,1 0-7,1 0-8,4 1-1,3-1-5,3-1-7,0 4-7,1-1 1,1 3-13,-2 2-16,-7 1 2,3 2-1,-1 1-11,-2 2-1,1 1 0,-2 1-4,2 3-7,2 5-1,-3 2 0,0 1 3,0 1-3,-4 4 5,0 1-5,-1 12 4,-2 0 3,-4 4 2,-1 4 5,-3 0-3,-2 0 2,0 19 6,2-19-5,0 1 2,0 18-5,1-17-1,4-1-3,3 1-1,7 15-2,-3-20 0,4 0 0,3-2-8,3-2 3,2-3-5,2-3-2,1-4 4,2-2-7,-6-10 1,2 1-1,3-4-3,0-1 1,0-2-5,-1-5 7,-2 1-3,-1-2-2,-8-4-1,1 1 2,-5-3-1,-1 1-4,-2-3 6,-2 1-13,-2-3 8,-2-1 0,-2 2-5,-2-4 4,-2 0-4,1 2 4,-1 0 2,-3 2 4,1 1-4,-1 0 1,2 3-3,-1 2 3,2 2-3,-5 2-1,4 1-5,-1 5 2,2 3 0,0 1 1,2 9-1,2 0 0,0 5 3,6 17 4,4 16-3,5 2 3,-1-2 4,6 3 2,1 2-3,0 4-1,6 0-1,-4 4 3,3 1 5,0 4-1,-1 2 3,-1-2-2,4-2 2,-7-2 2,2 2 4,-2 4 5,0-4 8,0 2 3,-4-3 2,0-1 6,-3-5-3,-4-3 6,-3 3 1,-3-4 1,-1 1-2,-2 0-3,-2-4-2,1-2-6,-4-14-5,-2-1-5,2 0 3,-5-1-14,1-2-25,-2-1-28,2-4-35,-5-3-48,0-3-66,5-9-60,-5-5-273,-4-1-554,0-4 246</inkml:trace>
  <inkml:trace contextRef="#ctx0" brushRef="#br0" timeOffset="117295.5">19125 8832 131,'-5'-6'271,"1"2"-23,1 0-24,0 0-29,2 3-19,1 1-13,0 0-3,0 0 3,3 16-11,4 2-3,4 3-11,-4 3-10,3 1-13,3 9-9,1-1-12,0 0-7,-4-6-6,1 7-8,-1 1-10,0-1-8,-4-8-2,0 0-5,-1-2-5,-1 0-4,-1-2-10,0-3-9,-1-5-12,-2-1-22,-1-4-17,1-1-11,-2-1-12,0-1-19,0 0-19,0-3-18,-1-3-21,-1 0-17,4 0-12,-9-5-8,3-2 7,-3-3-5,-1-2 1,-3-7-1,-1 1-90,-6-12-276,-3 1 122,9 7 1040,-2 1-668,0-2 30,-4-7 7,5 8 30,1-2 14,1 3 18,1 0 5,2 1 10,1 2-3,5-2 1,-1 6 8,3 1-9,2-2-11,4 3 0,-1-2-1,4 4-2,0-3 0,2 1-11,3 2 0,0 0-6,6 2 8,1-2-3,1 1-1,0 3-3,1-1-1,0 3 0,-1 2-2,1 2-4,-4 0 2,-2 2-6,1 1-3,-2 2-4,0 0-3,-2 2-9,-2-1 1,0 3-1,-1 0-2,-2 0 3,0 2-5,-4 0-1,0 1 0,-2-1 3,0 2-1,-2-1 3,0 1-8,-2-2 6,-1 3-1,-1-1 2,2 1-1,1-1 2,-1 0 0,-2 2 10,4-3 3,1 1-4,1 2 2,1-4 1,2 3-5,3-1 3,0 0-7,6 3-1,-3-7-1,6 4 2,1-2-2,-3-6-5,0 1-2,6-1 0,-4-2-15,-2 1-21,2-2-19,-2-1-28,0 1-25,-1-1-27,-3 0-27,0-3-41,-2 0-162,0-2-388,-1 1 173</inkml:trace>
  <inkml:trace contextRef="#ctx0" brushRef="#br0" timeOffset="117916.07">19595 9157 151,'2'-8'208,"1"3"-27,1-3-7,0 1-15,0-2-20,2-4-12,0 3-5,0-1-6,0-1-12,-4 0-14,3 1-7,-4-1-2,0 0-11,-1 0-9,-1 1-3,0 1-4,-2 0 0,-1 4 2,-1-2-2,0 2-7,-1 0-4,0 2-3,0 3 3,0 0-4,-2 2 1,1 2 1,-1 3-4,0 3-1,0 2 2,2 4-5,1-1-6,0 7 11,1-1-6,3 2-2,1-3-3,1 1-2,4 1-4,0-2-3,1 1 0,1-7 0,2 3-3,0-4 2,1-3-4,1-1-4,2-3-1,0-1 2,3-4-2,0-2-2,5-4 2,-1 1-11,1-7-3,-3 0 3,3-2-2,-3-2 0,-1-1 0,0-1 0,-3-4 2,-1 3 1,-2-2-5,-1 3 6,-1-2-4,-5 0 2,0 6 3,-1 1 12,-3 2 8,0 3 11,-3 2 2,2 0-3,-2 2-5,0 1-4,0 1 3,-2 2-8,5 0-1,-9 5-2,6 1 3,-4 1-3,4 1-1,-1 5 0,3 1-5,-1-1 2,5 6-3,0 1-1,0 1 3,4 1 1,3 3-2,1 8 0,5 1-1,-2 3-2,-3-2 0,2 0 3,1 3-1,-2 2-1,0-1 1,0-3-1,-3-2-2,-2-9 6,0 0-6,-3-1 0,0-2-4,-4-8-1,-1 1 4,-2-1 0,-4-3 0,1-4 1,-1-1 3,-1-2 1,-2-4 3,0-2 5,-4 0-5,1-7 0,-4-2 3,3-7-2,2 0-2,2-4 2,-4-11-3,5 8-4,2-9-5,2-4 0,5 0-6,4 1-11,0-3-11,6 6-10,1 0-20,0 9-15,1 2-24,0-1-20,2 3-9,2 1-26,2 0-23,1 2-27,-1 1-182,-3 1-415,1 0 184</inkml:trace>
  <inkml:trace contextRef="#ctx0" brushRef="#br0" timeOffset="118549.26">20064 8894 63,'-1'-2'208,"-2"1"-15,3 1-13,-4-2-22,4 2-2,0 0-6,-5 8-5,3-1-8,-1 2-9,1 4-10,1 0-3,-2 1-11,2 0-3,1 1-10,1 4-9,-1-5-8,3 0-3,-2 1-16,4-4-2,-3 0-6,3-1 2,-1-4-11,0 3-1,-1-3-6,3 0 0,-2-3-1,0 0-7,0-3-2,0 0 0,2-2-2,0-1-2,1-3-4,0-1 4,1-3-8,1 0 2,-2-3-2,0 0-1,-2-1-2,4-4-1,-2-1 0,-4 5-1,1 1 1,0 3 0,2 1 2,-5 3-2,2-1-3,0 4-2,0-1 0,0 3 1,-3 1 5,0 0 7,8 9-1,-5-3-1,0 3-1,2 4-2,-1-2 2,1 2-3,-1-1 2,3-1 0,-1 0-1,1 0-2,1 0-1,-2-4 4,-1 0-3,2-3-4,2 0 2,-1-1 0,2-3 0,-1 0 1,-1-2-5,6-2 1,-4-3 2,4-2-3,-1-2 0,1-3 2,-3-4-2,2 0 3,-5-4 0,1 0-6,1-12 4,-3 10-1,0-11-2,-3 9 0,-1 0 2,-2-2 0,1 1 2,-4 4-1,2 5 18,-3 5 6,2 1-6,-2 5 0,2-1-4,-1 4-2,-2 1 0,0 5-3,4-2-1,-9 7 1,5 2-1,-2 4 0,2 7-4,-1 1 5,0 4-1,3 1-4,-1 8-1,1 1-4,4-11-11,1 0-18,2 1-14,1-2-17,-1 1-25,1-2-17,1-4-16,2 0-24,-1-6-21,3-1-12,1-5-15,0 1-160,-2-6-380,1-1 169</inkml:trace>
  <inkml:trace contextRef="#ctx0" brushRef="#br0" timeOffset="118963.08">20633 8976 81,'11'-19'116,"-1"-1"2,-3-1 1,3 2 4,-6-1 30,-1 5 8,-1 3 15,-4 2-7,2 1-6,-3 5-8,-1 0-10,0 0-12,-2 4-10,-2 4-10,-1-1-9,0 3-7,0 3-10,-1 1-11,0 3-8,3-2-6,-4 5-6,3 2-6,1-4-3,0-2-3,1 6-5,2-6-10,-1-3-6,4-1-4,0-1-11,-1 1-7,2-3-3,0-3-3,2 0 1,-2-2 5,5 0-2,-5 0-1,7-5 0,-2-2-4,2-3 4,0-1 0,-2-4-2,2 4 2,-2-1 2,0 0-2,-2 3 4,1 1 4,0 1-1,-2 2 0,3 2-2,-2 0 2,-1 3 8,-2 0-1,8 2 3,-4 1 0,-1 3-1,4 1-3,0 0-6,0 3 7,3 0 0,-3-1-2,0 0 0,0-2-3,0 1-2,2-2 0,-1-1 7,1-3-7,1 0 2,1-2-2,-1-2-1,4 0 1,-2-4 5,5 1-3,-3-3-4,3-2 2,-3 2-2,3-4 0,-5 3 2,1 0-3,-1 1-1,0 3-1,-4 1 0,1 2-2,-2 0 0,1 3 1,1 0-2,-2 1 0,0 2 1,2 1-10,-1 2-23,-1-1-17,2 2-23,1 2-29,1-1-17,0 0-30,0 0-15,2-3-26,1 1-168,-1-2-388,2-1 173</inkml:trace>
  <inkml:trace contextRef="#ctx0" brushRef="#br0" timeOffset="119285.13">21803 8478 4,'12'-21'269,"-4"3"-14,-2 5-12,-2 6-16,-1-1-20,-3 4-22,0 0-15,0 2-12,0 2-7,0 0-13,-9 11-9,2 2-2,3 0-11,-6 5-6,2 3-10,1 1-9,-2 4-10,2-1-10,0 0 1,-1 9-6,2-10-7,3 0-8,1 1 1,2-2-9,2-3-5,1-2-2,3-4-2,-1-2-3,4-2 1,2-3-1,0-1-1,5-3-6,4-1-4,3-1 4,4-2 5,4-1-5,9-2 7,2 2-1,-4-1 8,1 1 12,2-1-6,-11 1-1,8-1-1,-13 3-5,-1-1-4,-1-1-7,-1 2-4,-11-1 0,-1 1-10,0 0-20,-3-4-29,0 2-31,-4 0-45,3 1-28,-2-2-57,-1-1-39,-2 0-289,0-1-571,1-3 253</inkml:trace>
  <inkml:trace contextRef="#ctx0" brushRef="#br0" timeOffset="119444.74">22577 8735 3059,'9'4'24,"1"-4"-17,-3 1 0,0 0-7,-4-1 27,3 0 13,-1 2-3,-2-1-6,-3-1-8,6 1-7,-3 1-4,-3-2-26,1 3-38,-1-3-48,0 3-67,0-3-68,-6 4-218,-2-2-490,-2-1 216</inkml:trace>
  <inkml:trace contextRef="#ctx0" brushRef="#br0" timeOffset="121061.74">19305 10692 162,'0'0'297,"0"0"-26,-5 0-19,5 0-17,0 0-18,0 0-7,0 5-4,2 0-23,-1-1-9,2 2-12,0 1-15,1 1-9,2 2-12,1 9-8,-3-7-1,0 0-8,2 2-9,0 6-9,-2 1 3,3-3-12,-1 4-4,1-1-7,-3 1 0,3 0-11,-1 0-4,0 1-3,-1-2-7,2 1 1,-2 1-5,0-5-8,1 2-10,-2-7 8,0 1-7,1-3-6,0-3-3,1-1 2,3-5-4,1-2-5,2-2-6,3-5-6,-1 0-6,4-5 1,2-4-5,-1 1 2,0-1 0,-1-1 1,-1-4 1,0 1-2,-3 0 11,-3-2-7,1-1 3,-2 2-6,0-2 6,-3-2-4,-2 0 0,-2-1 11,3-1-10,-5-9 0,-1 10-5,0-10-8,-1 1 2,-2 8 2,0 1-3,3 2 7,-4 0 1,1 1-6,0 7 8,-1 5-8,0 2-2,0 0 0,-1 3-30,-2-1-24,3 4-16,-2 1-36,1 1-22,-1 1-35,0 0-38,0 2-47,-2 1-189,1-1-493,0 1 219</inkml:trace>
  <inkml:trace contextRef="#ctx0" brushRef="#br0" timeOffset="121370.01">18981 10423 2561,'-19'-10'1,"1"0"-12,5 3 5,1-2 9,1 2 0,2 2-1,3-1 21,1 2 14,0 2 1,2-2-2,1 3-1,2 1-5,-1-2 6,1 2 0,0 0 1,0 0-1,11 6 1,-6-3-7,1 4-1,3 3-4,1 0-3,-2 1-7,1 3-13,1-2-21,1 0-16,2 3-22,-1 1-34,2-1-33,-4-6-40,3 0-42,-2 0-188,0-2-427,-1-2 190</inkml:trace>
  <inkml:trace contextRef="#ctx0" brushRef="#br0" timeOffset="121574.93">20144 10020 28,'-2'2'287,"0"4"-31,-2 3-25,0 1-27,-2 3-30,3 0-38,-1 2-49,1 4-52,-1-2-47,4-1-64,-3 6-149,-1-8-244,4 1 108</inkml:trace>
  <inkml:trace contextRef="#ctx0" brushRef="#br0" timeOffset="122280.64">20675 10738 74,'-7'1'290,"0"-1"-21,4 1-15,3-1-18,-7-1-17,7 1-16,-7 1-15,7-1-15,0 0-8,0 0-7,0 0-15,20 0-12,-9 0-2,3-2-19,6 1-14,1-1-11,0-2-4,3 1-12,0-1-6,0 1-11,-3-4-6,2 3-3,-2 0-12,-5 1-7,5 0-6,1 0-9,-8 1-8,0-1-7,-3 1-2,-5 0-7,3 0-2,-4 1-9,0-1-9,-1 0-19,-2 1-14,-2 1-8,0-4-20,0 4-22,-1-3-29,1 3-22,-3-7-31,1 5-188,-1 0-420,1-3 186</inkml:trace>
  <inkml:trace contextRef="#ctx0" brushRef="#br0" timeOffset="122606.9">21448 10532 171,'0'0'256,"0"0"-12,-4-4-13,1 2-15,3 2-17,-7 0-15,7 0-12,-11 2-10,3 2-7,1-1-2,-1 1-7,0 2-11,-2 2-5,3 0-6,0 2-10,-2 0-12,0 2-7,1 0-4,2 1-6,-4 3-7,3-3-7,4 2-11,-1-2-6,2 1-2,0 0-6,0-1-2,1-1 5,2 0-16,-1-2-7,2-3-19,-1 0-1,3 1-15,0-2-14,2-2-8,1 0-10,4-3-24,2 1-10,2-3-8,1-3-8,0 0-17,3-1-37,3-3-23,1 0-31,-2-1-44,-8 2-159,7-8-435,-2 1 192</inkml:trace>
  <inkml:trace contextRef="#ctx0" brushRef="#br0" timeOffset="122859.77">21702 10334 54,'-6'-11'294,"-1"0"-12,2 2-21,0 2 5,0 1-23,2 1-19,0 1-18,2 1-26,-2 3-15,3 0-18,0 0-5,0 0-1,-3 11-7,3 1-10,0 3-4,0 6-12,6 0-7,-1 1-7,-1 1-10,0 2-3,1-1-2,2 2-17,-1-1-10,4 1-2,-3-1-3,0 0-7,0-1-9,0-1-22,-2-2-22,0 0-23,0 0-19,0-2-31,0-6-35,-1 1-33,-1-3-29,1-2-18,3-4-21,-2 2-29,-1-4-166,0-1-451,0-2 199</inkml:trace>
  <inkml:trace contextRef="#ctx0" brushRef="#br0" timeOffset="123173.04">21948 10552 93,'3'-7'304,"-3"1"-25,3 4-22,-2-3-15,2 5-20,-3 0-18,0 0-9,0 0-9,3 6-3,-6 3-11,3-1-15,-1 4-19,-2 2-12,3 1-10,0-1-12,0 1-13,1-2-12,1 0-16,-1-3-17,2-1-17,1-2-12,-1 2-6,1-3-6,1-1-9,0 0-4,1-4-2,-2-1-2,3-1 3,-1 1 2,1-5-2,0 0 4,0-2 7,0-3 4,0-2 0,1-1 6,-1-6 7,-2 0 3,0 0-3,-1-2 1,-1 0 1,-3 4 7,0 2-5,-1 3 8,-2-1 0,0 3 4,0 3 2,-1 1-2,0 2-5,0 1-9,0 0-4,-2 3-3,2 0-7,-3 2-24,2 2-20,0 1-27,1-1-25,-2 1-32,4 2-27,0 1-32,0-3-25,4 0-29,-2-1-199,0 2-469,4-3 208</inkml:trace>
  <inkml:trace contextRef="#ctx0" brushRef="#br0" timeOffset="123504.14">22329 10359 243,'9'-7'269,"0"0"-5,-2 3-8,-3 1-14,-1-1-19,-2 2-11,-1 2-18,3-4-21,-3 4-18,0 0-7,0 0-13,-14 6 1,7 0-15,0 0-10,-4 0-12,1 4-13,0-1-6,0 1-7,2 1-11,2-2-5,-4 2-4,7-1-6,-2-2-7,2 2-3,0-2-8,3-2-1,0 3-4,3-4-3,1 4-3,2-2-2,1 0 3,0-1 6,0 1-18,0 1 6,3-1-1,1 0-2,-2 2 2,-1-2-6,1 1 0,-4 0 3,-1-1 1,-1 0 1,1 0 11,-2-3-12,-2 3 4,-2 0-2,0 0 4,-4-1-5,-1 1 1,-3 0-4,-1-1-1,1 1-3,0-2 7,-4 0-14,4 0-19,-4 0-27,-1 0-32,0-3-26,6-1-22,-4 1-43,3-1-48,3-2-36,0 0-224,3-2-520,0-1 230</inkml:trace>
  <inkml:trace contextRef="#ctx0" brushRef="#br0" timeOffset="123775.61">22372 10519 159,'21'-10'245,"2"-2"6,2 2-11,-1-3-8,0 2-20,-3 0-23,-1-1-12,-2 1-18,-1-1-14,-7 2-9,1-1-15,2 3-8,-6 1-14,0-3-6,-3 2-4,-1 1-6,0-1-5,-3 3-7,-3 1-1,3-1-5,-3 3-2,-1-2-1,0 3 7,-6 2-7,4 3 5,-5 0-8,1 2-2,3 0-1,-3 4-6,-1 1-1,1-1-4,-1 5-9,4-2 4,1 2-8,-1-2-3,3 0-6,1-1 1,2 0-21,1-3-10,0 1-21,3 2-21,1-5-21,2 0-28,1-2-32,4 1-16,3 1-38,1-3-11,7-2-31,0-1-12,3 0-176,1-3-448,-1 2 198</inkml:trace>
  <inkml:trace contextRef="#ctx0" brushRef="#br0" timeOffset="124139.09">22861 10487 522,'36'-16'72,"-10"1"20,-1 0 10,-4-1 6,-2 4 40,-8 2 25,-1 1 15,-1 0 11,-5 2 1,-2 0-7,-2 3 6,-1-1 6,-4 2-13,-1 0-1,0 2-12,-3 0-20,0 1-19,-5 2 6,0 3-23,1-1-7,-3 3-13,2 3-4,4 0-12,-4 1-8,4-1-13,-1 2-4,4 0-18,1-1-30,2-3-18,3 1-12,-1-2-7,1 2-6,2-3-13,2-2-5,1-1-6,-1-1-12,7-2 11,1-4-14,3-1 4,6-4 7,-2-2 18,2-4 2,0 0 9,-2-6 8,1 1 7,7-11 6,-2-2 8,-3 1 14,3-5-5,-3 0 5,0-2-1,-3-1 5,1 1 4,-4 0 8,-2 4 4,-5 9 16,1 2 6,-4 3 14,0 4 24,-2 6-2,-3 1-8,1 5-9,-1 0-14,1 3-6,-1 2 5,0 0-12,-4 13-1,3 2 0,-5 10-14,-1 9 3,-3 7-18,1 0 9,-2 0 0,1 3-3,-2 17-10,4-18-20,-1 2-8,1-1-23,0 1-29,-5 16-18,5-19-21,-1 1-41,-7 18-50,2-23-57,3 1-47,-2 0-292,-1-1-638,-2-6 282</inkml:trace>
  <inkml:trace contextRef="#ctx0" brushRef="#br0" timeOffset="124533.93">21629 11247 166,'-14'0'348,"5"-3"-35,2 2-31,2 1-22,5 0-23,0 0-20,0 0-16,18-7-12,9-1-13,16-8-13,30-6-7,9-5-1,14-1 15,14-1 46,19-1 18,19 0 22,16 0-16,19 11-30,10-9-44,16 8-67,8 5-77,8 0-84,6 10-123,12-2-136,-8 3-331,-14 1-705,-7-11 311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7:06:09.1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3865 3664 59,'-4'-9'154,"4"-3"-1,-3 3 4,2 0-10,-2 0-10,0 2-5,-1-1-2,1 4-6,3 0-8,-3-1-13,-1 2-12,0 2-6,-1 0-7,5 1-8,-8 4-7,1 3-8,1 4 0,-2 7-5,-1 1-2,1 4-3,2 2 0,1 12-1,-2-1-4,2 0-3,0 3-2,2 1-3,-1 0 0,1-1-4,3-1-1,-7 0-1,3-12-3,1-1-3,0-1-2,-4-2-2,0 0 0,1-3 1,-1-1-3,0-5-1,0-2 0,-1-1-3,-1-1 0,2-3-1,-1-2 6,1-1-3,1-1-1,2-2 3,-6-2-1,2-3 5,2-1-6,-2-4 2,0-1-4,3-4-1,5-3 3,0-1-4,-2-2-2,7 3-1,-1-3 2,2 7 0,5-1-4,-4 5-2,3 1 2,1 0 0,0 4-1,-1 3-2,3 1 0,2 2 4,-1 1-1,2 2-1,-2 3 0,0-1 1,6 3 4,-2 1-5,-1 0-6,0 2-10,-3-3-8,1 2-17,-2-1-12,4 2-17,-7-2-14,1 1-9,2 0-21,-2-1-19,0-1-27,2-2-35,-6-1-111,2-3-328,-1-3 145</inkml:trace>
  <inkml:trace contextRef="#ctx0" brushRef="#br0" timeOffset="153.19">4190 3955 1546,'0'-9'-25,"3"0"61,0 3 15,-3-1 13,3 2-10,-2 1-14,2 0-10,-3-1-7,7-2-7,-1 1 1,-1 1-5,4-1-11,-1 4-19,1-2-22,1 1-17,4-2-23,1 2-36,-2 0-143,0-2-282,-1 3 125</inkml:trace>
  <inkml:trace contextRef="#ctx0" brushRef="#br0" timeOffset="307.82">4317 4015 152,'-4'8'160,"0"-1"-16,1-2-15,1 0-11,1-1-13,2 1-10,1-2-7,2-2-11,2 1-15,2-2-26,6-2-27,0 1-33,3-4-21,6 0-23,-1-2-105,-1-5-188,0 1 83</inkml:trace>
  <inkml:trace contextRef="#ctx0" brushRef="#br0" timeOffset="751.43">4883 3481 105,'-4'-9'162,"-3"-1"-13,1 3 2,2 1 2,0 2-12,0 1-14,-2 1-15,3 2-12,3 0-5,-10 7-11,6-1-8,-1 3-10,0 2-3,-1 7-4,0 1-9,2 0-1,1 3-5,2-1-4,0 3-6,1-2 0,-2 1-3,3-1-2,-1-1-4,-2 0-2,0-1-1,0-1-5,0-4 1,-3 4-4,1-4 2,-1-2-2,-3 5-3,1-2-2,-1-5 1,-1 1 0,-2-1 1,1-3-3,3 0-1,-3-1-3,0 1 3,2-3-2,1-3 0,-2 1 0,2-2 2,0-1-4,3-2 3,-1 0 1,1-1 2,3-3 0,1 1-1,2-3-3,1 0 1,2 1-2,4-2 3,1 0-1,-1 5-3,1-1 8,-1 2-9,0 1 1,1 2-1,0 2 2,-1 1 3,0 3 0,2 0 2,-2 4 3,0 1-2,-1 1 0,-1 1-3,-1 6-1,0 0 5,1 5-1,-4-3-4,-1 0 2,2 1-3,-1-2 1,-1 1-4,1-1-4,0 1-6,-1-2-16,2-1-27,-1-4-31,1 0-22,3 0-19,-1 3-16,-2-3-24,-1-4-124,0-2-310,1-3 138</inkml:trace>
  <inkml:trace contextRef="#ctx0" brushRef="#br0" timeOffset="1173.33">5189 3781 53,'-3'-14'194,"-1"3"-12,-2 0-12,0 5-8,1-3-16,-2 4-11,-1-1-15,1 5-13,-2-1-8,-1 4-9,1 1-4,-5 3-7,0 1-7,1 9-5,-1-1-5,-1 1-3,1 5 3,1 0-5,3 1-4,-1 1-4,3-2-8,3 1-2,1-2-2,2-4-2,1-3-4,1 0-1,2-1-4,2-2 1,0-3-3,2-2-4,-1 0 2,4-5-2,1 0-3,3-4 0,0-2-3,-1-1-1,5-6 0,-4 4-4,0-5 0,0-2-2,-2 1-1,-3 3 0,0-2-2,-3 2-1,0-1 4,-1 2-1,0 1-3,-2 2 0,2 1 0,-4 1-1,1 2 4,1 1 1,-2 0-5,0 3 5,0 0-4,0 0 4,0 0-2,4 10 0,-4-2-3,0 2 2,1 0 0,2 1-2,0 1 2,0 1 4,-2 0-3,5 0-5,-3-1-1,4 3-11,-1-3-10,1-1-22,-2-4-12,5 2-19,-4-2-17,2-2-20,1-2-23,0-3-23,3-1-29,-4-1-110,1-2-320,0 0 143</inkml:trace>
  <inkml:trace contextRef="#ctx0" brushRef="#br0" timeOffset="1583.14">5392 3620 158,'-3'-7'211,"3"1"-9,-3 2-23,2 1-19,0 0-17,1 3-12,0 0-16,-5 12-6,5-2-13,-1 5-4,1 3-6,1 3-8,-1 0-6,3 3-5,-3-1-4,4 1-6,-1-1-7,2 3-2,1 0-9,0-2 1,-2 0-8,1-2 1,0-2-5,-2-7-1,-1-1-1,0-3-5,-1-3-2,1 0 6,-1-1-10,1-2-1,-2-2 4,0-1-6,2 3-2,-2-3 0,2-9-2,-1 2-2,0-1 0,1-4-1,-1-1 3,2 0-2,3-1-6,-1 0 5,2 1-2,2-4-2,3 2 1,-2 3-2,0 3 3,3 2-1,-3 1-3,1 1 6,2 3-2,-2 2-3,2 2 5,-1 1-1,-2-1 1,1 6 5,-1 0-3,0 1-5,-3 2 2,0 0 4,-4 1-4,0 2 3,-3 5-1,0 0 0,-3-5 1,-1 1 4,-6 0-6,0-1 2,-1 2-1,-5-2 2,1 2-3,-2-1-3,0-4-2,3-2-5,1 0-8,2-5-14,1 0-28,2 1-46,-1-3-30,5-2-41,-1 0-189,5 0-391,-2-13 174</inkml:trace>
  <inkml:trace contextRef="#ctx0" brushRef="#br0" timeOffset="1725.12">5858 3881 59,'0'5'181,"0"3"-2,0 4-30,-6 3-14,2 4-13,-6 1-21,3 1-22,-1 0-51,-1 0-44,2 0-69,-3-1-71,5 0-168,-2-1 75</inkml:trace>
  <inkml:trace contextRef="#ctx0" brushRef="#br0" timeOffset="2178.42">6534 3824 106,'-2'-7'189,"0"-1"1,-3 1-14,1 1-10,-1 0-10,-3 3-12,-3-1-10,-2 4-13,-1 3 6,0 1-5,0 5-3,-5 4 3,0 2-14,2 4-8,3-1-6,0 0-10,4 4-8,0 2 0,3 0-10,3-3-7,4 1-2,0-4-9,6 0-5,2 0-1,4-2-14,-1-4-12,4 1-19,5-3-18,0-2-31,2-2-30,2-1-24,1-2-20,4-5-23,-4-1-15,3-1-26,-3-2-123,-2-4-339,1-3 150</inkml:trace>
  <inkml:trace contextRef="#ctx0" brushRef="#br0" timeOffset="2536.31">6781 3928 130,'-3'-7'166,"-2"2"-6,-1-1-10,-3 2 1,0 2-12,-1 0-14,-3 1-7,0 2 0,-1 2 1,0 1-14,-1 1-9,-3 3 0,5 0-14,0 1-5,1 0-9,2 2-9,2-1 0,3 0-8,0-1-4,2-2-6,2 2-4,1-1-2,1-2-5,1 0 0,1-2-6,2-2 2,1-1-1,3-1-5,1-1-3,1-6-1,2 2-3,-2-3-2,5-7 1,-3 1-4,-2-3-3,-2-3-7,-1-2 2,-1-1-4,-2 0 1,1-12-2,-2 9-6,-2-12 8,-1 2-3,0-2 1,-3 2-2,-1 3 1,1 9 5,-2 3 3,2 3 7,-2 5 1,1 0 4,1 6 5,0-1-3,0 3-2,2 2 1,-2 3-7,2 0 1,-2 8 2,2 4 0,0 8-6,-1 3 22,1 4-3,3 9 0,1 0-4,0-1-2,2 2 0,1 0 0,0 1-3,0 3-3,1-1-7,0-2-20,-1 0-24,1-4-34,-2-9-25,-1-1-21,2-2-25,1-9-35,-6 0-166,4-6-374,-3-3 165</inkml:trace>
  <inkml:trace contextRef="#ctx0" brushRef="#br0" timeOffset="2940.38">6956 3465 38,'6'-19'197,"-2"5"-3,2 3-19,-2 2-14,2 1-16,-1 5-14,-1 2-15,1-1-8,-5 2-6,11 6-7,-5 2-3,1 3-11,-1 2-7,0 7-2,-2 0-9,-2 5-4,-1 3-3,-3-2-7,1 8-3,-2-7-4,1-2-5,1-3-3,1-1-4,0-8-2,4 0-5,-2-1-2,1-3-1,0-1-2,0-3 0,1 1-2,2-4-1,0-1 2,3-2-2,1-3-2,2-1-1,0-1-2,-2-3 1,2-1-6,-2 2 3,0 1-5,-1 0 2,-2 2-1,0 1 1,-3 1 0,1 3 1,0 0 4,0 3 5,2 4 9,0 5 0,2 5 7,-2 3-3,-1 3-2,1 1 0,-1 2-2,1 8 1,-3 1-2,-1-1 0,-1 1-3,-2-8-4,-1 0 3,-3-2-4,0-1 4,-3-1-7,0-3 2,-3 0-3,-5-3-5,0 1 2,-2-4-19,-1 1-26,-5-1-27,2-1-32,-6-1-51,1-2-39,-15 2-207,1-5-424,-5-2 187</inkml:trace>
  <inkml:trace contextRef="#ctx0" brushRef="#br0" timeOffset="3600.28">4144 4223 29,'-3'-1'131,"3"1"-13,0 0-11,0 0-3,-5 6-5,5 0-4,0 2-1,1 3-1,0 2-4,1 2-9,1 3-16,1 1 1,-3 1-14,3 2-1,-1-1-8,0 1-19,1-1-34,-1-1-48,-3 1-152,2 1-228,-2-3 100</inkml:trace>
  <inkml:trace contextRef="#ctx0" brushRef="#br0" timeOffset="4624.22">8628 3606 75,'0'-5'180,"-2"0"-16,1 0-11,-2 1-16,3 2-10,0 2-19,0 0 6,0 0-18,-3 12 3,3 3-7,-4 5-4,1 4-9,0 1-5,-1 13-6,-2-1-8,2 0-1,1-2-5,2 3-4,-2-2-4,3-10-3,0 1-3,-1-1-4,-1 0-3,1-3-6,-2-1-1,-1-5-3,1-2-1,-1-2-4,1-4 0,0-1-3,0-1 2,-1-2-1,1-3-10,-1 1 7,1-2 2,3-1-3,0 0-4,-12-8 4,8 3-4,0-4 0,2 2 4,-1-2-10,2 0 6,1 1-1,1-1-2,0 1 1,3 0-1,0 2 0,1 0-4,1 3 2,2-1-3,2 1 1,4 3-1,-1 0 0,1 1 2,0 0-13,2 4-14,-1 0-18,7 2-25,-7-3-25,1 2 3,4-3-24,2 1-21,-2-1-39,-5 0-101,2-3-295,-2 0 130</inkml:trace>
  <inkml:trace contextRef="#ctx0" brushRef="#br0" timeOffset="5100.31">9001 3885 25,'0'-3'169,"0"0"-15,0 3-13,0 0-28,0 0 4,0 0-14,0 0-12,-7 10-5,4-6-11,0 0-9,-1 3-1,-3-1-15,3 0-9,-2 1 7,-1-2-2,0 1-7,2-1-7,-1-1-4,0 0 2,0-1-6,-1 0 1,2-1-1,-1-2-9,2 1 1,4-1-8,-10-3 3,5 0 8,1 0-3,3-3 2,1 0-4,0-1-8,3-2 4,1 2 0,4-2-3,2-1 0,0 2 0,2 1-3,-1 1 4,-2 2 0,1 2-5,0 1 0,-1 2 2,1 1-2,0 2 4,0 2 3,1 1 1,-1 4-5,-2-1 5,2 1 1,-2 5-5,1 4 3,-5-3-1,2 2 4,-5 1-7,-1-1-1,-1 2 1,-5-4 1,0-2-2,-2 4 5,1-6-8,-5 2 10,-2 1-4,3-5-4,0-2 1,-2-1 6,0 0-5,1-2-2,1-2 1,0-1 0,2-2-5,-1-1 9,3 0-5,1-1 5,1-2 4,2-1 0,1 0 1,2-1 0,2-3-5,2 1 2,2 1-3,5-1 2,2 2 0,-2 0-7,2 2 3,3 0-4,0 1 4,-1 1-2,6 2-1,-5 0 3,-1-1-3,1 2-5,1 1-21,-1-1-13,-2 0-12,0 1-19,0-1-19,-2-2-14,1 2-38,-3-1-136,-2-1-298,1-1 132</inkml:trace>
  <inkml:trace contextRef="#ctx0" brushRef="#br0" timeOffset="5256.71">9405 3835 105,'7'-4'130,"0"1"-18,0 0-7,0 0-19,2 3-15,-1 0-19,-2 1-19,-1 1-41,0 1-26,-1 0-75,-4 1-118,3 2 53</inkml:trace>
  <inkml:trace contextRef="#ctx0" brushRef="#br0" timeOffset="5368.36">9408 4012 32,'0'2'92,"0"-2"-10,6 3-3,-6-3-7,11-2-11,-1 1-7,4-2-17,-2-2-24,2 1-20,2 1-80,-2-2-92,6-5 41</inkml:trace>
  <inkml:trace contextRef="#ctx0" brushRef="#br0" timeOffset="5767.87">9873 3494 117,'-3'-7'175,"-1"0"-20,-1 2-6,0 1-1,2 1-12,-1 0-17,-1 2-11,5 1-12,-8 4-10,5-1-4,0 1-3,1 3-15,-3 5-2,4 3-9,-2 3-4,2 2-3,2 2-3,1 2-5,-1 1-8,0 0 2,1-1-2,1 1-4,-2-2-1,-1 0-5,0-4-1,0 4-1,-4-4-1,1-4 2,-3-2-2,-1 1-1,0-1-6,-1-1 1,-2-2 0,-1 2 0,-2-4-6,0-2 1,5-2 1,-2 0 1,0-2-2,2-2-1,-2-1-1,3-1 0,1-1 4,1-2 2,0-3-3,4 1-1,-1 0-3,4-3 8,-1 3-8,4-1 2,0 0 2,1 3 0,1 1 0,1 1-5,1 3 2,1 0 9,-2 1-5,2 5 2,0 1 5,0 4-4,-3 2 1,4 5-4,-4 1 2,0 0 0,-1 5 3,1-2-6,0 2 0,0 0-2,0-2-13,0 2-1,1-1-30,1-4-39,-2 3-24,3-5-25,-2 0-52,-4-6-127,5-3-330,-2 0 147</inkml:trace>
  <inkml:trace contextRef="#ctx0" brushRef="#br0" timeOffset="6806.61">10223 3816 110,'0'0'143,"0"0"-21,0 0-7,0 0-11,0 5-5,0-5-1,3 4-5,0-3-6,4 0-13,-3 0-2,6-3-10,-1 1-3,3-3-6,2 1-4,0-1-4,-1-3-4,3 0-8,-2 0-1,5-3-10,-9 2 7,4-2-3,-4 1-4,-3 1-1,0-1-4,-3 0 0,-1 1 5,-3 1 0,0-1-2,-3 1 5,-2 0-4,-2 1 9,-2 2 0,2 2-2,-3 0 0,-4 3 7,2 0 1,-2 6-2,2-1 3,1 3-7,-2 1-1,1 5-3,-1 1-1,5 1-3,2-2-3,0-1 4,5 1-6,-2 2 0,6-1 0,1-2-7,0-1-3,6 3-9,-1-4-25,2-1-16,4 1-21,0-4-27,4 0-9,2-5-29,1-1-26,-3-2-119,4-2-298,-2 1 132</inkml:trace>
  <inkml:trace contextRef="#ctx0" brushRef="#br0" timeOffset="7035.8">10692 3596 27,'-3'-6'195,"0"1"-16,-1 2-21,0 0-14,-1 2-5,5 1-16,-9 3-11,5 3-10,0 1-2,-1 5-11,0 2-6,1 5-5,-1 2-4,4-1-2,-2 2-7,0-1-8,3 4-2,-2-1-5,3 0-6,-1-1-3,1 4 2,-1-3-9,0 2-4,-2-3-4,1-2 0,-1-1-2,0 1-14,0-7-10,0 0-14,-2-1-36,0-1-8,-1-4-40,3-1-7,-3 0-23,1-4-23,-1 2-112,-3-3-285,3 0 127</inkml:trace>
  <inkml:trace contextRef="#ctx0" brushRef="#br0" timeOffset="7163.56">10497 3956 118,'2'-9'125,"0"-1"-16,3 1-11,2-1-13,1 0-4,1 1-12,5-1-10,-1 1-6,1 3-9,6-5-1,0 2-22,2 1-16,-1 2-39,-5 0-51,0 2-48,4-2-142,-3 3 63</inkml:trace>
  <inkml:trace contextRef="#ctx0" brushRef="#br0" timeOffset="7356.76">10926 3855 138,'-2'2'173,"-1"4"1,0-1-15,1 2-8,0 0-12,-3 5-6,2 0-15,-1 3-13,1-1-4,-1 5-9,-3-1-10,4-5-7,-3 10-9,2-5-9,1 0-10,2-3-15,-1 4-41,1-4-19,1-1-19,-1-6-54,2 1-58,-1-1-91,1-3-270,2-3 119</inkml:trace>
  <inkml:trace contextRef="#ctx0" brushRef="#br0" timeOffset="7843.01">11209 3691 163,'1'-8'189,"1"1"-5,-2 2-10,1 1-13,-4 0-16,1 2-19,-4 1-5,6 1-16,-14 5-10,1 2-10,-1 1-9,-2 4-5,0 1-8,0-2-6,4 1-10,2-2-2,1 0-4,1 1-2,2 0 0,1-2-9,2-2 0,0 0-8,2-1-1,2-2 1,-1 0-5,3-1 0,1-1-2,2-2-2,1 0 0,1 0-4,2-2 3,0-1 2,-1 1-7,1-2 0,-1 0-2,0 0-3,0 1 0,1 1 1,-3-1-4,0 1 1,-1 2-2,-1 0-2,1 4 4,0-1 2,-1 3 1,1 3 1,0 2-1,1 7 5,-3 3-5,2 2 2,-1 12 9,1 2-8,-2-2 3,-2 4-1,-1 1 2,-1 0-3,-1-2 1,-1 0 0,0-12-1,-1-4 2,0-1-2,1-6 1,-3-2-4,3-5 9,-2 0-1,0-2 0,-2-2-3,3-2 2,-4-1 2,1-2-2,-2-2-2,-2-3-1,-1-4-1,2-1 3,0-2-1,-1-4-2,0-2 1,1-1-2,3-2-2,1 0 3,3-2-2,2 0-3,3-4 1,1 2-6,4 3-7,1-1-23,3 0-6,2 3-11,0-3-17,1 4-13,3 2-32,0-2-29,2 2-12,-1-2-30,-1 2-102,-2-2-309,1 0 137</inkml:trace>
  <inkml:trace contextRef="#ctx0" brushRef="#br0" timeOffset="8175.39">11431 3593 95,'-3'-6'153,"-2"-2"-6,1 5-2,0-1-10,-3 3-17,1-1 2,-1 4-11,0 3-2,0-1 1,0 5-9,0 3-4,0 6-3,1 1-8,-1-1-6,4 3-11,-1-2-3,4 3-8,0 1-4,0-1-4,2 1-6,0-4 0,1 2-6,1-1-5,0-1 1,-2-4-3,3-3-8,-2 1 1,2-1-1,-4-3-6,2-1-1,-2-1 3,-1-1-3,2-1 1,-1-2-4,-1 1 3,0 1-1,0-5-1,0 0-4,0 0 1,0 0 0,0 0-2,0 0 0,6-14 1,-5 4-2,1 2-9,2 0 4,3-3 2,0 1 1,1 1-3,1 1 1,-2 2 1,0 0-3,0 1 0,1 2 3,1 0 0,1 0-1,-1 3-3,0-1 0,1 5-2,-2-1 4,-1-1 1,3-1-8,-3 5-14,2-3-12,-2 1-20,-3-1-27,3 4-17,-3-2-28,2-3-22,-2 1-37,-1-1-102,-2-1-308,-1-1 137</inkml:trace>
  <inkml:trace contextRef="#ctx0" brushRef="#br0" timeOffset="8562.36">11630 3442 83,'6'-8'164,"1"3"-20,0-1-8,0 1-9,1 3-16,2 1-5,-3 2-15,2 2-6,-1 3-3,-1 0-6,0 5-6,-1 2 3,-2 1-14,2 6 0,-5 3-9,-2 1 1,-2 0-4,-1 1-7,1-1-5,-3 1 2,5-3-9,1-2 2,0-6 4,1-1-8,2-4-4,0-2-3,1 0-4,2-2-1,1-2 1,1 0-1,1-3 2,0-3-7,4 0-1,0-3 1,-3 0 1,1-1-3,-1 0-4,-2 1 4,1 0-1,-2 1 0,0 0 1,-3 2-6,0 0 0,2 2 7,-3 2 7,1 0 0,3 5 6,-4 2 2,1 3 0,2 4 5,-4 6-6,3 1 0,-1 2 0,-1 1-3,-2 2-1,2 8-1,-2 2-3,-2-2 2,1-8-7,-4-1 1,1-1-1,-4 0-9,0-1-5,-3-2-13,-4 0-31,1-3-31,-1-2-37,-1-3-19,-2 2-188,-3-3-350,0-1 156</inkml:trace>
  <inkml:trace contextRef="#ctx0" brushRef="#br0" timeOffset="9249.94">13464 3679 46,'5'-21'183,"-1"4"-9,-1 3-12,0 3-7,-2 1-14,1 4-14,-2 0-15,1 1-12,1 3-5,-2 2-13,0 0 4,0 0-4,1 16-3,-1 2-8,-3 4-2,0 6-6,-2 7-1,-2 2 0,1 3-7,-3-2-3,0 0-2,2-3-5,1 1-5,-4 0-3,4-11-1,-2-1-6,1 0 0,-4-3-2,0 1-6,-2-2 3,1-3-4,0-1-2,2-5-2,-1-2-3,1 1 1,1-6-5,2 2 7,0-4-5,2-2 1,-1 0 5,2-2-2,1-2-1,-2-2 0,3-2-1,2-1-4,2 0 1,3-3 4,1 2-5,1 0-1,4 0-5,2 4 0,1 0 8,0 3-4,0 1-4,7 1 0,1 0 1,-1 3-3,1 0-17,-1 2-16,0 1-20,1-2-8,0 2-28,0 2-28,0-5-14,-1 0-25,-4 2-28,-2-1-134,-1 0-341,2-2 150</inkml:trace>
  <inkml:trace contextRef="#ctx0" brushRef="#br0" timeOffset="9469.74">13786 3995 13,'2'-5'188,"-1"3"-10,-1-4-8,0 5-14,0 1-10,0-4-16,0 4-3,0 0 3,0 0-8,3 11-10,-2-4-8,-2 2-7,-1 2-10,2 4-16,0-2 4,0 6-8,-1-1-8,1 2-4,0 0-6,1 0-3,2 0-7,-3 0-10,0-1-27,2 2-9,-2-1-22,1-5-49,-1-3-37,3-1-37,-3 0-161,0-2-337,0-1 150</inkml:trace>
  <inkml:trace contextRef="#ctx0" brushRef="#br0" timeOffset="9800.54">13989 3937 102,'0'0'145,"-11"6"-13,8-5-12,1 3-6,1 1-11,1-2-11,-3 0 1,6 2-8,-3-1-8,0-1-3,3 0-8,0 1-3,1-1-8,-3-2 0,5-1-8,-2 0-6,-4 0 1,13-4-8,-9 1-5,3-2 1,-1 1 2,-2-3 0,-1 1-14,0 0 7,-2 2 6,-1-2-9,0 0 5,1 2 1,-1 0 7,-1 0 0,1 4-2,-3-4 0,2 2-9,1 2 1,-4-2-1,4 2-3,0 0-1,0 0-4,-13 5 1,10-2-5,2 0-8,-5 1-14,2 0-26,1-1-23,0 1-36,2 0-38,1 1-164,0-3-322,0-2 143</inkml:trace>
  <inkml:trace contextRef="#ctx0" brushRef="#br0" timeOffset="10180.16">14317 3601 164,'0'0'173,"0"0"11,4 11-15,-2-5-7,-1 4-11,1 3-6,-1 6-9,-1 0-8,0 1-4,3 2-12,-3 0-9,0 3-7,-3-3-9,3 4-7,3 1-7,-3 0-3,-3 11-11,0-2-1,0-2-5,-1-11-6,3-2-2,-5-1-6,3-6-3,2-2-7,-2-3-1,0-2 1,-1 2-2,4-5 6,-3-1-1,-1 0-1,4-2-1,0-1-2,0 0-1,-8-4 1,5 1 0,1-1-1,2-1-1,0-1-4,0-1 0,0 1 0,2 3-4,1-1-1,2-2-4,-2 3 1,4-1 0,3 1-4,-2 1 1,5 1-3,1 0-3,0 0-18,0 2-24,0 1-30,0 0-26,3 1-18,-3 0-37,3 0-32,4-1-28,-8 1-162,3-1-400,-2-2 178</inkml:trace>
  <inkml:trace contextRef="#ctx0" brushRef="#br0" timeOffset="10646.25">14756 3902 106,'0'-3'166,"1"2"-16,-1 1-12,0 0-11,0 0-8,0 0-3,0 0-7,-7 10-11,4-6-13,-2 3-11,0 1-5,0-3-7,0 3-3,-1-1-5,-1 0-5,-3 3-8,5-5-2,-2 1-3,-2 0-2,2-3-6,0 2-2,0-4-3,4 0 0,3-1-5,0 0 2,-12-2-1,9-2-7,1 0 8,2-3-6,0 1-6,5-3 1,-1 2-1,0-2-2,3 3 0,0-1 1,0 2-6,2 1 2,0 1 4,-1 2-2,-1 0 1,2 3-1,-2-1 0,-1 3-1,0 1 6,-1 1-1,2 4 7,0 3-2,-4 0-2,-3 2 7,3 4-4,-2 0 4,-2 2-6,-2-1 0,0 0-3,-1 3 1,-5-2 4,-1 1-4,-2-1 1,0-1-1,-1-2 4,-2 0-5,-2-3-4,2-1 4,3-4-5,0-2 5,1-1 0,1-2-3,3-1 6,0-3 11,4 1 1,-3-2-3,6 0 3,-6-4-1,4-1-1,2 2-4,2-3-4,3-1 3,0 1-3,7-3-3,-5 4-2,7-1 1,-1 0-2,3 3-2,-1 2 4,-1 1-4,0 2-1,0 2-3,-2 1-1,0 1-21,0 1-16,0 1-46,-1 2-30,2-3-42,-3 3-67,-2-3-111,-2-1-356,3-1 158</inkml:trace>
  <inkml:trace contextRef="#ctx0" brushRef="#br0" timeOffset="12345.22">15300 3912 51,'-3'-2'143,"3"2"-9,-4-4-16,4 4-4,0 0-10,0-1-15,0 1-14,11 0-5,-3 1-2,1-1-17,1-1 0,1 2-17,3 2-19,1-2-11,-1-1-33,1 2-34,-1-1-109,-4 0-186,1 0 82</inkml:trace>
  <inkml:trace contextRef="#ctx0" brushRef="#br0" timeOffset="12487.45">15279 4060 95,'0'0'93,"7"3"-4,1-3-8,5-1-8,4-1-12,5-2-24,3 0-29,-1-2-30,3 3-65,-1-3-92,2-1 41</inkml:trace>
  <inkml:trace contextRef="#ctx0" brushRef="#br0" timeOffset="13366.28">16055 3509 157,'0'-8'152,"-2"0"-2,1 2-10,-2-1-7,0 3-10,2 0-9,-2 3-12,-1 1-8,4 0-11,-10 5-5,4 0-11,1 2-8,1 6-1,-2 6-11,2-5-4,0 7-3,1 2 3,3 0-6,0 1 2,0 1-13,1-1-1,1 1-3,0-1-1,-2 3-2,0-5-3,0 2 1,-4-2-3,-2 1 4,1-2-5,-2-1-2,-4 2-4,-2-3 3,-1 1-4,-2-6 3,-1-1-2,5-4-3,-7 2 0,5-2-1,0-3 2,0 0 0,0-3-1,3 0 3,0-2-1,2-2-3,-1-3 1,5 0-2,-1-3-1,5 0 0,-1 0 8,5-2-4,3 0-6,2-1 1,5 3 1,-3 0-1,2 1 1,0 3-1,2 3 3,0 2 0,1 3-3,-2 4 5,1 4 1,-1 2-1,-2 5 1,-3 3 0,-2 3 0,-2 8 0,-4 2-5,3 0 6,-3-10 0,-3 12 4,2 0-7,-5-3-5,3-9-6,2 2-31,-5-2-34,3 1-5,2-3-25,2-3-64,-2 1-114,4-2-303,0-8 134</inkml:trace>
  <inkml:trace contextRef="#ctx0" brushRef="#br0" timeOffset="14068.13">16583 3880 17,'-3'-12'173,"0"3"-20,-1 1 8,-3 0 0,1 3-21,-1 1-11,-2 2-3,0 1-16,-4 1-12,-1 3-4,-1 1-15,-1 3 1,-2 3-11,0 1 1,2 0-13,-1 2-1,3 0-5,2 2-7,5-3-1,-2 1-7,2 1-1,0-2-6,3 0 0,1-3-6,2-1-4,1-1-1,0-1-4,1-2-5,3-1 6,0 0-2,5-2-1,-3-2 0,2-2-1,6 0-1,0 0-2,-3-3-2,2 1 1,0-1-2,-2-1-2,2 1 1,-1 1-2,-3 0 0,-1 1 3,2 4-9,-3-2 9,0 0-1,2 2-4,-1 4 0,-1-2 1,0 4 2,2 2 0,-1 3 1,-1 0 0,0 1-4,0 0-5,4 2-17,-5 1-8,1-2-16,0-1-26,2-1-29,-1 0-17,-1-2-40,-3-1-127,2-3-308,0 0 137</inkml:trace>
  <inkml:trace contextRef="#ctx0" brushRef="#br0" timeOffset="14479.83">16798 3681 12,'-1'-3'168,"2"3"-12,-1 0-4,0 0-10,3 7 1,1 2-7,-2 4-5,1 2-9,1 6-10,-1 0-7,1 3-7,0 0-11,-1-1-7,0 5-6,0-3-6,4 11-13,-4-10 1,1 0-2,1-3-6,-3-3-9,-1-2 0,-1-3-5,1-7-3,0 1-3,-1-1 1,0-4-2,0 1-4,-1-1-1,1-4-2,-2 1-1,2-1 2,0 0-4,-4-12-3,3 2-3,0-3 2,2 4-3,2-5 2,0-5-2,4 0 3,0 6-8,4-1 0,2-1 0,1 1 1,2 2-3,2 2 0,-5 3 1,7 1 0,-5 1-1,0 4 1,-1 1-1,0 1-1,0 2 1,-5 0-3,4 4 5,-3 0-5,-5 0 3,1 1 2,-2 5 0,1-1 0,-5 1 1,0 3-1,-3-4 0,-2 1 3,-2 1-2,-3 2-4,-1-6 0,1 3-8,0-1-11,-3-3-16,-1-1-17,0 1-34,0-3-23,0 1-32,1-2-46,-6-3-135,6 1-346,-1-3 153</inkml:trace>
  <inkml:trace contextRef="#ctx0" brushRef="#br0" timeOffset="15372.34">17340 3924 8,'-8'2'128,"5"0"-16,-1 1-11,1 1-3,1 0-14,1 0-3,-1 1-5,1 0-5,1-1-10,0 1-9,3 1-4,0-3 3,1-1-3,2 0-2,-1 0-10,1-3-6,2 2 6,-1-3-15,2-2 2,-2 1 2,3 1-8,-3-4-6,2 1 12,-2-2-7,-1-1-8,-1 1 4,2-4-4,-2 3 5,-1 0-1,-3-1-5,0 1 0,0 0-4,-2-1 7,0 3 17,-2-1 4,-1 3-4,-2 1 5,2 1-4,-4 2 4,-1 1 9,-1 3-4,0 1 2,0 4 1,-1 3-2,2-1-3,-1 1-4,2 2 3,2-1-2,1 6-3,2-3-5,2 2 2,2-3-3,2-1-1,1-1-3,2-2-5,1-2-10,1-2-3,5 0-12,0-2-20,1-2-25,3-2-12,3-1-5,2-1-26,-1-4-25,0-1 2,0-2-9,1-2 2,-1-1-73,0-2-217,0-3 97</inkml:trace>
  <inkml:trace contextRef="#ctx0" brushRef="#br0" timeOffset="15569.94">17655 3944 592,'21'-20'-4,"-4"-2"12,5-6 8,-8 6 7,-4 1 2,0 0 13,-4 1 14,-2 3 11,-3 3 5,-1 3 2,-1 1 1,-3 0 7,1 3-6,-3 1-6,1 1 13,-2 0 1,-1 3-10,0 1-9,2 2-1,-1 1-6,-1 3-4,-1 3-1,1 1-1,2 3 1,-3 5 2,2 2 0,0 0-6,4 4 1,-2 1-6,2 0 0,1 1-4,-1 1-1,3 1-5,3-2-2,-3 2-9,0-4 1,4 0-1,-1-2-9,-2-2-9,1-1-23,-1-3-30,0-1-22,0-1-17,-1-4-32,-1-1-65,-1-1-106,-1-3-317,-2 2 140</inkml:trace>
  <inkml:trace contextRef="#ctx0" brushRef="#br0" timeOffset="15703.26">17555 4049 89,'2'-7'139,"4"2"-18,1-2-14,3-1-13,4 0-11,-1 1-7,7-1-9,1 2-21,-7 1-25,8-2-28,-2 3-35,-5 0-91,0-1-143,0 5 64</inkml:trace>
  <inkml:trace contextRef="#ctx0" brushRef="#br0" timeOffset="15847.57">18008 4015 32,'3'8'181,"1"1"-7,-2 3-18,-2 0-18,-2 1-7,1 0-17,-5 7-11,0-1-6,2-2-14,-3 3-8,2-1-21,-1 0-37,2 0-46,-2-5-62,0 4-116,2-6-222,1-4 98</inkml:trace>
  <inkml:trace contextRef="#ctx0" brushRef="#br0" timeOffset="16614.34">18609 3955 114,'-4'-14'144,"0"1"-3,-2 0-6,-1 1 6,-4 2-9,5 3-4,-8 2-11,3-1-9,-6 3-4,0 0-7,-4 6-9,-1 0-9,-1 4-1,2 3-5,0 1-10,1 4 3,-1 0-7,4 5-3,0 0-2,3 2-3,3-2-8,1 2 0,4-3-8,2 0 0,4-3-5,2-1-2,-1-4-3,3 2-1,3-1-1,2-4-6,2-1 1,2-2-2,-1-3-2,2-1 1,2-2-2,-2-3-6,0-1 0,0-1-1,6-4 4,-5-2-3,-2-5-2,1 4-4,-1-2 1,-1-3-1,-2 0 1,0 2-2,-3-2 1,0 5 2,-1-2-2,-2 3-3,2 4 3,-5 1-2,3 0-1,-2 3 1,-1 1 0,-1 3-3,0 0 9,0 0-5,3 9-3,-3-2 3,0 6 3,0 3-3,1-3 4,2 5 0,0-2-6,0 2 4,1 1 3,3 0-4,-1-4-6,-1-2-17,2 0-9,-1-1-16,1 0-8,2-2-23,-2-4-22,1-1-14,2-1-18,0-3-7,0-1-19,2-1-107,-2-3-287,4-1 127</inkml:trace>
  <inkml:trace contextRef="#ctx0" brushRef="#br0" timeOffset="17004">18809 3728 99,'-2'-5'162,"1"1"-12,1 4-16,0-1-13,0 1-8,0 0 12,0 12-5,0-3-7,3 4-5,-3 2-4,0 6-8,0 1-5,-2 3-4,1 2-9,1 8-6,-2 0-2,0-8-7,0 9-6,-1-1-4,1-8-5,0-2-4,1 1-7,-1-4-1,0-4-3,1-4-9,1-1 7,0-4-8,0-2-4,0-2 3,0-1-1,-1 2-5,1-5-1,0-1 2,0 0-2,0 0-5,0 0 1,-2-14-5,4 5 3,3-4-2,3-6 0,2-1-2,0-2 0,7 3-3,1-4 0,2 7 0,1-1-2,0 4 1,0 1 0,-2 3 4,3 3-6,-8 5 1,3 0 2,-3 3 0,0 4-1,-1 2 0,-2-2-4,0 5 8,-4-1 1,-2 3-3,-2-2-1,-2 2-2,-1 1 3,-4 0 1,-6 2-2,-1 2 3,-3-3-1,-2-1-8,-2 0-22,-2-1-4,-3 0-20,1-1-39,-2-4-26,2 2-28,-1-4-203,-1-1-373,8-3 166</inkml:trace>
  <inkml:trace contextRef="#ctx0" brushRef="#br0" timeOffset="19016.84">19397 3985 1,'2'-4'114,"-1"-4"-13,-1 3 5,-1-3-8,0 2-1,-1-1 5,-1 0-11,-2 2-9,1 0 1,-1 0 5,0 2-13,-2 0-10,0 2 3,-2 0-15,-1 1 1,2 2 2,-3 0-8,-1 4-6,1 2-2,1 0-9,-1-1 1,5 0-2,-1 4-7,1-4-4,2 0 3,1 1-5,1 2-1,2-3 2,1-2-4,1 0 1,1 0-1,2-2-4,3 0 0,2-3 0,0 2 0,3-4-5,2-1-3,0 0 1,-1-2 0,4-3 0,-5 0 2,-2 2-2,1-1 1,-4 0-16,-3 2 18,1-1-1,-3 2-2,1 0 1,-2 1-1,-1 1 1,0 0-4,-1 2 5,2-2-4,-2 2-6,0 0 9,1 7-3,-4 5 1,2 4 2,1 3 6,2 4-4,-1 3 4,3 9 1,-1 1 5,0 2-2,0 0-3,2-2-2,-1 3 0,-1-2 6,2 0-6,-3-2 0,-2-2-4,0-8 4,0 1-1,-3-3-2,-2-1 0,0-2 4,-2-3-2,0-5 2,-2-1 4,-1-1 4,-2-4-4,-1 0 7,-2-5-5,-2 0-1,2-2 3,-5-4-2,-1-3 1,2-2 0,2-1-3,-1-1 0,0-3-1,4 0-3,4-3 0,0-2-3,3 0-2,3-2-3,3-3-7,2 1-10,3 0-11,9-9-20,-1 9-27,2 0-12,7-9-22,1 1-31,3 3-154,-5-1-314,4 1 139</inkml:trace>
  <inkml:trace contextRef="#ctx0" brushRef="#br0" timeOffset="19365.4">19555 3807 56,'0'0'132,"0"0"2,0 0 2,0 0-5,-5 11 3,3-2-4,0 5-6,-1 4-9,3 3-8,-1 1-4,-1 4-7,2 0-5,0 10-6,2-2-9,-1-6-2,1-2-11,0-1-2,1-1-6,1-1-3,1-4-6,-2 1-7,1-6-3,-1-6-4,-2 1-3,2-1-4,0-1 0,-1 1 1,-1-4-5,0-1 6,0-2-5,-1-1-3,0 0-3,0 0-3,1-8 0,-1 0 2,0 0-4,1 0-5,0-7 5,1 1-4,1-7 2,2 4-4,1-1-2,2-1 1,0 7-4,4-4 3,-2 8-4,1-3 1,1 5 2,1 0-1,-2 3-3,2 0 6,1 5-2,0-2-4,-2 3 5,0 2 0,1 3-4,-3-1 1,2 2-6,-2 1-12,-1 2-17,-1-1-8,-1 0-19,-3 1-29,1 1-20,0-1-22,-3-2-33,-1 1-128,-1-3-318,0 1 141</inkml:trace>
  <inkml:trace contextRef="#ctx0" brushRef="#br0" timeOffset="19499.59">19971 4166 173,'6'-1'164,"-3"1"-15,-3 0-10,5 6-12,-2-2-7,-2 3-15,1 5-10,-4 1-8,1 2-13,-5 5-40,2-1-59,0 0-48,-3-1-123,1 2-210,-2-4 93</inkml:trace>
  <inkml:trace contextRef="#ctx0" brushRef="#br0" timeOffset="20956.37">20367 3968 42,'0'0'73,"0"0"-4,0 0-7,0 0-4,0 0-1,0 0-2,0 0-11,0 0 2,0 0-9,0 0-5,7-6 1,-7 6-5,3-2-3,-3 2 2,0 0-3,3-1 2,-3 1-7,0 0 0,0 0 0,0 0 2,1-3-5,-1 3 0,0 0 2,0 0-6,0 0 1,0 0 0,0 0-1,0 0-5,0 0-4,0 0 5,3-2 1,-3 2-5,0 0 0,0 0-1,0 0 0,3-1 0,-3 1-6,0 0 12,0 0-3,0 0-4,0 0 3,0 0-4,0 0-2,0 0 3,0 0 0,0 0-1,3-1 0,-3 1-1,0 0 2,0 0-1,0 0 0,0 0-3,0 0 4,0 0 0,0 0 1,0 0-1,0 0-2,0 0 2,0 0 1,0 0-1,0 0-1,0 0 8,0 0-12,0 0 9,0 0-2,0 0-4,0 0-2,0 0-3,0 0 8,0 0-7,0 0 0,0 0-2,0 0 14,0 0-6,0 0-7,0 0 2,0 0 1,0 0 0,0 0 0,0 0 0,0 0 5,0 0-5,0 0 0,0 0-3,0 0 8,0 0-5,0 0 4,0 0-4,0 0 4,0 0-3,0 0-3,0 0 4,0 0-2,0 0 1,0 0 0,0 0 5,0 0-6,0 0 7,0 5-5,0-5 0,0 0 3,0 0-3,-2 3 2,2-3-3,-1 4 5,1-4-8,0 0 5,-2 4-1,2-2 1,0-2-2,0 0 1,-1 3-4,1-3 0,0 3 3,0-3 5,0 0-6,0 0 2,0 0 1,0 5 2,0-5-4,0 0 5,0 0-4,0 0-1,0 0 3,0 0-3,0 0 3,0 0-5,0 0 5,0 0-3,0 0 1,0 0 1,-3 1 0,3-1-3,0 0-1,0 0-1,0 0 15,0 0-9,0 0-2,0 0 2,0 0-3,0 0 0,0 0-3,0 0 2,0 0-2,0 0 3,0 0-2,0 0 3,0 0 1,0 0-4,0 0-1,0 0-13,0 0-8,0 0-25,0 0-99,-4 2-160,1-1 71</inkml:trace>
  <inkml:trace contextRef="#ctx0" brushRef="#br0" timeOffset="21981.36">20537 3917 59,'-4'-5'152,"1"2"-9,-1 0 7,-3 1-13,0 0-13,1 3-8,-5 2-7,4 2-2,-3 1-9,-4 5 0,-1 5-11,-1 2 0,2 1-5,0 1-8,4 1-9,2-2-6,-1-1-7,2 3-4,3-2-2,1-4-5,3-2-7,0 2-2,3-2-7,0-2 1,5 0-12,-1-2 2,3-2-3,3-2-14,2-1-14,8-2-19,-3 0-14,2-5-14,2 0-11,1-2-14,-1 0-21,0-3-15,-1 3-21,-1-3-90,-2 1-252,-6 1 111</inkml:trace>
  <inkml:trace contextRef="#ctx0" brushRef="#br0" timeOffset="22379.91">20750 4035 91,'-4'-3'103,"-2"1"-2,2 2-17,-2 0-9,-1 1 3,0 2-2,-1 0-13,-1 2 0,2 2-4,-1-1 4,-1 4-16,4-3-6,-1 1-1,3 2 1,-1-3-6,1 2 1,3-2-11,0 1 5,4-3-16,-2 0 6,2-2-1,2 0 1,1-2-7,1-2 5,2-1-6,0-1 8,-2-2-4,5 0 0,-2-4-12,-1 0 0,0-2 0,-2-2 3,0-5 0,-3 0 2,2-2-12,-5-1-8,3 0 15,-5-1 1,0 1 1,0-3-9,-2 1 13,1-1-7,-3 0 3,1 1 2,-1 1 0,1 1 10,3 2 16,-3 6 6,3 1 6,-2 5 5,0-1-9,2 4 2,-1-1-6,1 3-6,0 2 1,0 0 11,0 0-4,0 11-2,0 1 4,0 2-2,0 9-1,0 2-3,1 0 1,3 10-5,-4-8-4,1 12 2,1-2-2,1 1-4,4-4-4,-5-7 3,3-1-6,2 0-7,0-3-12,0-1-20,0-3-20,2-2-26,-2-3-29,-1-3-20,0-4-43,-2-1-138,1-1-323,-1-3 144</inkml:trace>
  <inkml:trace contextRef="#ctx0" brushRef="#br0" timeOffset="23489.85">20949 4014 90,'0'0'87,"9"-2"0,-3 0-10,2-1-7,-1-1-11,3 0 0,0-1-2,3-4-17,-2 5 2,0-6 0,-4 5-5,-1-2 0,1 0 1,-1-1-8,-2-1-1,-1 2-9,0-2-6,-1 1 14,-1-1-7,-1-1-6,-1 3 18,0-3-1,0 3 5,-3 1-8,-1 0 8,1 3 2,-3 0-1,-1 1-7,0 4 5,0 1 2,0 0-1,-4 5-2,2 1-4,0 0 6,-1 7 0,1 0-6,3-3 5,1 1-7,2 5 3,0 2-12,2-7 4,4-1-4,2 1 8,0-1-12,2-2 1,1 2-3,0-4-10,3 1-10,0-4-5,4 1-20,6-4-20,1 0-25,-5-3-20,7 1-13,-3-4-125,0 1-252,1-7 113</inkml:trace>
  <inkml:trace contextRef="#ctx0" brushRef="#br0" timeOffset="23723.8">21371 3766 32,'-4'-3'151,"-3"-1"-15,2 2-4,1 2-13,-2 0-14,0 4 7,0 0-24,0 1 5,-2 5 2,2-2-7,2 6-8,-2-1-7,2 6 2,1 1-6,2 1-3,-1 1-7,4-1-5,-1 1-3,-1-2-6,2 2-9,-1 0-2,0-1 0,2 0-6,-3-2-8,3 0 1,-1-5-11,-2 1-16,-2-4-14,2 2-26,-3-4-27,2 0-30,-2-2-39,-3 0-111,2-1-274,-3-2 122</inkml:trace>
  <inkml:trace contextRef="#ctx0" brushRef="#br0" timeOffset="23849.5">21212 4056 92,'13'-9'109,"1"3"-18,8-4-7,-1 4-11,3-2-13,2 0-18,2 0-39,-2 2-96,-1 0-100,-1-1 45</inkml:trace>
  <inkml:trace contextRef="#ctx0" brushRef="#br0" timeOffset="24126.31">21788 4097 125,'0'0'150,"0"0"-9,-6 9-6,2-5-2,0 6-13,-1-2-12,1 4-6,-3 1-16,-3 6-7,1-1-5,1 1-8,0 0-14,2 0-21,-3-2-13,6-3-11,-3 1-61,3-1-10,-1-3-32,-2 3-107,4-6-219,-1-1 98</inkml:trace>
  <inkml:trace contextRef="#ctx0" brushRef="#br0" timeOffset="26189.35">22202 3882 92,'1'-3'88,"-1"0"-6,2 1-8,-2 2 1,0 0-2,0-5-9,0 5-3,1-3-14,-1 3 4,0 0-15,0 0 2,0 0-3,0 0-4,0 0 0,0 0-10,0 0 6,0 0-5,0 0-2,0 0-6,0 0 0,0 0-4,0 0-7,0 0 1,0 0 17,0 0-11,0 0-7,0 0 0,0 0-9,0 0 13,0 0-3,0 0-1,0 0 4,0 0-3,0 0 0,0 0-5,0 0 4,0 0 13,0 0-12,0 0-5,0 0-1,0 0 15,0 0-16,0 0 3,0 0 0,0 0 3,0 0-2,0 0-3,0 0 3,0 0 5,0 0-1,0 0-13,0 0 9,0 0-7,0 0 4,0 0 7,0 0-5,0 0-5,0 0 4,0 0 11,0 0-17,0 0 9,0 0-2,0 0 7,0 0-5,0 0-1,7 4-3,-7-4 5,0 0-3,0 0-2,0 0 8,0 0-9,0 0-2,7-1 9,-7 1 2,0 0 3,0 0 0,0 0 5,0 0 3,4-1 4,-4 1 6,0 0-5,0 0-2,0 0 9,0 0 4,-4-5-3,0 2 2,4 3-4,-7 0 3,7 0 1,-14 4-7,5-2 5,1 2 0,-3 4 5,-2-1-4,-4 6 7,3 1-7,4-5 1,-3 7-6,4 0-3,0-3-3,4 2 1,0-3 7,1 2-8,4-2-4,0 2 5,4-1-10,3 0 2,5 3-2,3-3-14,3-2-15,5-1-15,1 0-14,3-3-29,-2-3-20,3-1-10,3-1-41,0-1-89,9-4-254,-11 0 112</inkml:trace>
  <inkml:trace contextRef="#ctx0" brushRef="#br0" timeOffset="26588.18">22593 3962 58,'-7'0'145,"-2"2"-7,0 0-14,2 0-6,-3 2-9,0 3-2,-1-1-5,1 3-15,2-1-10,1 0-8,0-1-8,1 0 0,2 0-12,1 1 0,0-1-7,2-3-3,-1-1 0,2 1-8,2-1 1,-1 0-4,2-1 0,1-2-5,3-2-1,3-1-3,0-4-5,1-2 2,-1 0-6,-1-2 1,0 0-2,1-7 3,0 4 1,-3-7-5,0 4-4,-3-3-1,-1 0 5,0-1-6,-2-2 12,2-1-3,-3-1-1,-4 1 6,4-2-1,0 0-1,0 1 14,-3 1-3,3 3 1,0 0 10,0 8 2,-3 4 3,3 1-2,0 1-4,0 2-3,0 0-4,0 3-4,0 2-2,0 0 1,0 0 1,7 22 0,-4-8-1,0 10 1,-3 0-2,4 11 1,-4-7 1,0 6-5,3 3 2,0-1-9,0 4 4,1-6-4,-1-8-12,4 8-17,-3-7-20,2-3-25,1 2-25,1-6-32,-1-1-36,-1 0-181,-2-9-363,0-1 162</inkml:trace>
  <inkml:trace contextRef="#ctx0" brushRef="#br0" timeOffset="28151.67">23097 3807 74,'-1'-4'176,"-5"1"-16,2-1-10,-3 1-10,-3 2-17,0 1-4,-4 2-13,-1 2-10,-4 3-8,5 0-8,-4 3-7,6 0-9,0-1-4,2 2-7,0 0-2,6-4-6,-3 4-8,3-3-1,1 0-2,1 1-9,2-3 1,0 1-4,2-2-1,2-1-5,-1-2 1,4-1-4,0 0-2,2 0-4,-1-2 1,-1-1-3,4 0 3,2-2-2,-4 1-2,-1-3 1,4 0 1,-4-1-2,-1 2 0,-1 0-1,0 1-2,-2 1 1,-1-1 0,0 1 1,1 2 2,-4 1-7,0 0 7,6 5 1,-3-1-1,-1 6 5,1 3 1,0 6-5,-1 3 5,2 2 3,0 3 0,-4 0 0,4 9 1,-1 1-4,-1-1 4,-1-11-1,-1 3-2,0 6-1,0-8-2,-3-1-3,-3 0 3,1-1 1,-1-2-3,-5-2 3,4-2-5,-2-5 2,1-1 3,-4-3 2,2-3-1,0-2 4,0-1-7,-3-3 4,3-2 2,-3-2-3,1-3 3,1-2-2,2-2 1,2-1 0,0-6-3,3-3-1,4-1-1,4-1 0,2-2-1,9-13-1,1 1-10,4 0 3,0 2-15,5-4-11,2 1-5,12-14 1,-11 19-6,4 0 4,1 3 1,-1 0 4,-3 0 4,1 2-1,-3 1 4,-9 12-2,-3-3 6,-5 9-1,-2-2 2,-4 2 3,0 2 4,-2 1-2,-3 0 7,0 2 5,-2 0-9,-3 2 6,-1 0 1,-3 1 1,-3 1-2,0 2 4,-1 2 0,3 1-2,-2 3 1,2-1 4,-1 3-4,1 6 9,0 0-3,1 3 4,0 1-1,3-2 2,3 4 2,0 0-3,4-2 6,-2 4-6,3-3 0,2-1 1,0-1-3,-1-4 1,2-2-1,0 2-1,0-4 0,-1-2 0,0-2 0,0 0 2,-2-1-6,2-3 6,-2 1-3,1-3 2,-1 1-3,-1-2 1,0 0-2,0 0 1,6-9-1,-2 3-1,-1-1-4,1-2 5,2-3-5,-2 5 3,5-4-1,-2 5 0,1-5-3,-1 6 5,2-1-3,-2 1-1,1 1 0,0 0-1,-2 4 3,0 0-3,2 0-1,0 4 2,0-2 0,-1 0-1,1 3-3,-1 0-4,-2-1-10,3 3-11,-3-1-13,4-1-19,-4-1-23,4 0-11,-5-1-17,2-2-21,0 1-13,-1-1-110,-2 1-277,-3-2 123</inkml:trace>
  <inkml:trace contextRef="#ctx0" brushRef="#br0" timeOffset="28530.38">23651 3609 26,'4'-2'125,"0"4"-9,-4-2-9,6 4-4,-3 4 5,-2 1-11,1 4-2,-4 0-7,1 3-2,1 3-8,-6-1-10,0 2-2,1 1-11,0-2-4,-3 1-3,4-6-6,0 0-5,1 0 1,3-2-5,0-3-4,0-2-3,4 0 0,-1-4-8,4 3 6,1-5-4,1 0-2,0-3-5,4 0 6,2-3-7,-1-3-5,-2 0 2,1 0 5,-2-1-2,-1 2 11,-1 3 3,-4-1-5,1 3-9,0 0 5,-2 1 2,-4 1 7,10 5 20,-6 1 0,0 7 6,-1 1 4,-2 8 0,-2 3 2,1 10 1,-1-9-7,-1 12-1,-1-3-2,2 0-8,0-10 0,1 12-6,-2-12-1,1 2-3,-4 0-3,0-2-3,-1-1 0,-1 0-6,-3-2 5,2-2-8,-4-2-8,0-3-18,0-3-21,1-1-31,-1-2-59,-2-4-42,-1 3-225,-7-3-419,0-1 186</inkml:trace>
  <inkml:trace contextRef="#ctx0" brushRef="#br0" timeOffset="36059.99">2119 5116 1,'-4'-13'197,"-2"1"0,5-1-16,-1 5-18,2 0-4,0 1-12,-1 3-13,1-1-17,-2 1-10,2 4-8,0 0-8,0 0-6,0 0-4,5 16-7,-4-4-5,5 8-7,-3 1-2,-1 2-6,1 3-5,0 0-6,-2-1-5,2 2-2,-1-1-2,-2 0-4,0 1-2,0-3-4,-2-1-4,2-2-2,0-5-9,-1-3-9,-1-1-8,2-4-9,0 0-6,0-3 2,0 0-3,-1-2-15,1-3-21,0 0-2,0 0 3,-4-13 2,2 0 4,0-1 2,-1-6 10,0 0 6,-3-2 1,3-1 2,-1-4 6,0 0-5,-2 1 9,6 0 9,-4 1 2,1 0 11,3 2 8,0 4 19,0 7-2,3 0-2,-3 4-1,4 1 2,-1 3-3,0 1 4,1 3 1,3 1 0,0 5 1,2 4 2,3 7-1,-2 3 1,2 3 0,0 1-4,2 0-2,-1-1-2,7 7 0,-5-6-5,5 8 1,-5-8-2,-2-2 0,3 0 1,-1-4-4,-1-1 0,2-4 1,-5-4-1,2-4 0,-4-2 1,1-4-1,0-2 1,1-4-3,0-6 0,2-5 0,0-1 1,-4-2 2,0-4-5,-2 0 1,-1-8-2,-1-2 0,-4 9-3,-1-11 1,-3 10 1,-2-10-2,-3 4-2,3 7 3,-2 1-6,-3 2 3,-2 1-1,-1 4-3,-2 1 6,5 7-6,-1 1 3,0 2-1,2 1-3,0 5 2,1 2 1,0 2-10,0 1-13,1 5-23,1 4-31,3 1-48,3 0-45,0 7-161,3 0-358,2 1 158</inkml:trace>
  <inkml:trace contextRef="#ctx0" brushRef="#br0" timeOffset="36244.5">2809 5303 171,'3'0'271,"-3"0"-29,0 0-22,6 5-19,-4-1-18,0 4-17,-1 2-17,3 3-12,0 6-16,-1-1-11,1 3-10,0-2-11,1 3-26,2-2-24,1 2-45,-2-1-66,-1-1-60,0 0-210,-1 0-371,-1-1 164</inkml:trace>
  <inkml:trace contextRef="#ctx0" brushRef="#br0" timeOffset="36956.21">3913 5111 111,'6'-3'209,"-4"4"-7,-2-1-10,2 9-5,-2 1-5,-3 3-15,2 6-12,-2 0-7,0 4-11,3-4-7,-1 3-5,1 0-18,1-1-11,-1 2-12,3-1-8,-3-1-11,1-1 1,2-1-7,-3-7-6,1-2-8,2-3 0,-3 0-9,2-1 2,-2-2-5,0-1 0,0-3-5,-2 2-5,2-2-3,0 0-1,-5-11-2,-1 4-3,2-6-5,-3-6 2,1-1-1,-1-3-2,0-1-1,4-1-3,-1 0-4,-2-13 1,5 13 0,0 0 1,2 2-2,3 4 1,-1 0-1,-2 6 0,5 6 0,-3-2 4,1 3-8,2 3 2,-2 1-1,3 2 0,0 3 1,1 3 0,4 2 5,-1 4-2,3 5 1,0 1-3,3 3 0,-3-2 2,3 0 1,1 3 0,-1-2-1,2-1 2,-1 2-1,0 1 1,6 5-1,-6-11 4,-1-1-5,-5-7 1,3-2 0,-4-2 1,3-4 0,-1-1 4,-3-2-6,1-4 0,-1-2-1,-3-2 0,3-1 3,-4-7 1,-2 0 11,-3-3-10,-1-2-1,0 0 0,-3-1-1,2-11 0,-5 10-3,-1-8-1,0 8 2,-1-1-2,-2 4 2,0-2-4,-1 5-4,1 1 2,0 7-6,0 3-7,3 3-13,0 2-19,-3 4-31,1 2-41,0 2-19,3 2-28,2 4-55,-3 3-138,3 6-392,1 1 174</inkml:trace>
  <inkml:trace contextRef="#ctx0" brushRef="#br0" timeOffset="37281.41">4530 5476 158,'0'-21'264,"2"0"-11,3 1-22,-1 1-16,3 6-24,3-4-17,0 8-19,0 0-16,0 5-10,-1-1-17,2 5-10,2 2-12,0 2-9,-1 1-5,-2 4-6,-1 2-11,2 5-5,-5 2-5,-5 4-5,0-1-7,-3 1-3,-4 1 0,-1 2-9,-7 8-3,0-11 0,-6 7-1,4-8-5,-2 0 0,0-4 2,0 1-4,-1-5-2,4 2 7,2-8 4,5-2 7,0 0 6,3-1 3,1-1 3,1 0 2,3-3-6,0 0-4,0 0 0,27-15-7,-3 4-5,11-5 0,5 0-11,4 0-16,3 0-26,18-8-25,4 5-37,0 0-48,0-2-75,-23 11-250,24-9-506,-5 2 224</inkml:trace>
  <inkml:trace contextRef="#ctx0" brushRef="#br0" timeOffset="40279.87">5410 8347 43,'1'-4'187,"1"1"-6,-2 1-3,0-2-17,0 0-11,-2 0-17,1 1-1,1 3 4,-3-3-3,2 0-10,1 3-8,-5-3-11,5 3-6,0 0-10,-9 4-8,0 3-5,1 3-6,-2 0 3,0 2-3,-3 7 3,-1 2 0,3 0-2,-5 11-3,4-8 8,-1 12-9,1 2 0,3 2-8,2-2 0,4 2-4,2-1 4,1 0-17,3 2 3,2 0-7,2-2 0,3 0-4,4-3 0,2-2-7,2-1-1,2-2-2,-3-11-7,4-1 13,-2 1-12,4-4-4,2-4-4,2-3 8,0-2-6,11-4-7,-7-3 1,8-6-5,-1-4-5,-10-1 0,9-6 0,-5-3-3,-9 3 3,4-8-4,-9 3 8,-1-12-9,-3 2-1,-1-5 2,-9-3 4,-1 0-4,1 0 1,-4-3 1,-4-1 0,-2 2 4,-4 1-3,-1-1 11,-2 4-13,-2 0 3,-2 3 1,-4 3 0,2 1 0,0 8 0,-5-3 1,3 10 1,-2 3-1,-1-2-3,0 8-4,-1 0-15,0 5-23,1 4-28,-3 5-22,1 2-55,1 1-33,0 6-33,-5 6-198,9-5-450,2 2 199</inkml:trace>
  <inkml:trace contextRef="#ctx0" brushRef="#br0" timeOffset="41657.94">4282 8697 146,'15'1'180,"9"-1"-8,3-1-14,1 2-12,17-4-16,0 0-10,-1 2-18,3-2-9,-2 1-11,1 0-6,0 1-9,0-1-4,-6 0-8,1 2-10,-14-2-10,3 0-11,-1 1-19,-2 0-21,-1 1-23,-3-1-34,-3 2-25,-8-2-148,-3 2-266,-3-2 118</inkml:trace>
  <inkml:trace contextRef="#ctx0" brushRef="#br0" timeOffset="41909.31">4760 8520 61,'-3'-4'181,"2"2"-12,1 2-19,2-4-16,4 3-10,1-1-10,2 2-4,1 2-10,3-1-13,0 2-5,0 3-9,2 0-6,-1 0-7,0 1-8,-3 2 0,2-1-6,-1 1-2,-1 2-5,-2 2 1,-2 0-6,0 0-1,-1 4 4,-1-1-1,-4 1-7,-3-2-1,0-1-3,-2 4-4,-1 1-3,-2 1-2,-2-1 1,-2 2 1,2-1-14,-3 1-24,-2 0-23,3 2-37,-2-3-53,-1 1-172,1-1-329,1-4 146</inkml:trace>
  <inkml:trace contextRef="#ctx0" brushRef="#br0" timeOffset="42719.35">8115 7468 133,'3'-7'229,"1"-2"-8,-4 4-18,0-1-21,0 3-16,0-1-11,-1 2-11,1 2-18,-6-2-1,6 2-6,-7 13-5,-3 0 1,-2 7-11,0 3 1,-2 8-7,3 6-3,4 0-13,0 0-6,3 3 0,1 1-8,3 0-8,0 1-4,7 0-2,-1-3-7,2 3-6,3-6-1,2 1-3,5-3-5,2-3 0,5-5-5,-5-10-4,4-3 1,1-4-4,4-4-1,0-4-5,9-3 0,2-3-3,-12-3-2,8-6 9,-2-5-9,-9 4-2,4-9-2,-10 5 9,4-9-10,-8 5 2,2-9-5,-7-3 3,0 2-1,-6-2-1,-4-1 0,-3-2-3,-6 3-2,-3-3-2,-5 3 2,2 0 2,-6 2 0,-2 3 0,-1 3 2,2 8-2,-8-4 1,8 6 0,-11 0-3,9 6 2,2 2-5,-4 1 1,1 5-14,1 1-9,4 2-15,5 1-21,1 0-26,4 3-29,0 1-31,3 1-16,4 2-33,-1 0-46,1 0-125,3 2-400,2-1 176</inkml:trace>
  <inkml:trace contextRef="#ctx0" brushRef="#br0" timeOffset="43112.15">8395 7214 159,'-21'-9'195,"0"7"-14,0 3-15,-3 4-12,0 2-9,-3 4-4,-5 6-11,1 3-2,0 5-10,3 2-8,-3 8-4,-3 17-4,10-14 1,-5 20-2,2-1-9,3 1-5,4 0-7,9-17-8,1 3-7,6 19-5,1-23-4,6 4-6,4 18 0,4-26-7,2 1-3,5-3-4,2-3-3,5-3-4,-5-10-5,11 2-3,-3-8 0,0-3 6,10-3-7,2-5-7,-11-2-2,12-4-2,-3-5-7,-3-4-1,-1-3 2,-3-4 0,0-2-2,-4-2 2,-3-1 1,-2-4-4,-5-1 0,-4 7-1,2-10 3,-5-2 0,-5-1-1,0 1-2,-4-4 10,-2 3-9,-2-2-3,-4 0 4,-3 2-2,-2 2-2,2 10 1,-9-8 1,4 11-2,-2 2 0,-4 1 0,1 5 1,-4 5-2,0 2-9,-1 4-15,-2 7-19,1 0-23,0 5-42,-8 8-33,2 3-34,1 4-220,0 3-431,0 2 192</inkml:trace>
  <inkml:trace contextRef="#ctx0" brushRef="#br0" timeOffset="43715.39">8584 8891 163,'0'0'159,"0"2"-13,0-2-8,0 0-17,0 0-9,0 0-17,0 0-5,3 4-7,-3-4-8,1 2-9,-1-2-8,0 3-4,3-1-18,-3 2-20,0 1-37,0-2-51,-3 3-149,3-1-237,-4 1 106</inkml:trace>
  <inkml:trace contextRef="#ctx0" brushRef="#br0" timeOffset="43887.16">8585 9523 152,'0'0'175,"0"0"-7,-8-4-22,8 4-25,0 0-25,0-3-34,0 3-60,0 0-39,0 0-111,0 0-160,0 0 71</inkml:trace>
  <inkml:trace contextRef="#ctx0" brushRef="#br0" timeOffset="44034.2">8699 9873 163,'0'0'186,"0"2"-22,0-2-21,1 3-33,-1-3-37,0 0-56,0 0-52,0 0-103,0 0-148,0 0 67</inkml:trace>
  <inkml:trace contextRef="#ctx0" brushRef="#br0" timeOffset="44591.17">8567 10435 119,'-10'-10'224,"-1"-1"-10,0 4-8,-2 1-23,-1 3-11,0 1-9,-3 2-12,3 5-8,-6 1-10,2 3-13,-2 4-8,3 2-8,-1 2-6,3 3-5,-1 2 2,3 1 0,-1 11-14,0 0-6,3 2-4,-2 0-7,6 2 1,0 1-11,3 0-4,4 1-8,0 0 3,4 0-7,3 2-4,3-6-4,1-1 8,-1-10-12,2 1-2,2-5-2,1-1-6,2-3-5,1-6-4,4-4 10,1-1-9,1-6-5,2-4 0,-1-4-7,0-3 1,10-7-2,-4-2-3,-11 4-3,9-11-3,-5 0 2,-1-3 9,-1-2-7,-4-1 1,0 0-2,-6-3 0,0 1 0,-4-3 1,-5 1 0,0-2-1,-3 0 2,-3 2 2,-4 2 3,1 11 0,-2 0 2,-4 2-1,0 3-2,-3 2 3,-2 1 0,-1 3-2,-2 2 1,-1 3 5,-2 4-19,-1 1-22,0 4-20,2 4-26,1-1-25,5 2-35,2 0-22,1 1-43,2 0-163,3 1-402,2-3 178</inkml:trace>
  <inkml:trace contextRef="#ctx0" brushRef="#br0" timeOffset="44982.36">8614 10301 98,'-17'-1'206,"-6"-2"-13,3 3-10,-2 4-7,-2 4-13,0-1-13,-1 4-12,-5 11-4,1 4-8,-1 0-10,2 7-12,1 1 1,-11 19-1,17-13-8,-10 18 2,7 0-7,11-14-2,-1 21-11,9-2-4,2 3 0,6-1-13,5-2-5,1-19-10,9 21-2,-3-23-2,4-2-6,3-2-5,2-5-4,2-4-8,3-5-1,-5-9-3,3-6-7,2-2-2,-2-6-7,14-5-8,-3-5-5,-1-7-8,0-2-5,0-9 3,0-4 2,9-17 2,-8-4 4,-11 14 2,7-19 8,-14 16-1,-4-1 0,-3-1 1,1-18 3,-9 20-1,-3-3 2,-5-1 2,-4 0 0,-7-16-4,-1 24 0,-3 0 3,-5-1 6,-2 4-5,-4 5-1,-3 3 1,-4 4-3,0 6-2,-6 4-21,1 5-15,-2 4-26,0 6-46,5 0-47,0 4-75,10 0-123,-1 1-387,0-1 170</inkml:trace>
  <inkml:trace contextRef="#ctx0" brushRef="#br0" timeOffset="45898.37">3882 7508 36,'-10'5'94,"7"-1"-11,-1 3-1,0 1 5,-3 6-8,3 6-3,-2 1 1,2 4 4,-2 9-5,0 6 1,1 1 7,2 4 1,-1 20-4,1 5-7,6 6-2,-2 3-3,-1 5 1,4 6-6,2-4-3,-2 6-3,2 3-3,-2 2 2,-1 3-1,1-3-5,0-2-6,1 2 0,-1-1-3,0-1 7,0 2-3,-1-2-3,0-3 4,-2 4-1,-2-4-6,-2 8 9,3 1-3,0-1-4,-4-6-4,1-1-1,5-1-2,-2-3 3,1-4-7,3-1-4,-4-8-2,3-4 1,-2-3-8,5-5-3,-3-3-4,1-21-3,-1-1-2,0-1-11,-2-5-11,2-7-10,1-6-28,-1 0-24,1-8-32,-2-5-28,-1-2-20,2-5-36,-3 0-117,0 0-336,-3-19 149</inkml:trace>
  <inkml:trace contextRef="#ctx0" brushRef="#br0" timeOffset="48519.99">3889 7479 28,'0'-3'104,"0"3"-12,0 0 6,0 0-24,0 0-1,0 0-10,0 0-7,0 0 3,0 0-3,0 0 2,0 0 5,0 0-6,0 0-2,0 0-3,10 3-9,-3-4-2,4 1-1,-1 0-4,4-3 1,3 2-2,4-5 6,2 4 1,-1-1-8,2-1 3,3-1-7,0 1-3,-1 1-5,3-2 3,0 3-6,12-5 0,-1 3-7,0 2 5,2-2 5,2 1-7,1-1-1,24-4 1,-22 7-3,3-7 0,19 2-2,2-4-5,-1 2 0,-3-4 3,2 0 3,6 3-4,0-4-3,1 4 4,3-3-2,1 0 0,0-1-1,1 1-5,2-2 4,0 1 2,1 4 4,1-1 0,1 0-8,-6 0-2,0 0 3,5 2 0,-2 0 2,3-1 0,0-1-4,0-1-2,-3-3 3,0 7 2,1-4-14,2 0 17,-2-2-6,2 2-1,-1-2 3,2 1-3,-4 0 5,1 0-3,-1-1 1,0 3 1,0-1-4,-1-1 1,-2 2 3,-1-1-2,-3 2 2,-2 3 0,-2 0-2,-3-3 3,-1 6-2,-19-1 4,24-2-3,-4-1 1,-21 3-4,23 0 4,-23-2-3,2-1-3,-1 4 5,21-4-2,-24 1 4,3-2-1,-3 2-3,2 2 3,2-2-6,-3-1 2,-2-1 1,1 5 1,-4-4-1,-2 0-3,-1 1 4,-9 2 6,-2 1-6,-1 0-1,-3 0 0,-1 1-4,-7 1 5,2-1 1,-4 1 0,-1-2-1,0 1-3,-3 1 4,-2 0 0,1 0-4,-1 1-2,-3 0 4,0-2-1,-5 2 2,8 1-3,-8-1 0,6 0 0,-6 0 4,6 0-5,-6 0 2,0 0 1,5-1-9,-5 1 16,1-2-6,-1 2-3,0 0-12,0 0 15,8 2 7,-8-2 1,5 1-1,1 1 10,-3-1-8,1 1-3,1-1 4,-2 2-4,0-2 1,1 2 1,-1 0-7,0 0 5,0-1-4,0 2 6,-2-1-3,2 1 3,-2 3-1,-1 0 0,0-2-6,0 6 4,0-1-2,-3 0 4,2 5 0,-2 0-2,-1 3 0,0 0 4,0 4-5,-1 1 11,-3 2 3,1 10-1,-2 1-2,-2 2 2,1 1 1,2 1 2,-2 3-1,2-2-2,5 21-1,-3-20 3,2 2 0,1 1-2,0 15-4,2-16 0,1 1-7,0 16 9,1-17-1,-1 0-3,0-2 0,2 1-2,-1 2 0,3 0-1,-1 19-1,0-19 4,-2-1-1,-1 18 0,-1-17-5,-2-1 0,3 17 4,-1-19-3,-2 3-1,-7 15 0,6-18-4,0 22 4,2-21 3,-4 19-6,4-19 3,-4 22-2,2-22 1,1 18 2,0-18-2,2 1-1,-2 22 2,3-22-3,-3 2 7,3 15-2,-3-16-2,0 17-4,-1-21 1,1 3 3,-1 17 0,0-20-3,2 0 0,1 0 0,1 0-1,-3 0 1,3 3 1,-2 0 1,2-1-3,-1 17-1,1-19 1,-2 2-2,-1 0 2,2 2-1,-2-2-2,1 2 2,0-2 0,-1 1-4,0 1 0,-1-4 3,1 5 0,0-2 0,0-1 2,0-1-3,-2 1-2,3 1 1,-2-1 0,3-2 3,-3-2-3,2 4 0,1-4-1,-1 0 2,0 2-1,0-2-1,2 0 1,-2 0-4,1 0 5,0 1-1,0-1 1,1-3 2,-2 2-2,2-2 1,0 0-4,0-8 0,0-2 3,0 11-1,0-13-3,-2-1 1,2 3 0,0-2-1,2 1 3,-2 0 0,0 0-1,2-3 1,-2 0 2,-2 0-3,5 2-1,-2-1 5,0 0-4,0-2 1,-1 2 0,2-1 0,-3 2 2,1-3-2,4 4 0,-5-4 0,1 1-2,0-1 1,-1 1 1,-1 0 2,1-2-4,0-6 2,0 5 1,0-6 3,0 0-1,-1-1-3,1 0-1,1-4-1,0 1 2,-1-4-2,1 1 1,-1-1 2,0-1-1,1 2 0,-3-3 0,3-2-2,-3 2 3,3-3-3,-1 3-1,1-3 3,-9-3 0,9 3 0,-10 0 2,6-3-2,-3 2 1,0 1-1,3-2 2,-5 1 1,5-3 0,-2 0 14,-2 0-3,-1 3-3,1-3 4,-2 0-2,1 2-2,-4-1-4,-2 0 1,0 2 0,-6-2-3,0 2 1,-2 0-2,-2 1 3,1 0-3,-1 2 0,-3 1-2,0-1 1,-1 1-4,-12 1 3,11 0 2,-8-4 1,-2 4-3,0 0-4,-2 2 6,2 0-5,-3 1 1,-1-5-3,0 3 6,-3-3-5,-1 2 1,0-1 0,2 0-3,-26-1 3,24 2 1,-24-1 0,24-2 0,-19 1-3,19-1 4,-24 2-5,5-2 2,17 1 2,1-1 0,0 0-5,-25 1-1,7 0 3,16-1-5,2 2 10,-22-2-7,21-2-3,-21 7 2,22-3 0,-23 3 1,24-4-2,-2-2-1,-21-1-2,21 2 6,-18 2-9,20-3 3,-2 2 0,-17-4-3,18 2 3,-1-3-5,-17 1-1,19 2 2,0-1 3,0-1 0,-21-2 1,24 2 3,-4 0-1,1 2 2,0 0 1,-2-2 0,2 3-1,-3 0 1,3-1 3,2 0-1,-5 0-2,2 2 2,-1-2-1,4 2 1,1-4-1,1 4 4,-1 0-3,4-3 3,0 2 0,1-2 0,10 1 2,-11-1 0,3 1-6,7 0 1,2 0 0,-11-2-1,12 2 2,1 2-5,-3-2-1,2 0 4,1 0 4,0 0-6,-3-2 3,4 2-2,0 0-1,1-2-1,2 1-1,2-2 1,-2 2 1,2 1 0,0-2 2,0 0 1,5 0-4,-4 1 4,-1-1 1,6 0-1,-2 1 3,-5-2-3,-1 2 0,7-2 3,-4 1-4,4 1 2,-5-1 0,4 0-5,-4-1 2,7 1-2,-6-2-1,3 1-3,0 1-1,-4-1 1,7-1 4,-3 1-2,2 0 4,-1 0 8,2-2-8,-1 1-1,-8 0 1,10 0 1,-8-1-2,7 1 7,-1 0 0,1-1-7,-2 1 6,-5-1-3,7-1 1,-3 1 0,6 0-1,-5-1 2,2 0 2,-3 0 0,2 2-2,-1-2-1,2 1-1,0 0 1,2-1 3,-1 0-4,0 1 2,6 0 2,-3 1-1,3-2-2,0 1 3,2 2 4,-1 1 0,3-2-2,-1 0 1,1 1 6,0 1 1,0-1-3,2 1-2,-2 0-2,3 2 3,-3-2 0,3 2-5,-1-2 1,0-1-1,1 3-1,0 0 2,-2-2 0,2 2-1,0 0 1,0 0 0,0 0-1,-3-3 2,3 3 0,0 0 1,0 0-3,0 0-1,0 0 1,0 0-2,0 0 1,0 0 1,0 0-2,0 0 0,0 0 3,0 0-1,0 0-1,0 0 4,0 0-1,0 0 7,0 0 0,-4-2-3,4 2-1,2-4-2,-2 0-2,1 1 1,-1-3 1,1 1-1,-1-1 4,2-1-5,-1 0 0,-1-2 1,-1-1-3,-1-2 1,2-1-1,-1 0 1,1 0-1,-3-2-1,2-3 3,-2-3-3,0 0 0,0-3 0,-1 3 1,-3-5 0,0 1 0,0-3-4,-3-6 1,0-3 0,-1 2-2,1-2 1,-1-1 0,1 1 2,0-1-4,0-2 0,2 4 0,-2-3 2,3 0 2,0 3-4,1-1 0,-1 3-5,3 9-5,-2-9 1,2 9-7,4 3-1,-1-1-4,1 9-13,1 1-24,-1 0-14,2 1-42,0 1-28,0 3-203,2 3-380,0 1 169</inkml:trace>
  <inkml:trace contextRef="#ctx0" brushRef="#br0" timeOffset="50122.87">6021 10115 82,'-8'-3'292,"-1"3"-27,5 1-18,1 3-15,-4 1-17,4 4-18,1 4-12,0 2-20,2 4-14,0 3-15,4-2-9,-1-2-18,4 0-9,-4 2-10,1-2-1,3 1-21,-4-4-3,4 4-11,-4-7-2,-3-3-6,6-2-5,-5-2-1,2 2-8,-2-4 0,1 0-3,-1-2-6,-1-1-1,0 0-4,-4-9 2,1 2-4,-1-8-1,-2-2-2,-1-4-3,0 3 0,0-5-1,4 1 1,-4-2-1,2 1-3,0 0-3,4 2 1,1 1-2,0 7-1,0 5 1,1 0-2,2 2-1,1 1 0,2 2 0,-2 2-1,6 3 4,-3 2 0,6 5 1,-1 0-3,4 4 3,1 0-3,0 1-1,-5-5 3,1 0 0,3 3-4,-1 2 0,-1-5 0,-1 1 1,-2-2-5,0-1-4,-4-2 3,3-3 0,-3 4 0,0-5 3,0-1 1,-4-3-1,4-3 0,0-1 1,-2-4 0,-1-1 3,-3-1 0,1-2 2,-4-5-4,2 1 2,-3-2 2,-1 1-1,-3-1-1,0 1-5,0 2 0,-1-1-9,3 7-17,1 4-15,0 1-22,1 2-43,-1-1-50,2 3-37,1 2-38,1 1-166,0 0-434,0 0 193</inkml:trace>
  <inkml:trace contextRef="#ctx0" brushRef="#br0" timeOffset="50251.56">6417 10138 2263,'14'15'6,"0"1"22,-6-3 17,2 5 24,-3 0 13,3 2-13,-3-2-13,0 2-16,0 2-1,-2 1-5,0 0-3,2 2-7,-4 0-23,1 3-35,-1-3-58,4 2-66,-4 7-260,-2-8-451,-1-2 200</inkml:trace>
  <inkml:trace contextRef="#ctx0" brushRef="#br0" timeOffset="51617.75">14144 8765 227,'-6'-2'231,"2"2"-17,-3-2-17,1 4-20,-1 1-15,0 3-8,-1 1-1,1 7 7,-3 3-22,0 4-5,3 0-6,0 4-4,0 0-10,4 3-8,-1 7-10,1 0-6,3 0-8,1-2-10,-1 5-5,2-2-8,4-2-4,-2 2-6,3-3-3,-2-7-5,2-2-7,2-1-5,-1-3 1,4-4-18,-2-7 1,2-3-4,1-1 3,5-3-4,2-6 0,5-1-1,1-6-2,-2-1-6,9-7 3,-3-5 3,-2 1 0,-8 5-4,5-13 1,-2 0 3,-4 2-1,-2-4 0,-4 8-3,-2-10 5,-5 1 1,-2-2-4,-4 1 9,0 0 1,-4 1 3,-3 7 3,-3-7 0,-3 11 5,-1 2 1,-1 3-1,-4 0 6,-2 5-5,-1 0 2,-2 8-5,-3 3 0,0 5-7,2 3-8,0 5-11,1 1-35,0 4-30,-6 9-48,2 1-91,5 4-65,4-1-196,3-6-509,2-2 226</inkml:trace>
  <inkml:trace contextRef="#ctx0" brushRef="#br0" timeOffset="53156.74">13438 9155 33,'-3'1'209,"3"1"-16,0-2-3,6 5-24,1-3-9,2 0-9,6 1-10,6-3-14,5 0-12,0-3-8,3 1-12,1 0-7,10-4-9,-12 3-9,2 0-7,-2 0-7,-3-1-5,2 4-8,-5-3-7,-6 1-12,1-1-15,-3 3-13,-4-1-17,-2 0-24,1-2-27,-5 3-17,3 0-12,-4-2-17,1 1-27,-3-1-108,1-2-278,-2-1 123</inkml:trace>
  <inkml:trace contextRef="#ctx0" brushRef="#br0" timeOffset="53391.36">13844 8972 81,'-7'-7'188,"1"0"-10,1 3-20,-1 1-12,2 0-6,1-1-19,-1 4-13,4 0 0,0 0-4,-6 6-9,6-2-5,1 0-9,2 3-1,3 0-9,-2 0-3,9 2-7,-3 0-4,4-2-7,3 3-6,-3-4-2,7 2-5,0 0-3,2 0-5,-1-1-1,-2-2 0,1 0-3,-7 2-2,6 1-5,-9-3-3,0 1 2,-2 0-5,-4 1-4,1-1-2,-2 2-4,-4 0 1,0-1-9,-1 3-8,-5 2-13,-1 2-8,-1-2-28,-8 4-25,2 2-25,-1-2-33,-5 0-165,3 1-337,-4-3 150</inkml:trace>
  <inkml:trace contextRef="#ctx0" brushRef="#br0" timeOffset="54439.36">17893 7285 129,'-5'-8'188,"3"0"-16,-3 2-14,1 1-4,-3 2-4,1 2-20,-1 3 2,-1 0-8,-2 3-7,-1 3-12,-7 6-6,1 3 0,1 5-1,-5 5-9,1 5-3,3 3 0,3 3-5,0 1-3,4 2-5,3 1-6,4 1-16,2-1-6,3 1-3,4-1-3,4-3-7,2-4 0,2 0-6,-2-13-3,3-1-3,0-3 2,5-2 0,1-2-4,1-7-6,2-2 2,2-3-3,-2-3 0,1-3-3,0-5-2,2-2 2,0-2-2,7-7 0,-2-4-1,-5-1-2,-3-1 1,-2-3-3,-2-1 3,-5-7-4,-3 3 4,-1-2 0,-4-4-6,0 4 1,-7-3 4,0 2-3,-4 0 1,-2-1 1,-4 1-2,-1 2-2,1 0-1,-4 4 2,1 7 2,-1 3-4,-2 3 1,-3 1-2,-2 7-2,0 4-11,-3-1-13,0 5-10,2 4-28,-1 1-32,-1 3-22,3 2-29,7-2-29,-3 4-182,4 0-392,3-1 174</inkml:trace>
  <inkml:trace contextRef="#ctx0" brushRef="#br0" timeOffset="54852.91">17966 7115 169,'-14'-2'180,"-7"2"-20,-2 4-8,-1 3-22,0 2-12,0 4-10,-5 8-5,-2 1-7,1 4 0,-1 3-3,2 4-6,-2 1-9,-10 16-1,14-13 3,-8 17-7,3-1-4,13-12-2,-2 21-6,10-20-3,0 21-7,8-22-4,3 1-9,1 0 2,5 0-4,3-2-3,6-3-4,0-5-3,1-9-5,10 7 1,3-8-5,2-2 3,-5-11-6,12-1-5,3-5-1,0-2 1,3-8-7,-1-2-3,1 2-3,1-9 1,-1-3 1,-1-5-2,1-1 3,-6-1 4,-1-1-5,-4-5 2,-4 1-1,-4-3 2,-4-4-1,-3 0 1,-2-2 4,-9-3-5,0-1 3,-7 3-4,-3-2 3,-2 1-1,-4 1 5,-5 6-1,0 1-1,-3 11-4,0 3 2,-5 2-2,-2 6-4,-3 0-1,-3 6-11,-12 4-26,3 10-31,-1 2-34,2 3-25,-1 3-63,-2 4-125,1 7-346,4 3 153</inkml:trace>
  <inkml:trace contextRef="#ctx0" brushRef="#br0" timeOffset="55472.82">17870 8944 33,'0'0'127,"-3"5"-22,3-5-16,0 3-24,0-3-36,0 5-35,0-1-68,2 0-80,-2-1 35</inkml:trace>
  <inkml:trace contextRef="#ctx0" brushRef="#br0" timeOffset="55649.43">17860 9595 2065,'-4'3'2,"1"0"-6,-1-3 14,1 2-9,3-2 6,0 0-5,0 0 1,-10-5-8,10 5-2,-1-4-12,1 4-23,0 0-32,3-4-36,-2 1-50,-1 3-119,4-4-301,-1 2 134</inkml:trace>
  <inkml:trace contextRef="#ctx0" brushRef="#br0" timeOffset="55799.17">17818 9956 2020,'-4'6'-7,"2"1"8,0-2 1,0-1-8,1 0 6,1-2-3,-2 0-20,1 1-26,1-3-19,3 4-44,-1-2-61,-2-2-91,8 0-286,-8 0 127</inkml:trace>
  <inkml:trace contextRef="#ctx0" brushRef="#br0" timeOffset="56323.86">18090 10499 189,'-3'-7'188,"0"0"-10,-1 3-19,-2 1-16,-2 2-3,1 1-7,-3 1-8,-4 2-11,0 4 0,1 1-9,-4 6 0,-1 1 2,2 3-4,-1 4-5,-2 9-8,-2-1-7,1 1-5,3 4-8,0-1-1,4 2-11,1 2-4,0 0-6,4 2-3,0-1-2,5 3-9,-1-4-2,4-1 3,4-9-11,4 4-4,-4-10-5,4-2 2,6-3-4,-5-5-4,6-5 0,0-4 0,9-3-8,0-4 8,0-4-6,3-3-2,-2-3 6,6-8-5,-3-1-1,0-1-1,-5-5 2,1-2 0,-5 0 0,-4 8 0,0-12-3,-4 1 2,1-1 3,-7 1-2,-2 7-5,-7-8 1,0-1 0,-2 11 3,-2-1-2,-1 2-1,1 3 1,-4 2-3,-3 1-2,1 3-13,1 5-15,0 0-31,-2 3-41,4 2-19,-2 3-47,2 0-36,-2 2-150,3 2-388,3-2 173</inkml:trace>
  <inkml:trace contextRef="#ctx0" brushRef="#br0" timeOffset="56708.18">18114 10404 41,'-21'-3'246,"-2"3"-15,-1 3-20,-1 3-15,1 3-18,0 7-12,-7 3-13,4 6-14,0 3-8,2 2-14,0 4-6,2 1-7,1 1-10,2 5-5,0 1-9,3-3-10,-4 22-6,11-17-4,-2 18-2,5 0-10,4-21-3,0 3-8,4 18-3,4-21-6,0-2-4,4 0-6,-1-13-4,3 0-3,2-5-4,1-3-2,5-1-3,-1-7-5,6-3-4,-2-5 1,2-5-4,3-4 2,1-2-2,9-12 1,-2-3 1,-3-2 3,2-6-3,0-2 8,-3-2 8,7-16-3,-16 13 3,8-18 0,-13 18 2,0 0 1,-6-2-1,3-2 4,-5-1-6,-4-1-4,-2-18 4,-1 21 0,-8 2-6,2 2 2,-5 1-1,-3 3-1,-4 10-4,-1 1-7,-4 6-5,-4 3-13,-11-4-28,-2 6-31,-1 4-47,-2 1-40,-3 5-219,-2-1-425,-3 3 187</inkml:trace>
  <inkml:trace contextRef="#ctx0" brushRef="#br0" timeOffset="57559.07">13161 7461 5,'0'-9'115,"0"0"-15,-2 2 7,2 1 1,0 3-10,-1-3-5,1 3-10,0 1-13,0 2-5,0 0 2,0 0-1,0 0 8,6 14-3,-5-1 7,3 10 2,-1 2-7,-1 13-1,-1 1 12,-1 7-18,4 24-1,-1 0-8,0-2 0,-2 5-7,-1 2 0,7 4-2,-5 5-3,-1-3-5,1 1-3,0 1-3,-2 1-3,1 1 7,1 4-3,-1 2 2,-2-1 1,1 2 0,1-1 3,-1-1 1,2 3 4,2-3-5,-3-4 1,3 1-1,0-5-1,-3-3-6,2-2-1,3-3-2,-3-1 0,-1-4-4,1-3-6,-1-2 0,-1-19-3,0 1-3,2-1-2,-2 18-1,2-22-1,-1 0-5,-1-4-1,-1 2-7,1-2-3,1-4-11,-1-7-18,-3-3-7,0 0-27,3 0-21,-2-4-23,2-5-25,-1-3-18,0-3-39,1-3-139,-2-2-359,1-1 159</inkml:trace>
  <inkml:trace contextRef="#ctx0" brushRef="#br0" timeOffset="60316.75">13323 7299 51,'0'-3'84,"0"0"1,1 1 5,-1-2-12,0 0-3,-3 1-5,2 0-4,1 3-12,-3-4 2,0 4-11,3 0-1,-8-2-3,8 2-4,-9 2-3,3-2-7,1 1 1,-2 2 3,2-1-11,-2 1 3,-1-2-3,0 3-4,1 0-2,2-2 9,-1 0-13,2-1 8,0 2-10,1 0 6,0 0-8,0-1 3,2 0 1,-1 2-6,2-4 9,2 2 2,1 1-4,-3-3-1,5 3 2,0-3 0,1 3 3,2-3 1,2 0 3,2 0-4,3 0-2,0 0-1,7-3-2,0 2 2,1-1 1,0 2-3,0-2 2,3 1-6,-1 0-1,-1 1 5,4-1-6,-2-1 9,0 2-3,3-2-5,0 2-4,-1-1 5,12-2-2,-12 3-3,0-1 4,10-2-3,-7 0 0,10 0 4,1-1-10,2-2 8,2-1-2,1 2 2,-1-3-4,3 1 2,20-1 0,-22 0 2,2 2 0,-1-2 0,1 2-3,20-4-2,-18 3 2,19-2 0,-3 2 1,-19 0 1,23-1 0,-4 0-3,-19 3 0,23-1-6,-23 2 7,23-2-4,-1 1 6,-2-2 1,2 1-3,0-1 0,0 1-3,3-4 1,1 5 3,1-4-2,2 1 2,-3-1-4,2 1 5,-2 2-6,-2-2 4,0 2 3,1 0-3,-4 0-5,0 1 3,-20 1 3,23 1 0,0-2-2,-23 1-1,23 2 2,-3-4 4,-17 5-1,19-2-2,0-2-2,-23 3 1,23-3 5,-21 3-7,18-5-1,0 5 7,-1-4-2,-17 0-1,19 3-5,-19-2 7,21 1-4,-2-1-4,-23 1 3,22-1 5,-22-1-5,2 3-2,20-1 4,-22 2 4,1-1-3,-1 1-2,-1 0 1,0 0 1,0-1-3,-1 1 1,-2 2-4,-1-3 5,0 0 0,-3 2-3,0 0 4,0-2-2,3 2 2,-3-2-1,-9 2 1,2-1-1,10-1-2,-3 2 1,-10-3 8,-1 1-10,1 1 1,0 0-2,-4-1 0,-2 0 8,-6 2-7,-1-1 2,-2-1-5,-3 2 5,0-1 0,-3 1 0,3-3 1,-3 1-2,4 0-1,-4 1 3,-1-1 0,1 3 2,-3-3-3,3 0 1,-1 3-2,0-1 1,-1 1 6,0-2 2,-2 2-4,-3 0-2,6 0 1,-6 0 1,0 0-1,5 0 1,-5 0 4,1 3 7,0-1-8,-1 2-3,0-4 4,-1 6 1,0-2-4,1 2 1,-2-3 0,0 5 0,0-2 2,0 2-3,-1 0 3,0 0-4,0 2 2,1 1 3,-2 2-2,3 1 7,-3-1-3,-1 7 9,1 0-3,-2 0-1,-2 2 4,-1 3-4,-2 8 3,1-7-1,-6 9-6,4 2 5,-3 1-5,1 4 2,-2-3 7,-4 20-7,1 0 0,3-17 1,-5 20 3,4-2-5,5-17 1,-4 17-3,6-18 4,-4 18-4,7-17 0,-5 23 1,4-7-1,1-16 0,-1 20-1,1-1-4,3-17 5,0 17-4,-4-2-2,7-17 0,-2 1-1,-4 19 3,3-19-5,-2 19 3,2-19 1,1 19-1,-4-19 1,0 16-4,2 2-3,0-21 5,-2 3-1,-3 16-2,1-15 3,-3 15 0,2 1-3,2-18 1,-5 18 1,5-18-2,-8 19 3,5-20 2,3 3-6,-2 1 5,1-3-2,-2 17 2,1-16-4,3-1 4,0 2 3,0-1-4,1 2 4,-2 14-2,1-17 2,0-3-2,0 4 5,1-1 0,-1 2-6,0-1 6,0-2-4,3 2 1,-5-2-2,5 2 3,-3 0-1,0 15 1,3-18 1,-2 1-1,2 0-3,0 1 1,-2-1 0,-1 0-1,3-1-1,1 1-2,-4-1-3,4-3 2,-1-2 1,1 4 3,-1-2-2,4-1 0,-4 0-1,1-3 2,0-7-3,2 9-5,1-8 5,0 6 1,-2-8 2,1-1-2,1 11-10,1-12 5,2 0 3,0-1-1,-3 1 0,4-2-1,-2-2 4,2 1-2,-1-1 1,2-2-2,-2 1 1,1 1-1,-1-7 1,0 2-5,1 0 6,-1-2-4,1-2 2,2 1-2,-2 0 4,3 0-5,-4 1 3,4-3-1,-3 0 4,2-3 0,-1 0-5,1 0-2,-2 1-1,1-3 5,-1 1-3,0-1 0,0 2 2,0-1-2,1-2 1,-3-1 0,1 2-5,0-1 6,-1-1-3,-1 0 2,0 2 0,2-1 1,-3-1-3,2 3 3,-1-3 4,0 1-4,-1 3-1,0-5 1,0 4-4,0-1 5,0-1 3,3 1-4,-3 3-1,0-3 3,0 0-4,0-1-3,0 1 7,2 1 1,-2-5-5,1 5 4,-1-3-4,0 1 2,0-4 1,0 4 2,1-2-4,-1-2 5,0 0 0,0 0-2,-2 3 4,2-3-3,0 0 1,0 0-1,0 0 0,-10-2-1,10 2 3,-6-3 1,6 3 1,-8-2 2,2 0-2,0 1-1,-1-1-1,-1 2 3,1-1-1,-3-1 0,0 1-2,2 1 3,-5-2 1,3 1 1,-4 0 1,-1-1-3,-1 1 2,1-1-1,-5 2 0,-3-2-2,1 0 4,-2 2-1,-2-2-3,4-2 2,-5 1 2,-2-1 0,0 2 4,0 1-3,-12-4-1,2 1-2,-1 1 3,-2-2-6,1 3 5,-3-3-3,0 2-7,-2 1 9,-4-2-2,3 0-3,-1 1-1,-20-2 5,21 1-3,-2-1-1,-22 0 1,23 0-1,-22-2-2,21 1 4,-22-1-4,23 1 0,-24-2 2,3 0-2,1 0 1,18 2-3,-19 1 5,3-2-1,17 1-1,-20-1 1,1 1-3,-1-1 2,18 2-4,-19-3 3,0 0-1,19 4 0,-21-2-1,2 0-2,22 3 0,-20-4 2,-2 0-2,22 1 2,-25 0 0,25 1-2,-20 0-1,18 2-2,-18-2 4,18 1 3,2 1-4,0 2-2,-2-5 4,-17-1-2,21 3 0,1 1 2,1 2 0,-4-3 2,2 1-4,1 1 2,0 1-5,2 0 6,3 2 3,-1-1-2,3 0-4,9 0 3,-11 0-3,12 0 3,1 1 0,-4-3-2,3 4 4,0-2-4,0 0 3,1 2 1,0 0-4,2 2 0,0-3 1,1 2-3,1-2 3,2 0 0,0 2-2,4 0 2,2-1-2,-1 0 3,2-2-1,0 0-1,0 3 4,1 1-4,2-2-1,-2 0 1,2 0 0,1 1 2,-1 0-1,-2 0 1,0 1-3,2 1 0,-2-3 1,2 3 1,-1-1 1,-1 1-5,-1-2 4,1 1 1,2 2-1,-2-2-2,2 1 0,1-2 3,0 1-3,-1 0 1,1 0-2,0-2 4,2 1-3,-1-1-1,1-2 2,2 1-2,1 1 2,-2 0 1,1 0 0,2-1-1,-2-1-2,-1 0-3,1 0-1,1 1 1,-2-1-2,-2 2 2,1 0-1,-2 0 2,0 1-6,2 0 5,-2-2 1,-3 2-2,-1-1 2,4 2 2,0-2-4,-2 1 0,-2-2 3,4 2-3,0-2 1,0 2 3,1-4-3,0 1 6,0 0-2,1-2-1,1 1 5,1-2-1,1 2-2,0-3 4,1 1-2,1-2-1,0 1 4,0-1 1,2-1-1,0 2-3,1-4 0,-3 1 1,3-2 1,0 0 3,0-1-1,1-3-1,-2 5 0,1-5-1,1 0 2,1-2-2,-1 0 0,-1 0-2,0-2 2,0 0-1,0-3-2,0-1 3,0 0-1,-1-1-2,1 1 3,0-3-6,-3-1 3,0-1-1,0-10-2,0 10 2,2-9 1,-5-1 0,5 10-3,-2-11 3,-1 3-1,1-4 1,3 2-2,-4 10-2,3-11-2,-3-1 5,3 3 2,1-2-5,-2 2-2,2 0 2,2 6-3,2-8 3,-3 1-1,2 3-1,-1 7-4,1 0-4,1-1-6,-1 1-6,-2 1-21,1-1-17,-1 3-26,-1 0-22,2 1-26,-2-1-56,-5 1-121,3 2-341,-4 1 151</inkml:trace>
  <inkml:trace contextRef="#ctx0" brushRef="#br0" timeOffset="66247.78">15658 10048 2254,'-6'3'-14,"1"0"9,0 1-15,0 0 18,2 3 7,-3 4-8,1 2 1,0 1 5,1 4 0,1 2 3,-1 1-4,3 1 5,-2 1-6,0-4-1,-1 0 3,4-5 1,0 1 0,-2 1-1,1-5 0,1-3-2,0 2 0,0-6 3,0 2 10,0-2 8,-2-1 8,2-3-4,-1 1 0,1-1-3,0 0 1,-3-12-3,3 3-2,0-2 4,0-4-1,0 0-2,2-4-2,2-1-1,0 0 0,3 0-1,-1-2-1,0 4-2,2-2-2,-1 2-2,2 5 0,-2 1-3,0 2 1,1 1 0,-1 4 0,1 2-1,-3 2-3,2 1 8,0 3-1,0 4 2,1 2 1,1 2 2,2 6 4,-1 2-4,0-1-2,-2 0-2,1 3 2,-1 0-5,2-2-1,-3 0 3,3 1-2,-2-3-3,-1-4 2,2 7 2,-2-8-2,-2 0-3,0-3 1,2-5 1,0 0-3,3-3 0,2-5 8,-2-3-2,1-1 7,5-7 7,-2-2 8,-3-3 5,2 1 1,0-5 1,-2 0-2,-1-1-3,-2-2-6,1-8-1,-1-1-3,-1 9-1,-1-8-5,-3 10-4,-1 1-3,1 0-4,-1 5-7,-2 6-11,0 3-23,-2 3-36,1 2-44,-3 2-46,-1 2-25,5 1-21,-10 9-215,5-1-457,-2 4 203</inkml:trace>
  <inkml:trace contextRef="#ctx0" brushRef="#br0" timeOffset="66536.55">16111 10310 121,'10'-9'273,"4"0"-20,-3 1-19,1 2-17,3 1-20,-2 1-11,0 3-23,1-1-17,-5 2-13,4 0-11,-6 3-8,3 1-14,-3 4-3,0-1-13,-4 2-7,1 4-5,-4 2-7,-4 3-3,-2 0-8,2 0-2,-6 0-10,-1 1-1,1 0-4,-4-2-6,1 0 1,1 1-1,0-1-4,1-2-7,4-2 2,0-3-2,0-2-3,4-4 0,2 3 8,1-3-10,1-2 1,5 0-2,2-2-7,6-2-2,9 0-11,2-7-15,3 3-20,13-3-27,3-2-39,-5 0-39,5-2-50,1 1-247,0-3-480,0 1 213</inkml:trace>
  <inkml:trace contextRef="#ctx0" brushRef="#br0" timeOffset="71452.32">1698 8761 195,'-7'-2'187,"0"2"-18,-2 0-20,1 2 4,-2 3-9,-1 4-15,1 2-9,-3 6-9,5 4-2,-2 3-2,0 9-2,2 5-23,0 0-2,4 0-6,1 6-4,5 20-6,3-3-1,4-18-1,2 3-8,12 15-4,-9-19 1,3 0-7,7-2-3,-3 0-5,7-6-2,-3-3-3,2-2-3,-3-10 0,-1-5-8,-1-3 3,2-5-1,0-2-2,1-8 2,-1-2-5,0-6-3,0-6 2,4-7-3,-2-3-3,-4-4-3,-1 1 3,-2-2-2,-5-3 1,0 1-1,-6-3-1,-2-1 1,-5 1-1,-2 0 3,-2 0-2,-7-1-2,-2 3-3,-4 0 1,-4-1-3,-1 0 2,-6 0-3,-12-14-1,9 19-1,1 3 2,-8 1-1,3 4-2,-1 4-1,0 5-7,8 9-20,-1 2-17,3 3-15,-1 8-31,2 4-34,5 4-29,2 4-47,0 3-147,3 0-378,0 3 167</inkml:trace>
  <inkml:trace contextRef="#ctx0" brushRef="#br0" timeOffset="72306.02">517 9449 8,'0'0'172,"0"0"-10,6 7-12,5-6-9,4 1-3,9-1-5,3-3-13,2-2-9,16-5-13,1 0-4,-2-2-11,1-1-8,2 0-6,-3 0-4,-1 1-11,1 2-8,-4-4-2,-12 8-11,1-3-11,-2 0-22,-2 1-19,-3 2-15,-6 0-29,-2 2-18,-4 1-13,0 1-9,-5 0-15,-1 1-100,-4 0-236,0 0 104</inkml:trace>
  <inkml:trace contextRef="#ctx0" brushRef="#br0" timeOffset="72551.98">1005 9216 50,'0'-2'151,"0"-2"-8,0 4-6,5-5-9,-1 4-18,3 0 7,-7 1-7,19 4-12,-6-1-2,1 3-15,1 1-2,2 3-8,-1 2-5,2 0-4,-5-2-7,4 5-8,-5 1-1,0-1-7,-2 1 1,-4-1-7,-1 4 0,-2-1-3,-3-3-3,-3 4 2,-3 2-4,-1 0-3,-3 4 1,0-4-6,-2 0-2,-2 3-5,0-3-18,-2 1-20,2 0-32,1-2-38,2-1-38,1 0-141,-2-3-300,5-4 133</inkml:trace>
  <inkml:trace contextRef="#ctx0" brushRef="#br0" timeOffset="74062.28">2227 9079 12,'-7'1'117,"2"1"-10,0-2-6,0 3-14,3-2 11,2-1-7,-7 1-2,7-1-3,-4 1-6,4-1 0,-4 2-6,4-2-7,0 0-7,0 0 2,0 0-6,-4 1-6,4-1 4,0 0-1,0 0-11,0 0-6,0 0 0,0 0-1,0 0 10,0 0 2,0 0-5,0 0-4,0 0 3,12 2-1,-7-2-1,0 0 3,2-2-6,0 2-4,3-1-7,1 1-1,2-1 1,1-1-1,-1 1-2,-2 1-2,3-1-3,2-2 0,0 2 0,0-2 2,-2 1-2,2 0-6,3-1-2,-2 0 3,3-2-4,0 2 0,0-1-1,0-1 0,2 1-2,0 1 0,0-5 2,4 3-2,0-1 3,0-2-4,-1 2 0,2-1 0,0 1 3,1-1-2,-2 4-3,-1-6 0,0 2 3,1 1-2,1 0 1,0-2-4,-1 2 2,1 0 2,-3-1-2,3 1-1,1-1 3,-2 2-4,0 0 1,1-1 1,-2 1 1,2-1-4,2-1 5,-4 0-1,2 1-4,-1-1 4,0 2-3,1-2 1,1 1 2,-4 1-1,3-1-6,-3 0 7,1-1-1,-2 1-2,-2-1 2,1 3 2,1-3-2,1 2 1,-3-1-3,1 0 0,1 2 3,-2-3-3,2 1 0,-2 0 5,0 1-6,3 0 4,-5-2-2,3 3-4,-3-5 4,1 3 3,0 1 0,-2 3 1,2-4-2,-2 1-1,0 1 2,2 0-4,-3 1 0,-3 1 1,3-2-1,0 1 2,-3 0-3,4 1 6,-5-2-7,5 3 3,-4-1-1,-1 0-2,3 0 3,-1-2 1,-1 2-4,0-1 3,0 2-2,0-2 3,-1 2-6,1-1 6,2-1-1,-2 2-3,0-2 4,1-3-3,-1 5 1,1-2 1,0 2-3,-1-2 6,2 1-4,-4 0 3,5-1-2,-3 2-2,-1-1 2,0 1-1,0-3 2,0 4-6,1-2 8,-1 2-5,0-2-1,2 0 4,-3 2 1,3-2-5,-3 2 7,1-1-7,3-1 1,-2 1 1,0 0 3,0-1-4,1 1 2,-2 0 0,1-1-2,-1 1 2,1 1 0,-2-2 2,-3 2-4,2 0 3,-1 0-2,0 2-3,0-4 4,0 2-2,-2 0 1,0 0 3,1 0-4,-1 0-1,-1 0 2,2 0 6,0 0-6,-1 0 1,-1 0-4,0-1 5,-7 1-2,14 1 0,-7-1-3,0 2 3,2-2-3,-2 1 4,1-1-1,-1 0 2,1 2-1,0 0 1,1-2-2,0 1-2,-1-1 2,2 1 1,-2-1 0,-2 1-2,2-1-1,-1 1 2,-1 0 2,2 0 0,-2-1-3,-1 1 1,2 1-2,-7-2 2,7 1 2,0 2-2,-3-2-3,-4-1 5,10 1-1,-7 1-3,-3-2 1,8 2 1,-3-1-4,-5-1 3,0 0-4,7 0 1,-7 0 0,3 3 0,-3-3-3,0 0-4,0 0-6,0 0-7,0 0-8,0 0-7,0 0-12,0 0-20,0 0-4,-16 5-32,16-5-5,-10-1-27,3 2-149,7-1-312,-14-3 138</inkml:trace>
  <inkml:trace contextRef="#ctx0" brushRef="#br0" timeOffset="74656.73">4699 8223 64,'-5'-3'141,"1"0"5,1 0-2,-1 0-7,1 2-7,3 1-15,-4-3-10,4 3-9,-3-2-14,3 2-6,0 0-10,0 0-3,0 0-2,0 0-4,-1 6 3,1-1-1,0-1-3,2 1-5,0 1 4,1 1-9,1 6 6,-1-4-3,1 3 0,2 0 1,1 1-2,1-1-6,4 5 0,-1-1 1,2 0-5,0 0-2,1 2-2,2-1-6,1-1-1,0 2-3,0 0 1,1 1-3,2-2-2,1 0-1,1 1-2,-2 1-2,7 6 0,-6-9-2,0 0-3,1 1-1,-1-4 1,-3 0-2,1-1 3,-1-3-5,-4-2 1,1-3 1,-1 1-2,-5-2-1,-1 1 4,0-2-2,-2-1 3,0 0 2,-2 1 7,-1-2 5,-3 0 0,6 1 0,-6-1 2,0 0 4,0 0 5,3-4 1,-3 4-2,0 0-3,0 0-5,-10-6-1,5 5-3,0 0-1,-4 1-4,2 1 4,-1 0-2,-1 0 2,0 1-2,-3 4-2,0-2 0,-2 2-3,-4 2 1,3 0-2,-3 4-4,-2-1 4,-1 0 0,-1 1-6,1 3 0,-2 0-4,-8 6-1,6-6-8,-8 7-19,2-1-6,8-5-16,1 1-22,0 0-34,1 0-36,2-2-34,1-1-14,2 2-223,-1-3-445,3 0 197</inkml:trace>
  <inkml:trace contextRef="#ctx0" brushRef="#br0" timeOffset="82937.86">2836 8497 36,'-18'31'153,"5"-8"-10,3 1-12,2-1-12,2-3-6,2 1-11,4-1-1,1-7-7,2 0-6,1-1-11,3-3-7,1-1 5,3 0-8,0-3-6,1 0-3,2-2-10,1-3-1,2 0-1,5-3-8,-2-1-5,1-1 1,1-1-9,0-1 3,-1-2-7,-1-2-11,0 0-19,-1 0-24,-2 0-23,-5 2-1,0-2-8,-2 2-22,0 0-14,-5 2-134,-2 0-256,-2 0 114</inkml:trace>
  <inkml:trace contextRef="#ctx0" brushRef="#br0" timeOffset="83108.32">2868 8663 73,'-5'1'163,"5"-1"-20,-4 0-10,4 0-6,0 0-19,0 0-11,13-13-9,0 6-7,4-6-10,3 1-7,1-1-11,3-3-19,10 0-34,2-4-37,-2 4-33,-10 3-118,-1-2-204,0 2 90</inkml:trace>
  <inkml:trace contextRef="#ctx0" brushRef="#br0" timeOffset="102869.82">8734 7802 45,'0'0'115,"0"0"-14,0 0-5,0 0-7,0 0-1,0 0 3,0 0-20,0 0 4,-4-1-8,4 1 1,0 0-8,0 0-3,0 0-4,0 0-4,0 0-8,0 0 5,0 0-9,0 0 4,0 0-2,0 0-4,0 0 0,0 0-7,0 0-3,0 0-2,6-5 8,-3 2-12,-1 2-4,4-3 3,0 2 0,-2-2-8,3 1 1,2-1 4,-1 2 0,2-1-8,3-3 7,1 3-2,1-3 3,0 2-11,5-1 0,0 0 4,2-1-5,1 1 6,2-1-3,0 2-2,1-2-1,-1 2 0,1-2 1,2 2 1,-2 0-2,1 2 1,0-2-3,-2 0 3,1 2-11,-2-1 4,3 3 4,-3-2 4,1-1 0,1 2-4,-3 0 7,0 1-7,2 0 5,1-1-7,-1 0 0,-1 0 1,1 1 7,-1 0-4,0-1-4,0 1 1,2-2 1,-1 2-1,-1 0 8,1 0-7,-1 0-2,0-1 4,0 2-3,-3-1 3,2 2 0,-1-2-3,-1 1-3,-5 1 0,5 1 6,0-2 0,0 2 0,-4-2 0,-1 2 1,3-1-2,-3 1-2,1 0-1,4 0 5,-1-2 2,-1 4-2,4 0-4,-8-2-3,6 1 9,-1 0-3,1 2 2,-5-3 1,-1 1-6,6 2-1,-1-1 2,1-1 4,0 1-2,-2 0-1,3-1-4,-2 1 6,2 1-5,-2-2 6,1 1-1,2 0-5,-3-2 5,-1 3 1,4-3-3,-1 1-1,-1 1 5,-1-2-7,0 4-4,-5-3 2,8 1 0,-3-1 6,1 1-3,-6 0 3,6-1 5,3 3-8,-4-1 3,1 0 5,0 1 6,0 0-4,-1-2 3,1 2-2,0 1-2,0-3-3,1 1 8,0 1 0,0 1-3,1-1 0,-1-1-2,1 4 2,-2-3-2,2 1 1,-1-1-6,0 0 5,-1 3-3,1-1-1,0 0 1,-3-1 0,3 0-1,-2 1 0,0 0-8,0 0 9,0 0 0,1 0-1,1 2 1,-1-4-2,3 4-1,-3-4 1,2 2 1,-2 0 0,-1 0 3,2 0-5,-3 2 1,1-3 2,0 1 0,3 1 0,-2-3-4,-1 1 6,1 1-4,-2-1 1,1-1 1,0 2-1,1-2-2,-1 0 1,-1 1 4,-3-3-4,4 2 2,-2-1-3,0 4 0,-4-5 1,6 4-2,-6-4 0,-1 3-2,1-4 6,1 2-3,4 1 2,-5-1-7,0 0 5,0-2-1,0 2-1,2 1 0,3-2 2,-2 1 3,-4-1-8,1 0 4,3 0 0,-3-1 5,0 1-7,0 0 4,0-1-3,2 1 1,-1 0-3,-1-2 2,2 3 0,-2-2 0,0 0 3,0 2-3,0-3 0,2 3 4,-1-1-5,1 0 2,-1 1-5,-1 0 5,7 0-4,-7 0 1,6 0 3,-6-1 0,2 1 0,-2-1 2,0 0-5,0 2 2,1-1 2,2 3-1,-3-4-2,0 3 3,0-4 1,1 3-2,-1-2 1,2 1 0,-1 1 0,3 0-1,2 0 1,-1 0 6,-4 0-7,4 0 5,1 0-3,0 3 3,-5-7 0,4 5-2,2-2-4,-5-3 7,5 2-4,-1 1-4,-6-2 2,7 3 2,-8-3-5,3 3 0,-3-3 3,2 1-1,-1-1 4,1 1-1,-1 0-3,-1-1-1,2 2-1,-2 0-1,1-1 5,0 0 0,-1 0-1,0-1-5,-1 2 3,1-2 1,-1 1 2,0 0 0,0-1-1,1 3 0,-3-4-1,0 0 1,0 2-5,1-1 2,-1-1 3,0 1-4,0-1 2,-1 0-1,1 0 2,-1 0-5,0 1 3,0 0-3,0-1 2,-1-1 4,0 0 0,-1 2-2,0-1-1,2 0 0,1 1 3,-2-1 1,2 1-1,-3 1 0,2-2-2,-2 0-3,1-1 1,-3 2 2,3-2 1,-1 2-2,1-3-3,0 1 9,0 2-4,0-1 0,1-1-5,-1 1 9,-1 0-5,3 0 1,-1-1-1,-1 2 2,0 1-3,2-1 2,0-2 2,-1 3-3,1-1 0,-2-1-3,2 3 2,2-1 3,-3-3-4,-2 4 2,2-3 2,0 3-1,3-1 2,-4 0-2,1-1-3,0 1 1,1-1-1,-1 1 4,-1-1-5,2 0 3,1 1 0,-1-1-1,3 1 2,-6-1-1,1 0-2,1 1 0,-1 1-3,1-3 6,-1 0 0,1 1-3,-1 0 2,-1-2 1,-1 1-3,1 3 3,-3-4-2,2 0-2,-1-1-1,-1 1-4,-1 0 3,1-1-3,-4-1 1,5 2-5,-5-2-9,2 1-16,-2-1-9,0 0-13,0 0-11,0 0-29,0 0-19,0 0-15,0 0-39,0 0-92,-11-6-285,8 3 126</inkml:trace>
  <inkml:trace contextRef="#ctx0" brushRef="#br0" timeOffset="103232.05">13748 8679 19,'-3'-2'174,"2"-1"-15,-2 2-17,3 1-10,-1-1-12,1 1-12,0 0-7,0 0-6,-3 9-6,3-5-15,1 0 0,1 5-2,-1-3-5,1 2-7,0-1-3,4 5-1,-2-3-9,3 1-4,0 3-3,3-3-4,-1 1-1,-1 0-3,2 1-5,1-2-4,-1 2 2,0 0-4,1-1-1,-1 1 2,5 3-8,-3-4 1,-1 0 2,-1-2-1,1 1 0,0-1 0,1 0-6,-2-1 2,-3-1-3,1 0-1,-1-2-1,-4 1 1,1-1 2,-1-2-3,0 2 0,-2-1 2,-2-1 1,-2 4 5,-4-1 1,-2 1-1,-3-1-2,-2 2-3,-6 2 4,-4 0-5,0 0-5,-4 0 0,-7 4-21,-5 0-18,-1 0-36,-1-1-33,-3-2-62,-23 3-146,22-4-337,-2-2 149</inkml:trace>
  <inkml:trace contextRef="#ctx0" brushRef="#br0" timeOffset="103856.33">11857 7661 101,'-13'7'149,"1"3"-5,-5 4-12,0 3-5,0 2-6,0-1-7,1 2-6,4 0-14,-2 2 4,4-1-6,0-1-10,1 1-7,5 0-1,3-6-12,2 0-5,2-1 1,1 1-6,6 3-6,0-6-7,6 3 0,-2-3-1,4 0-20,-1-4 15,4-1-7,-1-3-4,-1 1-5,4-1-14,-2-4-10,-1 0-33,1-1-20,0-2-20,-1-3-20,-1 3-27,-4-1-142,-4-2-289,0 1 129</inkml:trace>
  <inkml:trace contextRef="#ctx0" brushRef="#br0" timeOffset="104028.81">11678 7967 88,'-3'-3'202,"3"-3"-19,0 2-17,6-2-18,1-1-14,7-1-15,6-4-11,1 2-14,6-1-7,6-3-12,-4 5-4,10-5-28,-1 2-40,0 2-49,-1-2-52,-13 5-132,1 2-249,-1 1 111</inkml:trace>
  <inkml:trace contextRef="#ctx0" brushRef="#br0" timeOffset="105830.23">8882 11300 11,'0'0'110,"6"5"-5,-6-5-5,5 0-17,-2 0-9,-3 0-4,10 0-3,-4 0-8,0 0-6,2 0 1,-1 0 2,2 0-6,-1 0-5,2-2 1,0 2-8,1-1-4,-1 1-5,4-2-1,0 1-6,1-2 1,-1 3-5,1-2 3,0 2-3,2-2 2,5-1 0,-7 1-7,6-4-2,-1 3 1,1-2-4,0 1 3,0-1 0,0-3-9,-1 0 9,0 1-9,1 0 3,-2-2 6,1 2-8,2-2 3,-2-2-3,0 2 2,3 0 3,-2 0-3,0 0-5,-1 0 5,1 1-4,0-2 2,-1 2-4,1-1 9,0 0-6,0 0-2,0 0 2,2 2 4,-2-4 0,1 1-5,2 0 5,-1 0-2,1-2 15,0 3-8,0-1-3,1-2 1,0 0 8,2 0-8,0 0-3,8-5 0,-1 1 8,-9 3 0,12-1-11,1-1 8,-13 2-5,13-3-3,0 0 5,2 2 4,-2 1-8,0-2 2,1-1 3,-1-1-6,3 3 1,-2-2-5,0-1 8,1 0-3,-2 0 0,2-3-2,-1 2 3,2-2 3,1 0-3,1 2 0,-3-3-6,1 1 2,0 1-3,1-1 15,-1 1-14,-2-2 3,1 1-2,-1 0 3,0 0 3,-2-1-3,2 1 0,0 0-1,-2 1 1,0-3 0,3 1 0,-2 3 3,0-4-1,0 1 2,2 1-2,-2-1 1,1 0-1,-1 1 1,-1-2 7,-1 2-15,1-1 5,-2-2-12,-1 1 8,1 1 6,-1 0-3,1-2-2,-1 3 12,1-1-8,2 0-6,-5 1 3,-1-1 1,1 1-2,2 1-2,-3-2 13,0 1-6,-7 5-2,7-6-6,0 2 6,-7 4 3,1-1-3,6-4-1,-7 6-5,0-3 6,0 1 3,7-5-5,-6 5 5,-3 0-5,3 1 0,-4-1 3,9-5-4,-7 5 0,0-1 1,1 0-3,-1 2 4,-1-2 1,0 1-5,1-2 3,-2 3 2,2-1-2,-1 0-2,0-1 2,0 1-3,0 0 10,-1 2-9,2-1 5,-2 0-6,0 0-3,-1-1-4,2 2 11,-2-2 2,0 1-1,1 1-3,-3 1 0,2 0 0,0-3 5,-1 3-7,0 0 2,-1 1-2,2 0 1,-2 0 1,0-1 4,-2 4-6,1-3 2,-4 3-1,0-1 0,1 3 1,-1-2 0,-2 0 0,2 2 0,-1-2 6,-1 1-7,-3 3 5,2-3-5,-2 2 4,-1 2-3,-1-1-3,0 1-1,0 0 0,-2 2 7,0-1-4,2 0 2,-2 2 2,0-1 2,1-1-5,0 2-3,-2-1 2,3-1-2,-1 2 3,0 0-2,0-1-3,1 1 0,-2-2 9,3 2-8,0-1 6,-1 0-4,2 2-3,-2-1-7,1 0 15,0-1 3,1 2-2,-1-3 5,0 3-6,3 0-3,-3 0 1,2 0-4,-1 2 7,-1-2 0,0 0-2,3 0-1,-3-2-4,2 2 1,-1 0 5,0 0-10,1 0 6,-1 0 2,1 0 2,-4 0-8,4-2 7,-4 2-5,0 0 3,2-1-2,-3 1 3,-4 0-2,10-1 0,-6 0 4,2 0-2,-6 1-3,7-1 6,-4-1-2,1 1-4,0 0 3,-1 0-5,1 0 0,0 0 7,-1 0-4,-3 1 9,7-1-11,-4-1 6,-3 2-3,6-1-1,-6 1 2,4-1-2,-4 1-8,0 0 9,0 0-10,0 0-18,0 0-3,0 0-9,0 0-13,0 0-32,0 0-20,0 0-137,-21 4-261,15-4 115</inkml:trace>
  <inkml:trace contextRef="#ctx0" brushRef="#br0" timeOffset="106158.62">13558 8721 44,'0'0'148,"-1"5"-17,1-2-4,1 0-10,1 4-10,0-3-4,0 3-2,2-2-17,1 3-5,1-3-8,1 0 0,0 3-7,4-1-3,1-1-4,0 0-11,4 1-2,-2-3-3,2 0-1,3 3-2,1-1-10,0-2 7,-3 0-12,4 0 0,-6-1 2,-1 2-8,3-2 4,-4 2-5,1 0-5,-3-1 4,0 3 1,-2-1 0,-3 0-3,-2 0-5,0 1 4,-3 0 0,-2 2 0,1 4-4,-6 0-1,-2 4 2,-1 1 4,-3 1-19,-5 1-17,1 2-13,-1 0-31,-6 7-23,-3 1-28,-1 2-145,-4 0-284,2 0 126</inkml:trace>
  <inkml:trace contextRef="#ctx0" brushRef="#br0" timeOffset="106741.9">11378 9828 14,'-6'-9'200,"2"3"2,1 2-13,0-1-15,1 3-14,-1 0-13,3 2-17,0 0-14,0 0-12,-10 9-8,7 1-12,-2 0-5,0 8-6,1 4-11,0-4-2,1 5-3,1 1-6,2 1-8,0-2-3,3-1 1,0 0-3,3-2-5,0 0-8,-1-1 0,1-7-2,4 0-3,0 0-7,1-3 4,0-4-3,3 1-10,-1-2 0,4-3-14,0-1-19,-2-1-5,2-1-40,-1-1-11,5-4-20,-3-2-27,-4 1-28,-1 1-126,-3-2-308,1 1 137</inkml:trace>
  <inkml:trace contextRef="#ctx0" brushRef="#br0" timeOffset="106918.5">11388 10095 177,'0'0'170,"0"0"-14,0 0-18,3-8-14,4 3-7,3-5-11,4 1-12,5-5-14,1 2-21,3-5-30,6-6-4,-5 8-31,9-9-37,-1 1-49,-12 7-97,2 1-205,-1-1 90</inkml:trace>
  <inkml:trace contextRef="#ctx0" brushRef="#br0" timeOffset="112530.37">20706 8788 42,'3'-12'171,"1"0"-12,1 1-8,-3 3-14,0-2-8,1 4-6,-1 1-6,-1 0-10,1 3-9,-2-2-9,0 2-6,0 2-5,3-3-8,-3 3-3,0 0-7,2 9 15,-2 0 3,-1 6 3,-1 5-8,-1 5-7,-1 0-3,1 3-4,-1-2-8,2 9-5,1-9-5,-1-1 0,1 0 0,0 0-2,-1-2-9,2-1-6,2-3 1,-2-5-3,0 0-3,-2-1 0,2 1-3,-1-5-2,-1-3 3,2 0-3,0-3-1,-1 1-4,-2-4 0,3 0-1,0 0 3,0 0-5,-8-10 3,5 1-6,1-3-1,0-3 6,0-5-4,1 1-1,-1-4-1,2 1 1,0-2-3,0-3 1,3 3-1,-1 0-2,1-2 6,1 3-1,1 3-4,2 0 0,-4 7 2,3 0 0,0 0-1,-1 6-4,-1 0 2,2 3 0,1 0 3,-3 4 1,3 1 0,0 4-2,0-1 1,3 8 1,1 5-4,2-1 1,-2 3 3,3 0 2,-2 1 1,0 2-5,1 0 3,0 0-3,-3 0 3,2-2-4,0 3 2,1-3 2,-3-1-2,4-3 3,-5-4 0,2-3-5,-1-1 3,-2-3-1,4-3 5,-4-2-4,6-2 0,-1-5 1,-1-1-1,-1-2 3,2-5-2,-2-1 4,-1-1-6,-4 4-1,-1-8 0,-3 0 0,-1-1-3,-2-1 5,-1-2-2,0 3 0,-6-1 0,1-1 1,-1 2 0,-1-1 0,0 2-4,-1 4 2,0 0 0,2 6-2,0 0-1,2 3-1,-1 1-5,1 2-11,1 0-22,-1 3-22,3 0-18,-2 3-32,5-1-24,-6 4-50,2 0-163,2 1-381,1 2 169</inkml:trace>
  <inkml:trace contextRef="#ctx0" brushRef="#br0" timeOffset="114399.66">21895 8759 98,'3'-9'106,"0"-2"-8,-1 1 7,2 2 3,-1 1 7,0-1 3,-1 4 11,-1 0-10,0 0-6,-1 1-12,0 0-5,0 3-10,0-4-7,0 4-4,0 0 5,-1 13 3,-2-2 1,0 3-2,-1 7 3,1 2-2,-2 12-8,2 0-5,-3 2-4,3 0-6,1-1-5,2 0-3,0-1-6,0 3-6,0-2-2,0-10-6,1 9 1,0-11-5,-1-2-5,0-4 2,-1 2-5,0-7 0,-2-1-2,0-3 0,-1-2 5,0 1 2,1-2 3,0-2-3,-1-1-2,-1 0-3,0-3-2,-2 0 0,1-3 3,2-1 0,-3-1-3,1-2-2,3 1 2,-2-4-3,-1 1-2,6-1-1,-3 3 1,5-2-3,-1 0 3,5 2 3,-2-1-2,3 1-2,0 3-2,6-2 2,1 3-4,-1 1-4,2 1 3,1 0-4,0 3-4,0-1-3,-1 4-12,4 2-13,-4-3-22,1 1-14,-2 0-16,1-1-30,-1 2-32,0-2-19,0-1-5,1-1-24,-3-1-173,-2-1-392,3-1 174</inkml:trace>
  <inkml:trace contextRef="#ctx0" brushRef="#br0" timeOffset="114676.32">22337 8744 101,'0'-9'195,"0"5"-13,0-1-22,0 1-16,0-1-15,0 5-7,0 0-12,0 0-11,0 0 0,-10 10-6,5 2-7,-2 1-2,-2 7-3,-1 1-6,0 3-2,-4 10 0,3 1-2,-2-1 0,3 2-8,2-1-4,-2 2-5,3 0-1,2 0-8,2-1 0,0-9-5,3 8-3,4-8-7,0-1-1,2-3-3,4 0-2,-2-4-7,5 0-3,-2-2-15,6-1-15,0-1-15,0-5-25,1-2-32,-2-1-30,5-2-26,0-4-52,-6 0-127,7-3-349,-7-2 154</inkml:trace>
  <inkml:trace contextRef="#ctx0" brushRef="#br0" timeOffset="115191.62">22500 8962 66,'-4'-5'209,"0"2"-20,1 0-23,3 3-14,0 0-15,-7 11-9,6-3-21,-2 6-6,0 0-4,3 2-11,-1 2-7,2 3-7,-1-3-4,3 2-11,-6 0-3,3-2-4,0-2-9,3-1 1,-3-4-9,0-1-2,1-2-7,-2-4 0,2 3 4,-2-2 7,1-3-2,-3 2 4,3-4 3,-3 1-3,3-1-2,-7-5-4,6 1 0,-5-5-4,2-2-1,1-3-11,-4-4 3,2-2 0,3 0-1,-1-2-4,3-1-2,0 4 2,0-2 0,3-1-3,1 8-3,-1 0 2,0 2-4,1 4 1,3 1-2,-4 0-1,4 3 0,0 2 2,-1 1 2,2 3-2,1 1-4,-1 1 1,3 6-1,-1 1-1,2 3 3,-1 2-1,-3-2 2,3 2-3,-1 1 3,0-1 4,-3-3-5,3 3-3,-3-3 0,0 0 2,3-2 2,-3-3-1,0-2-2,-3 0 0,3-2 0,-1-3 2,0-1 2,2-1-5,-1-3-1,-1-2 3,1-3 0,0 2-1,0-2-2,-1-4-1,1-5 4,-3 4 0,1-5-1,-5 1-1,3-3-2,1 0 0,-3 0 2,-1 2-2,2 0-1,-4 6 2,1 0-1,1 4 2,-2 0-4,0 3-6,1 3-9,-1-1-27,2-1-25,0 5-18,0 0-19,0 0-24,0 0-27,-7 11-168,7-4-354,-4 0 157</inkml:trace>
  <inkml:trace contextRef="#ctx0" brushRef="#br0" timeOffset="115417.43">22900 9148 2094,'3'-3'37,"-3"3"27,4-3 18,-4 3 13,3-4-18,-3 4-22,3-2-14,-3 2-8,0 0-7,0 0-3,4 5 2,-4-2-3,3 6 1,-2-1 0,-1 4-3,2 2 0,-2 1-5,1 3-1,-1 4 1,0-3-2,0 1-1,0-6 0,0 2-2,0-2-4,0 4-4,0-3-10,-1 0-20,-1 0-25,1-2-24,-2-4-34,6 1-27,-2-3-26,-1-1-24,0-1-161,0-3-378,0-2 168</inkml:trace>
  <inkml:trace contextRef="#ctx0" brushRef="#br0" timeOffset="115702.23">22968 8770 1886,'-6'-25'38,"4"4"-18,-3 2-18,2 7 2,-1 0 19,4 5-2,0 3-5,0-2-4,4 5 1,-1 1 0,4 0-5,0 1 9,3 7 5,2 1 9,3 5-3,2 3 6,-1 1 4,1 3-1,0 1-1,4 8 0,-1 0-4,-2 3 1,-3 1-4,-2 1-2,-2-1-2,-2 3-3,-4-1-3,-2-1 2,-2 4-3,-1 5-3,-3-5 6,-2 2-6,-2-3-3,-1-2-2,-1-3 2,-1-8-8,2-1-19,0-1-13,0-4-25,-1 0-33,4-6-19,0 2-57,1-3-17,0 1-158,1-6-366,0-1 162</inkml:trace>
  <inkml:trace contextRef="#ctx0" brushRef="#br0" timeOffset="116795.64">23515 9154 197,'-1'-3'214,"1"3"-14,-1-3-17,1 3-12,0 0-15,0 0-19,0 0-6,0 0-11,0 0-11,0 0-7,0 0-9,-7 8-3,5-4-5,-1 1-10,1 0-7,1 1-8,0-1-3,-1 0-11,1 1 2,0 1-6,0-3 0,0 0-10,1 2-2,0-5-1,2 3-1,0-3 0,0 2-4,-2-3 0,7 0-2,-7 0-2,9-3-2,-4-2-1,0 2-1,0-1-2,-2-1 2,1-2-4,0 1 5,-1 2 3,-2-3 8,1 4 3,-1-2 2,1 0-5,-2 2-2,0 3-2,-3-4-3,3 2 0,0 2-2,-7-1-1,7 1-3,-7 3-1,2 0-1,1 1 2,3 1-6,-4 0 2,3-2-2,0 3-1,-1-4 0,2 3-4,0-2 1,0 1-3,1-2 2,2 0 0,-2-2 1,0 0 1,3 2 1,-3-2-4,6-4 2,-2 2-2,-2-3 0,1 2 1,2-2-1,-4 2-1,2-2 0,0 2 1,-3-2-5,1 1 0,-2 0 0,2 1-11,-1 1-7,0 2-26,-3-3-46,3 3-50,0 0-44,-4-2-35,4 2-194,0 0-447,-9 6 198</inkml:trace>
  <inkml:trace contextRef="#ctx0" brushRef="#br0" timeOffset="117328.4">23879 8722 1858,'0'-12'-17,"0"-1"20,0 4 4,0 2 28,0 1 1,-1 1-4,1 1-13,-2 1 0,2 3-4,0 0 2,0 0 11,0 0 3,-3 17 1,1-4 17,0 0 0,2 2 0,-1 5 0,-1 3 2,2 1-1,0 2-4,-2 2 1,4 7-4,-2-10-1,3 11-8,-3-10 0,0 1-2,0-1-3,0 2-6,0-4 1,0 2-4,-1-1-4,1 0 3,0-3-4,-2 0 1,2-9-2,0 1-3,-2-1 2,0-4-3,2-2 1,-1-1 5,-1 0 10,2-3 7,0-2-1,0-1-5,-2 5-2,2-5 4,0 0 3,0 0-1,0 0 3,0 0 5,-7-9-2,7 8-8,0-2 0,0 3-3,4-8-1,-2 5 0,1 1-6,2-2 1,3-1-4,-2 3-6,2 1 6,5-3-6,-3 6-2,2-4 3,4 4-18,-3-1-6,1 0-26,0 0-30,0-1-22,0 0-29,0 3-45,0 0-42,0-3-25,0 3-198,-4-3-464,4 0 206</inkml:trace>
  <inkml:trace contextRef="#ctx0" brushRef="#br0" timeOffset="117680.24">24359 8663 33,'0'-6'197,"0"3"-19,0 0-15,0 0-23,0 3-9,0-4-16,0 1-14,0 3-5,0 0-12,0 0-6,0 0-10,0 0-8,0 0-4,0 0 6,0 0-7,3 10 10,-3-4-4,0 1 3,0 2 2,-1 4 9,-2 2 12,0 8 9,0-2-4,0 6 6,-1 6-4,-3 3-4,4 1-8,-4-2-5,2-8-7,-2 7-5,1-7-8,-4 8-5,6-9-6,0-1-4,-3 10 1,4-9-5,0-3-4,3-1-6,3-1-3,1-2-6,0-4-5,5 3-11,1-7-16,-2 1-31,3-3-28,2 0-48,1-3-65,4 1-47,-4-2-191,2-2-458,1-3 204</inkml:trace>
  <inkml:trace contextRef="#ctx0" brushRef="#br0" timeOffset="118183.33">24566 8940 180,'-1'-2'205,"-2"2"-15,3 0-14,-7 8-11,4-1-6,-1 5-12,1-1-16,-2 2-7,0 2-16,1 4-10,0 0-6,0 1-9,-1 0-10,3 1-6,-3-2-9,4-5-6,-2-1-4,0 1-2,2-5-5,-2-1-7,3-1-1,-1-3-1,-1-1 5,1-2-2,1-1-5,0 0 2,0 0 3,0 0-1,-6-10-8,4 2 3,0 0-5,-1-5 0,3-2-1,-1-6-3,-1 3-2,4-5 1,1 2 2,0-2-3,-2-1-1,3 2-3,2 1-1,-2 4 5,2 3-4,1 3-2,-5 4 5,4 1-5,0 4 3,-2 1-4,2 2-3,2 2 1,-4 3-3,3 4 3,0 2 0,2 2 2,-2 4-3,0 2-6,1-1 5,1 0 1,-4 0-2,2-1 0,-1 3 0,1-1-1,0-1-3,0-6 4,2 5 2,-4-5-6,2-2-1,0-4 0,-7-7 8,13 7-2,-13-7 3,0 0 11,0 0 1,0 0 10,42-18 7,-33 9 1,-2-2-5,-2-1 0,4-7-10,-6 6 1,4-6-7,-3-2 1,2-1-4,-1-1-1,-2-2-7,0-1-4,2-1-9,-2 4-7,2 1-11,-3 2-18,3 7-8,-3 0-27,-2 13-43,3-14-50,-3 14-29,0 0-17,0 0-203,0 0-452,0 0 199</inkml:trace>
  <inkml:trace contextRef="#ctx0" brushRef="#br0" timeOffset="118482.03">24859 9138 235,'0'0'232,"0"0"-21,24-16-16,-24 16-13,0 0-16,11-9-19,-11 9-13,12-9-12,-12 9-16,0 0-5,15-6-16,-15 6-5,0 0-10,0 0-5,0 0-1,0 0-5,25 18-5,-25-18-3,-4 19-4,-1-6-1,-2 6-4,-3-1 0,1-1-7,-2-1-1,-2 1-8,-1 2 4,4-3-1,-1 0 1,1-1-5,0-3-3,4-5 4,-1 1-1,7-8 0,-8 11 8,8-11-6,0 0 4,0 0-5,0 0 2,0 0 4,0 0-4,43 1-12,-43-1-6,36-9-3,-15 3-19,-1-3-27,1 2-30,0-2-26,0-2-53,0-2-43,-1-2-39,-3-2-154,-1-4-414,-2 1 184</inkml:trace>
  <inkml:trace contextRef="#ctx0" brushRef="#br0" timeOffset="118685.72">25118 8647 70,'-2'-19'246,"1"6"-9,1 4-6,0 9-25,0-14-25,0 14-11,0 0-19,0 0-4,0 0-11,0 0-7,22 43-14,-13-18 18,3 8-7,0 2-14,-2 1-5,1 4-15,-4 0-8,0 1-8,-2 0-6,-4-1-9,-4 3-5,-4-1-6,-1 2-11,-10 22-19,-7-5-19,3-22-32,-15 18-36,-8-3-54,-9-1-42,-3-8-38,-8 8-210,-5-8-444,-2-3 196</inkml:trace>
  <inkml:trace contextRef="#ctx0" brushRef="#br0" timeOffset="127191.55">20664 10579 76,'18'-21'149,"-1"1"-5,-1 1-3,-3 1-9,-4 7-3,-2-1 3,-4 0 7,0 3-10,-3 3-16,-3-1-2,0 1-6,-2 3-12,-2 0-6,-3 0 0,-3 4-6,-2 3-5,-5 1 1,-3 4-2,2 3-3,0 2-4,3 6-3,-2 0 5,-4 9-6,6 2-1,5-8-5,-4 10-5,9-8-10,2 1-1,2 2-5,1-2-6,6-1 2,4 1-4,0-6 2,4 1-9,1-4-4,3-1-2,2-3-8,3-2-9,1-4-11,1-3-13,5-1-18,-3-5-16,3-3-20,1-2-28,-1-5-23,9-5-21,-12 2-23,0-1-21,4-9-126,-5-4-347,-5-1 153</inkml:trace>
  <inkml:trace contextRef="#ctx0" brushRef="#br0" timeOffset="127406.23">20949 10218 78,'-5'-38'123,"-2"4"8,1 11-3,3 2 13,-1 7-8,1 2 3,1 3-10,1 2-18,0 4-7,1 0-12,0 3-16,0 0 1,0 15-6,1 1 3,2 6-2,0 4-2,1 13 0,0 3-10,1 3 0,2 19-1,0-20-7,-3 19-5,2-16-6,1 18-3,-4-19-3,1-3 0,0 1-10,2-2 0,-2-6-10,-1-10-19,1-1-16,1-1-28,-2-3-10,-1-2-13,1-8-21,0-1-29,0-4-7,-2-1-22,1-3-101,-2-2-274,0 0 121</inkml:trace>
  <inkml:trace contextRef="#ctx0" brushRef="#br0" timeOffset="127682.25">21092 10621 70,'2'-3'134,"0"1"5,-2 2-1,0 0-9,7 14-10,-4-3-6,0 3-10,1 7-13,0-2-6,-1 2-12,1-2-2,2 1-14,-2-2 3,2-1-8,0-3-9,-1-3-2,2-2-5,-1-2-2,1-1-1,1-3-3,0-1-1,2-3-2,0-2-1,1-2-8,0-4 10,2-5-3,-3 3 7,3-8 8,-3 1-4,0-4-2,-6 1-3,-1-4-3,-2 1-3,-2 1-1,1-1 5,-3 1-5,-1 2-8,-2 1 3,-1 2-6,0 5 4,0 4-4,-2 2 1,1 3-4,0 2-1,-1 3-6,-1 2-9,-1 2-22,1 3-19,1 4-34,3-3-23,2 2-37,-2 1-153,5 0-321,2-1 142</inkml:trace>
  <inkml:trace contextRef="#ctx0" brushRef="#br0" timeOffset="128141.83">21424 10481 22,'4'-13'217,"-2"1"-15,-1 3-14,-1 2-11,-1 1-18,-1 1-14,-2 2-9,0 2-20,4 1-6,-13 4-8,4 3-14,-1 2-6,1 2-10,3 2-10,-1 5-6,3 0-3,3 2-3,5-1-8,0 2-4,6-2-5,0 0-3,4-1-1,3 2-3,0-2-5,0 0-3,1-1 0,-2-1-3,1-1-2,-2 0 1,-3 1-5,-5-5 2,-1 2-3,-2-2 1,-2-1 2,-2 0-3,-1-2-4,-2 1-3,-3-2 6,1-1 0,-2 0-4,0 0 3,-2-3 0,2 0-3,-1-3 4,-1 0-4,2-4-5,3 1 5,0-3 1,2-3-2,2-4-2,3-6 0,1-2 1,5 0-3,0-2 3,4 1 1,0-2-3,2 0 1,-1 4-1,2-4 3,0 5-2,2 0 6,-3 2-3,-2 1 3,-2 5-1,-1 1 6,-3 2 0,0 3-1,-1-1-1,-3 3 8,1-1 4,-2 2-1,-1 0-2,-1 2 0,0 0-3,0 0-1,-8 13-1,2-4-3,-1 3 1,-2 0 1,4 3-3,-4 1-1,3-1-1,2-1 0,0 0-3,4-1-4,0 0-14,3 0-19,2-3-13,1-2-15,1 0-29,5-3-28,2 0-15,2-3-19,6-2 1,-1-2-25,1-3-114,2-1-314,-1-4 139</inkml:trace>
  <inkml:trace contextRef="#ctx0" brushRef="#br0" timeOffset="128439.79">21899 10619 568,'21'-19'51,"-4"0"-5,-1 3 29,-5-1 10,-4 4 27,-3 0 1,-2 1 8,-4 5-3,-1 0-5,-2 2-2,-2 1-3,-3 4-4,-3 0-5,-1 1-6,-1 5-6,-2 3-11,0 1-3,-2 3-11,4 0-5,0 3-5,6-2-6,-2 2-6,2-4-2,4 1-4,-1-2-3,5-2-2,-1 2-6,2-5-1,3 1-2,1-4 0,3-1-4,0-4 0,5 0-3,2-3 1,3-8-3,1 0 0,-1-3 1,0-4-4,-2-2 3,5-10 2,-5-2 1,2 1 3,-4-2 1,0-1 5,-5-1 6,-2 1-2,-2 1 7,-3 10 19,2 4 18,-4 1 3,1 9 9,-2 0-15,1 2-9,1 5-2,0 2-9,0 2-1,0 0-15,3 15 6,-2 6-7,-1 4 0,6 16-5,-3 4-14,5 16-16,0 0-25,4 2-31,-8-1-31,2 1-31,-5-17-57,3 16-52,-4 2-33,-7 0-180,2 1-481,2-4 212</inkml:trace>
  <inkml:trace contextRef="#ctx0" brushRef="#br0" timeOffset="128705.51">20723 11409 3776,'-48'-1'-10,"1"3"-6,4 2 17,15 3 7,-10 3-14,20 0 8,2 1 1,9-4-7,7 0 4,7-1 2,9-5-3,23-6 7,34-11 7,13-8-11,18-9-2,20-8-3,17-8 8,19 0-4,19-2-2,21-2 16,16 5-20,19 0-41,10 11-59,5 2-109,0 6-357,9 4-618,-10 2 273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1T17:08:42.1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3837 4110 43,'-1'-3'174,"-1"-2"-7,1 2-23,-2-2-15,1 4-10,1-2-16,0-1 0,1 4-10,-3-4-11,3 2-9,0 2-1,-2-2-11,2 2-4,0 0-10,0 0 7,0 0-1,2 9 3,-1-2 6,2 7 11,-2-1-8,2 6 0,-1 2-9,1 2 0,-2 0-10,-1 1-5,6 0-3,-5-2 0,2-1-7,1 0-1,0 0-3,-1-5-1,4 1-2,-4-4-5,1 1-1,-1-2-4,-3-2 5,4-3-6,-4 2 4,3-3-6,-3-1 1,0 0-2,3-2-4,-3-1 1,0-2-4,0 0 0,0 0-2,0 0 0,0 0-1,-6-16-2,2 1 1,4 3-3,-7-8 0,4-2 1,-4 0 1,0-5-1,1-5-2,-2-2-1,1-2-1,0 1 1,0 0 1,4 9-5,0 0 12,2 2-10,1 0 1,0 4 4,1 5 0,-1 1-3,2 5 4,-2-1-2,1 4 1,0 1 1,2 2 4,1 2 2,2 1 0,1 5 7,-1 2-3,1 6 2,4 7-1,-1 2 4,1 1 0,5 10 7,-2 1-10,3-4 1,-2 3 0,2-1-2,0-1 2,3-2-2,-6-6 0,1-3-2,2 1 2,0-8-1,1-1 1,1-3-1,-5-3 6,1-3-6,1-5 0,1 1 1,2-7-1,1 0-1,0-4-2,-2-2 4,0-3-3,-3-1 1,-1 0-1,-3-4 0,-1 0-3,-2-2 5,-4 0-6,-4 0-2,0-2 1,-2 3-1,-3-2 0,-2 4 0,0-2 0,-5 3 1,0 4-2,1 5 1,-4-1-3,0 4 1,1 2 0,-4-1 0,1 4 1,2 1-2,1 2 1,0 0 1,5 2-8,-1 0-4,3 3-14,0-2-23,2 3-34,2 2-24,0-2-30,3 2-15,1 2-23,2 2-142,1 0-344,3-2 152</inkml:trace>
  <inkml:trace contextRef="#ctx0" brushRef="#br0" timeOffset="182.17">4548 4206 1850,'6'1'23,"-1"-1"33,0 2-15,-1-2-4,0 0 0,-1 2-4,-3-2 7,4 5 8,0-1 17,1 4 2,1 4-2,0 1-3,0 1-7,3 7-2,-1 1-7,1 3-4,1 10-7,-2-11-38,0 13-48,0-1-73,2 0-90,-2 2-164,-3-2-408,-1-11 180</inkml:trace>
  <inkml:trace contextRef="#ctx0" brushRef="#br0" timeOffset="3549.22">8983 7935 92,'-2'-4'141,"-2"-1"-6,1 0-4,-1 3 2,1-4-14,-2 3-14,0-1-7,0 3-2,-1 0-10,-1 1-3,-2 2-2,-1 1-2,-2 2-6,0 3 3,-5 4 3,0 2-3,1 2 0,1 2-1,2 4 6,0 1-3,1 3-1,2 7-2,1 1 1,3 4-3,2-3 6,0 2-2,4 0-2,0 2-9,4-2-5,5 0-6,-1 1-4,5-4-6,3 2-1,1-1-6,1-1 1,7-2-5,-2-2-2,3-1-7,-3-13 0,7 9-2,-6-10 2,3-4-5,0-3-3,0-3-11,1-2-1,1-5 0,0-4 0,-1-2-1,7-6-1,-9-2 0,5-6-1,-4-2 0,-8 3 1,6-5-4,-5-5-1,-3-4 1,-3 3 3,-7-1-3,-7-2 1,-1-1 2,-5 0-2,-2-1 0,-7 1-2,0-3 6,-7-2-7,-1 7 0,-5 1 1,-3 3 1,-2-2 0,-3 2-5,0 0 3,0 7 0,-1 3 3,2 4-5,-3 4-1,9 5-3,-9 6-4,11 1-16,-3 4-19,-6 7-35,12-2-25,4 3-31,3 1-43,3 4-238,1 0-455,3 0 201</inkml:trace>
  <inkml:trace contextRef="#ctx0" brushRef="#br0" timeOffset="5910.34">14402 6712 107,'-2'-2'167,"1"-2"-8,-1 0-9,1 1-5,-3 1-19,0 0 5,-1 1-4,1 1 1,4 0-3,-14 5-10,4 2-6,-2 4 1,-4 6-2,-1 4-3,-4 8-2,1 2-4,2 7-3,2 0-3,4 0-1,1 1-6,2 0-5,5 2-8,1-2-8,4 0-7,4-5-4,0 1-3,5-13-4,1 2 1,4-5-8,1-2-5,6-1-5,0-5 4,2-1-3,4-6-5,0-2-4,-1-4 0,11-5-2,0-5-3,0 0-3,0-2 3,-3-4-3,-1-1-4,-3-2 3,-1-5-5,-11 5 2,-3-1-3,1-8-4,-5 4 2,-6 0 0,-2 1-3,-4-12-1,-7 10 5,-3-8-6,-7 3-1,-2 2 2,2 7-4,-10-2 1,3 6-2,-7-1 1,7 3-4,-1 5-2,-2 2-1,0 1-8,1 1-22,0 3-13,2 3-16,-1 2-24,5 2-23,3 2-38,5-1-24,3-1-32,1 5-188,-2 2-429,6-2 191</inkml:trace>
  <inkml:trace contextRef="#ctx0" brushRef="#br0" timeOffset="6371.63">14523 6549 159,'-19'-8'155,"0"2"0,3 2-13,-8 3-13,3-1-7,-3 5-7,0 1-6,-4 4-3,1 2-9,-8 7-4,3 2 0,-2 4-5,3 4 1,0 3 1,4 4 2,2 6-2,2-1-2,-2 21-3,11-16-6,-4 15-5,11-15-7,1-2-4,6 2-5,6-2-4,5 1-3,4-3-9,6-5-1,3-3-4,6-1-5,5-5-2,2-4-2,2-3-2,2-5-6,4-4-2,3-4 3,-3-3-8,3-7-5,-2-4-1,4-2-3,17-8 1,-26 3-5,0-1 5,-2-2-5,-7-4 2,-3-2-1,-4-3-1,-10 5-2,1-12 0,-2-2 0,-8-1-1,-3 1-3,-4-2 1,-5 0 3,-4 2-5,-5-3 0,-2 6-2,-2 1-4,-5 3 0,-4 4-8,6 9-3,-12 0-9,6 6-22,-1 6-48,1 3-46,-11 2-43,-3 6-181,5 3-404,0 2 180</inkml:trace>
  <inkml:trace contextRef="#ctx0" brushRef="#br0" timeOffset="6762.18">14528 7899 29,'-2'-3'184,"0"2"-21,2 1-24,0 0-19,0 0-32,0 0-34,0 0-27,2 13-31,0-7-30,1 2-94,1 1-139,1 2 62</inkml:trace>
  <inkml:trace contextRef="#ctx0" brushRef="#br0" timeOffset="6920.68">14714 8477 42,'0'0'215,"0"0"-20,0 0-24,-3 2-24,3-2-29,0 0-29,0 0-53,0 0-56,0 0-78,0 0-52,0 0-161,6-8 71</inkml:trace>
  <inkml:trace contextRef="#ctx0" brushRef="#br0" timeOffset="7070.84">14766 8766 190,'0'6'175,"-2"-3"-22,0 1-38,2-1-48,0 0-61,0 0-124,-3-1-127,3-2 55</inkml:trace>
  <inkml:trace contextRef="#ctx0" brushRef="#br0" timeOffset="7210.68">14824 9066 87,'-3'3'56,"3"2"-81,-1-1-25,0 0 12</inkml:trace>
  <inkml:trace contextRef="#ctx0" brushRef="#br0" timeOffset="7774.36">14766 10169 48,'3'-20'196,"-3"5"2,0 0 6,0 2-20,-3 1-5,-1 1-10,1 3 4,-2 2-17,0-1-15,-4 3-16,1-1-3,1 5-10,-4 1-10,-1 4-1,-7 5-5,2 4-2,3 2 2,-1 2 3,-1 3-10,-1 10-6,5-6-2,0 9-5,1-2-5,4 5-3,6 0-9,2 1-3,3 0-7,-1-3-1,6-2-8,1-7-5,4 7-9,-2-11-6,2-2-5,2-3-3,2-3-3,1-5 3,3-4 4,0-6-9,2-1-4,0-7 0,0-3-2,0-2 3,5-8-2,-8 3-2,4-9 5,-7 7-4,3-9 1,-10 5-2,2-7 4,-3-5 1,-6 10-4,-4-9-2,-4 0 3,-3 1-2,0 10 3,-3-1-2,-7-5-2,3 9-2,-4 4 2,-2 0 2,0 5-6,-2 0-3,-1 7-16,1 2-19,-1 2-23,3 2-25,5 2-47,1 1-47,1 1-40,1 2-228,3-2-490,2 0 217</inkml:trace>
  <inkml:trace contextRef="#ctx0" brushRef="#br0" timeOffset="8148.69">14914 9857 143,'-20'-8'234,"-5"3"-23,1 5-18,0 1-14,0 2-9,-4 6-14,1 2-13,-8 3-13,3 7-3,-2 2-7,3 5-2,-1 2-6,2 7-2,-9 15 5,15-13-3,-6 18-3,10-17 0,-5 20-8,7 0 1,5 1-15,10-18-12,3 20-8,6-1-3,2-20-9,6 2-5,13 14-2,-8-23-7,7-1-9,0-1 5,3-4-16,4-7 0,3-4-5,2-9-7,-10-4 3,13-5-3,1-6-7,-1-7-1,0-4 0,19-13-5,-20 3-1,11-16 2,-18 11 2,12-20 2,-8-2-1,-13 17 1,-5-4 0,3-18 2,-4-1-3,-12 19 3,-3-2-2,-5-18-1,-3 19 1,-5 0 0,-5 2-2,-7 2 0,-2 4-4,-6 3-8,-4 5-7,-5 4-5,-7 6-13,-2 3-32,-19 6-20,0 5-56,22 2-66,-31 8-258,5 5-510,-3 0 226</inkml:trace>
  <inkml:trace contextRef="#ctx0" brushRef="#br0" timeOffset="8948.14">7953 8607 87,'-7'1'144,"3"1"-7,-2-2-9,6 0-5,-7 0-13,7 0-6,-4 0-4,4 0 3,0 0-3,0 0 2,14-1-3,-4-2-6,7-1-6,4-5-4,3 2-8,3-2-8,12-3-4,-1-2-3,0 1-4,-1 0-9,-10 5-4,2-1-10,8-2-4,-12 6-7,1-2-3,-3 0-10,0 2-18,-3-1-18,-5 2-39,6-2-30,-7 3-30,-4 0-28,-3 0-121,0 0-297,-4 1 132</inkml:trace>
  <inkml:trace contextRef="#ctx0" brushRef="#br0" timeOffset="9195.91">8263 8356 145,'-3'-1'171,"3"1"-20,0-4-15,0 4-9,7-5-7,0 2 2,3 0-11,4 1-9,0 0-6,3-1-8,4 2-10,1 1 1,-1 2-12,-6 0-4,6 1-9,-4 1-2,-3 1-4,2 1-6,-4 0-1,0 3-2,-2-1-2,-2 3-5,-1-1-3,-3 3-2,1 1 0,-5 0-3,-3 6-4,-2-1-5,-2 1-2,-3 3-5,-1-1-16,-1-1-33,0 4-33,0-4-40,0 4-37,-2-3-145,3 1-321,1-4 141</inkml:trace>
  <inkml:trace contextRef="#ctx0" brushRef="#br0" timeOffset="13758.9">15375 6187 98,'-8'-2'98,"-1"1"-4,-1-1-9,0 0-8,0 0-5,-4 0 1,0 0-9,1-1-10,-2 0 4,0 0-12,0 0-6,-1-1 3,0 1-3,-4 0-7,-1-1 8,-1 2 5,-2-2-9,-2 2-6,0 1-2,0-2 2,-2 2 1,-2 1-5,-9-2 1,9 2 1,1-2-2,-1 4-7,-8-4 5,7 2-5,-7 0-1,9 2-3,-12-2 3,1 2-1,2 0-1,0 1-2,-1 0 3,-2 0-5,0-1 3,-1 1 6,-2 1-8,2-3-4,-6 2-1,3 0-5,-4 1 1,1-1 5,3-1-5,-24-1 5,21 2-3,3 0 2,-2-1-10,-2 1 5,-18 0 2,19-1 0,-3 1-3,0 0 3,-19 2-5,21-2 1,-2 1-1,-21 1-1,24-2 1,-3 0-1,-19 3 6,22-2-2,-19 5-4,19-3 5,-20-1-8,22 2 9,-3-2-7,-1 3 2,-20-1 1,22 1-2,1-3 11,-2 2-8,0 0 0,-19 1-8,20-3 2,-1 1 5,1 0 6,0 1-7,-2 0-1,-18 1-4,19-3 5,2 2-1,1 1 4,-2-2-3,0 1 4,-1 2-5,-1-2 0,0-1-5,2 2 3,-18 3-4,22-4 6,-1 0 3,-2 1-8,2 2 1,-3-2 4,1 0-2,0 0-4,2 0-7,0 2 18,-3 0-1,0 0-1,-1-1-5,0-1-2,-17 6 0,21-3 4,1-4 0,-3 2-6,-2 0 5,2 0-4,-2 1-1,4 0-1,-4-1-2,2 0 7,-2-2-10,0 3 8,0 0-5,-18 3 0,22-4 0,-1 1-5,-2-2-1,-21 6 8,21-7-6,3 1-7,-3 1-6,3 0 8,0-1-1,-6 2 3,5-3 3,-2 1-2,0-2 3,2 3-6,-1-2-4,1 1-20,-2-1 27,4 2 7,-1 0-6,3-2-5,-1 4-1,3-4 5,-2 4 4,1 0 9,-1 0-13,2-2-4,-1 0-4,2 3 8,-1-3 6,0-1-9,0 1 10,2-2-7,-2 2 3,12-3 2,1 0 3,-10 1-3,8 0 5,1-2-1,2 2-3,-1-3 6,-1 3-2,0-1 2,-1-1-3,2-1-6,1 1 5,-2-1 1,1 0-2,0-1-9,0 0 6,3 1-2,-2-1 5,0 0-6,2-1 3,0 1-3,3 1 6,-4-2 0,2 1 2,-2-1 1,1 3-2,3-2-1,1-2 2,5 1 3,-1 2 2,-2-3-7,5 1 7,-1-2-5,-1 4 6,1-3 0,1 1-2,5-2-1,-2 2-1,1-2 6,1 1 5,1-1-5,1 0-17,-1 0 15,0 0 1,4 1 0,-4 1-2,7-2-2,-7 0 4,3 0 2,4 0-3,-6 1 4,6-1-6,0 0-5,-4 1 9,4-1 3,0 0-5,-7 2-3,7-2 10,0 3-3,-3 0-3,0 0 1,1 0 1,0 2 4,2-1-10,-4 2 3,1-1 2,2 1-12,-2 1 17,0 0 9,0 3-4,0-1 2,1 3 13,-1 1-11,0 0-3,0 0-1,2 1 7,-1 2-1,-1 4-5,2 1 7,0 1 0,-1 5-4,1 7 10,1 0-9,0-8 5,0 14 4,1-1-1,1 3-7,-2-2 8,1 3-9,2-1 3,0 2-4,-2-2 0,5 1 1,-3 1 2,1-3-4,-3 5-3,3 15-2,-2-22-1,1 2 11,-3 1 6,1 0-2,-1 1 0,0-1 2,1 0-6,1 0 4,-2 0-1,0-1 6,0-1-8,1 3 6,-1 1-7,-1 0 3,2 1 1,-2-1-5,2-2-2,2 1 3,-3-2-3,0 0-2,2-3 0,-1 0 0,3-2-1,-4-2-4,6 1 1,-5-8 0,3 6 2,2-6-2,-3 0 2,4 7-2,0-1-1,-3-6 0,-1-2 3,3 9-5,-4-10 3,5 10-4,2 2 1,-3-11-3,-1 0 5,1 10-2,-2-9-2,2-1 2,2 10 0,1-2-4,-4-6 4,2-2 1,2 1-7,-5 1 0,7 9 5,-4-1-4,3 0 4,-6-9-1,6 9-5,-3-9 6,-4 0-3,10 11 1,-5-4 4,2 2-9,-3-9 1,0-1 3,0 2-2,0-2-2,0-1 1,2 2 2,-1 1-3,-1-3 5,-1 4-3,2-4 0,-1 2-2,0-5-1,0 5-4,-1 0 5,1-2 3,0 2-2,-3-2 2,3-1-3,0 1 0,-1-1 1,-2 1-1,2 1 3,-2-3-2,3 2 1,-3-2 2,-1 1-3,3-1 0,-2-1-1,2 2 0,-1 0 3,0-2-3,0-2 0,2 1 4,-2 0-3,0 0 2,-1-6-5,2 6 1,-2-3 4,0-1-3,-1 3 0,1-1-1,-1-5 4,0 6-1,1-5-3,-2 0-2,1 1 6,-1 0-6,1 4 3,1-5 2,-1 1-1,1 2-2,-1-2 2,0 1-1,0-2 0,-2 7-3,2-7 3,1 2-4,-2-1 5,-1-1-3,3 1 1,-1-1 2,0-1 0,0 2-3,1-1 5,-3-1-3,4 1-3,-2-1 6,1-3-3,-3 2 1,3 1 2,-2-2-5,-1 0 4,1 0-4,0-1 2,-2 3-1,3-2-2,-3-1-3,4 2 6,-4-3 1,2 0 2,-1-2-1,-1 1-1,4-3 0,-2 4 0,-1 0-3,2-5 3,0 2-1,-2 0 1,3-2 3,-1 0-6,2-1 2,-1-1 0,3 0-5,1 1 2,-1-3 4,3 0-8,0 0 7,5-1 2,1-1-6,-1 0 3,7-3 2,1 1-4,0-2 2,1 2-2,4-2 3,0 0-1,1 1 3,9-2-1,3-2 0,-1 2-6,1 2 5,2-1 0,2-1 3,1 1-3,-1-1 3,0 3-5,0-2 1,0 2-5,4 1 6,1 1 0,-1-3 1,21-1-2,-20 3 0,16 1 1,-15-1 6,16 0-5,-16 0-2,18 2 2,-20-4-2,2 1 5,19 1-8,-2-3 5,2 1-1,-20 0 0,21-1 0,0 0 0,-2 3 2,0-5-5,-20 3 6,22-3-4,0 1 1,0 0 3,-21 2 3,22-4-8,-2 2-1,-2-2 0,-17 5 4,20-5-2,-21 4-1,22-5 1,-23 5 2,21 0 1,-20 1-6,18-2 5,-18-1-6,-1 2 5,22-4-3,-25 5 4,5-3-5,-3 2 6,1-3-5,-2 3 9,22-3-11,-23 4 5,1-2 2,-1 0-4,1 1 3,-1-2-2,2 1 0,-2-1 0,-2 4 3,1-4-3,-3 3 2,-1-3-4,0 1 0,0 4 4,-12-2-7,12-1 14,-3 3-4,-8 0-1,-1 0-2,1 2 3,7-3-4,2-1 0,-11 2 4,0 0-6,1-1 3,1-1 0,0 0 0,-2 1 2,3 1-5,-4-2 1,4 1 4,5-6-7,-9 7 2,0-1 1,0 0 5,1 0-5,-1 1 4,1-1-5,-2 1 0,1 0 3,0 2-4,-3-1 2,2 1-1,0-1 5,0 1 1,-1 0-4,2-1 1,-2-2-2,0 1 5,1 2-1,-1 0-3,2 0 1,0 0-1,-2 0 5,0-1-4,-1 0-1,0 0 0,3 1 3,-2 0 3,2 0-6,0-1-1,-2 0-1,1 0 4,0 0 0,1 0-3,-3 1-1,6-2 4,-2 2-3,-3-1 4,2 1-2,1 0-5,2-3 6,-5 5-2,2-4-1,0 4 4,-1-1-3,1-1-3,-2 0 0,-1 3 6,0-2-2,0 1-3,0-2 3,-1 1-1,-1 0-1,-2 1 0,1-1-1,0 1 2,0 2-3,-1-2 6,2 0-2,-9-1 2,5 0 0,2 1-2,-3-1-2,0-1 0,4 4-3,-1-2 6,-5-1-2,7 1-1,-6 0 3,1-1 0,4 2-5,-4-3 1,5 0 1,-6 0 1,5-2 0,0 2 1,-4-1-2,-2 0 2,7 1 0,-8 0-2,3 0 0,-1 0 3,-1 0-6,1 0 7,-2 0 2,1 0-3,0-2-2,1 1-2,-1 0-1,-2 0 1,3-1 1,-2 0 5,1 0-6,-2 0 3,2-2-2,0 3-1,-5-1-1,4-2 7,2 2-9,-6 1 5,3-1-1,0-2 3,-1 0-2,-2 3 1,0-1 1,0 0-2,0-2 0,-3 1 0,1 2 0,0-1 0,-4 0-3,1 1-2,-1-2 4,-1 1 2,1 1-3,-4 1-1,4-8 2,-1 4 4,-2-1-1,0 0-4,0-4-3,0 2 4,0-1-1,-1-1 10,0-2-11,0-2 5,-1 1-3,0-1 3,1-2-2,-1 0 1,1 2-3,0-7 4,-1 1-3,0-3 1,1 1-3,0-2 3,0-1-4,-3-3 5,2-8-2,0-3 2,-1 12 3,-3-10-5,1 0 1,1-2 3,-1 0 1,-1-3-3,0 1 2,1 0 5,0 2-3,-1 0-1,2-2 5,-2-1-8,0-3 2,1 3-1,-1-1-2,-1-2-1,2 2-2,-1 1 1,3 0-3,-3 0 9,-2 1-1,0-1-1,0 3-1,0 1-3,-2 0 1,5 1 3,-3-4-5,0 2 2,0 0-1,2-2-1,0 1 2,-1 0 1,1 3 0,1-2-2,0 0 5,-1 0-1,1 0-1,1 3-2,1 10 0,-2-13 2,1 1-1,-1 3 0,3-1 1,-3 0-2,1 0-2,-2 0 3,1-1-1,1 1 1,-1 0-3,-1 10 1,3-2 3,-1-9-2,0 11 1,1-3-3,-2-6 5,1 9-4,-1 0 3,1-1 3,3-2-14,-4 2 9,3 1 5,-4-2-6,1-7 4,3 9-4,-1 0 0,-1-1 0,2 0-1,-2-1 0,3 1 5,0 0-5,0 1 2,0 1 1,3-2 0,-5 1 2,4 0-2,-4 2 0,2 1-1,2-2 0,-2 3 0,-2-2 1,1 1-7,2-1 5,-1 1-2,0 2 4,0-2-1,-1 0-4,1-2 1,0 0 2,0-2 1,0 6-2,1-2 2,1-2-5,-2 0 5,4 1-1,-4 0 1,2 1 2,0 0-7,1-1 2,-1-2 1,-1 3-1,3 3 4,-1-3 1,2 3-1,-3-2 4,1 5-3,-1-1-4,0-1 0,-2 0-1,3-2 5,0 2-5,-1-3 4,2 4 2,-1-2 0,-1-2-2,-1 2 0,4-3 3,-3 1-6,1 1 3,-1 1-3,-1-3-2,0 1 5,-1-3 1,1 3-4,-2-2-9,-1 0 3,2-1 10,-2-2-4,3 1 5,-1-1-1,-2 3-2,0 1 1,2-4-2,-1 2 1,2 0 2,-2 3-4,0-1 0,-2 1 0,2-3 3,-2 4 0,0 1-2,-1-2-1,0 0 1,-1-1 1,-2 0 0,2 4 2,-1-2 2,-1 0-3,1 2 4,-4 0 0,2-2-4,-1 1 1,1 1-2,0 0 1,-1 2-4,-1-2 0,-1 0-2,0 1-10,-2 0-14,-2 2-31,-1 0-24,-1 5-33,-4 0-27,-3 3-120,0 2-286,-1 3 127</inkml:trace>
  <inkml:trace contextRef="#ctx0" brushRef="#br0" timeOffset="14548.13">11121 9315 1624,'-8'-21'-12,"-1"3"38,0-1 7,1 5 10,-1 3 20,5 3 20,-2 2-21,2 1-15,1 2-6,0 0-8,3 3-1,0 0-4,-5 7-3,6-2 2,1 3-13,-1 0 2,0 5-3,4 2 2,0 3 1,2 0 0,0 1-3,-1-1 1,1 0-5,-2-3 1,0-1-2,-1-3-4,-1 2 5,0-6-1,1 2-6,-1-3 4,-2-2 5,0 1 6,0-4 0,-1-1 3,0 0-3,0 0-6,-4-12 0,1 0-1,0-2-1,-2-6-1,-1-4 4,1 1-8,-2-3 4,0-9-5,-1 2 2,-2-3-1,3 1 1,0 0-2,0 0-2,2 9 1,1-1 0,1 3 1,2 2-2,-1 3-1,1 5 2,1 5-2,0 2-1,3 4 1,0 1 2,1 3 0,3 3 6,6 5-2,1 7 6,0 3 4,3 3-3,2 9-2,1-2-4,0 1 4,1-1-2,0 2-3,2-2 2,-6-7 0,5 7-1,-6-7 1,1-1 0,-2-3-1,2-3-4,-4-6 1,-1-1-1,1-5 5,1-3-2,-4-2-4,1-7 0,-1 0 0,1-8 4,1-3-4,-5 0-5,0-4 9,-3-2-1,-1 1 0,-2-8-4,1 6 2,-5 0 0,-2-8-1,3 10-2,-8 0-2,0 0 2,1 2 2,0 0-2,-4 3 0,0 3 3,4 6-3,0 1-3,0 4-7,1 1-2,1 4-21,-3 2-14,3 0-29,-2 4-44,4 0-33,2 2-23,-1 0-174,1 3-378,1-1 168</inkml:trace>
  <inkml:trace contextRef="#ctx0" brushRef="#br0" timeOffset="14719.55">11626 9116 1985,'14'-2'22,"-4"1"10,-2 1-16,1 0-3,-2 0 8,0 3 37,3 1-12,-2 4-14,5 5-5,-2 6-2,-1 2 0,0 1 1,-3 3-8,3 0-5,1 7-7,-1-6-6,-3-1-23,-2 0-30,4 1-63,-1-1-13,1-1-20,-6-3-168,-1 1-341,1-4 152</inkml:trace>
  <inkml:trace contextRef="#ctx0" brushRef="#br0" timeOffset="28115">4684 8547 159,'-10'-9'166,"-2"-1"-4,0 4-3,-1 0-5,-1 0-14,-1 5-13,-1 0-6,1 2-7,-3 0-3,3 4-10,-4 5-10,1 1-7,-2 1-8,1 7 0,3 0 0,-1 3-5,-1 10-5,3 3 0,-1 0-1,5 2-5,1 2 3,3 1-1,4 0-3,0 3-2,3-1 1,3 0-1,1 1 0,9-1-4,0-1 0,2 0-6,5-2-8,2-3 0,4 1-2,0-3-4,1-2-5,4-4 0,-1-2-3,2-2-2,0-6 0,-6-11-2,1-1 0,1-5-3,0-4-2,1-4-1,8-6-5,-3-5 1,0-3-1,2-5 0,-7-3-3,0-1-1,-1-2 0,-5-4 5,0 1-4,-5-3-4,-5 1-1,-2-2 1,-5 0 2,-5-2-5,-2 1 1,-4-1-2,-6 0-1,-1 1 2,-4 3-4,-4-2-1,-4 2 1,0 3 5,-5 3-6,0 3 2,-3 2 0,-2 5 0,1 2-4,0 3-6,-3 5-11,7 6-10,-9-1-34,8 8-20,-9 5-30,2 3-45,10 2-24,-8 6-57,3 5-139,1 0-414,11-3 183</inkml:trace>
  <inkml:trace contextRef="#ctx0" brushRef="#br0" timeOffset="28857.26">3159 9212 15,'-9'2'156,"3"-1"-15,3 0-2,0 5 4,3-1-13,2-3-3,3 4-6,3 0-10,3 0 0,4 1 0,8-1-9,4 0-6,2-3-7,12 0-9,0-2-7,-2-3-5,2 0-6,-1-4-8,-3-3-3,1-1-4,2-2-8,-2-1-1,1 1-1,-2-3-3,-10 4-3,1-1-2,-1 1-3,-3 0-10,-3 0-6,0 3-14,-7 0-14,-3 4-9,2-2-18,-6 2-15,-3 2-15,2 0-21,-6 2-22,3-3-15,-3 3-22,0 0-105,-10-6-280,7 4 124</inkml:trace>
  <inkml:trace contextRef="#ctx0" brushRef="#br0" timeOffset="29185.03">3628 8979 84,'-1'-2'145,"1"2"-12,-1-3 4,1 3-4,7-2-17,-3 1-1,3 1-1,0 0-5,6 1 3,2-1-11,1 2-4,5 1-3,0 1-10,3-3-4,-2 5-5,2-3-8,0 1-9,2 2-5,-1-1-5,-4 2-3,3 2-4,-3 0-5,-2-1 0,-1 2-2,-4-3-8,-3 1 1,0-1-3,-1 2 1,0-1 1,-3 3 2,-4 1-3,0 2 3,-2 0-5,-2 5 1,-5 0-4,-1 0-1,0 1-3,-3 0-1,-1-2-2,0 4-5,-2-4 1,-1 3 0,1-1 3,-1 1-5,0-1-2,1-1-4,1 0-7,2-2-14,0-4-14,0 3-17,3-4-20,2 1-15,0-3-27,1 0-11,0-2-13,1 0-13,2-1-142,-2 1-314,3-3 139</inkml:trace>
  <inkml:trace contextRef="#ctx0" brushRef="#br0" timeOffset="38503.78">5345 9057 62,'-3'-4'73,"2"0"-3,-2 2-2,2-1-4,-2 1-2,1-1-10,1 0-5,-2 2-7,0-2-9,2 0 3,-2-1 3,1 1-9,0-1-8,-1 1 1,0-1 4,2-1 3,-2 1-5,0 0-4,0-1-3,2 0 2,-4-2 0,2 3 7,-1-3-3,1 3-7,0-1 8,-1-1-2,-1 0-6,2-1 1,-1 1 4,0-1-8,1 0 4,-1 1 2,1 0-2,-2-2-7,2 3 5,-1-3 0,1-1-2,-1 2 1,1-2 0,-1 0-6,1 1 1,-1 0-1,-1 0 0,1-1 10,1 0-7,1 0 6,-1 2-8,-2-2 3,1-3-4,0 4 17,1-1-15,-1 2 5,-2-2-2,2 1-2,-2 1 1,1-2 0,-1-2 1,-1 1 2,-1-2-4,2-1 3,-1 1-2,1 1-1,-1-1-5,0 0 5,1 1-2,-1-1 1,0 1 6,0 1-12,1 0 7,0-2 1,-1 2-2,1 1 2,-1 0 0,0-1-6,-1-2 5,0 3-2,3-2-2,-2 1-6,1 3 17,-1-2-11,0-1-1,0 1 1,-1 2 2,2-1 7,-1 0-8,1-2-1,1 4-3,-3-5 8,2 1-8,-1 2 3,2-1-1,0 1 3,-1-2-2,-1 2 1,2-4-5,0 5-1,-3-3-1,2 2 7,1 0-4,-1 0 5,0 1-5,0 0 7,-1 1-11,-1-3 9,1 3-2,0-2 2,-1 2-1,0-1 0,1 1-1,-2 0-1,1 1 1,-1 0 1,1 1-2,-2 1 0,1-1-3,-1-1 5,2 3-9,-2 0 4,1-2 4,-2 2-3,1 1-3,2-1 0,-1 2 4,0 0-4,1-1 3,0 1-1,0-2 4,1 1-5,-1 1-9,1-2 13,0 2-8,0-1 0,1 0-1,0 1 3,-1 0-8,1 1 18,-1 0-6,-1 1-3,2 0 4,-1 0-8,-2-1 6,2 3-2,0-2 1,0 0 4,0 1 1,0 1-3,0-1-2,0 0-4,1 0 1,-1 1 3,0-1-6,0 0-1,2 0 4,-1 1 13,-1 1-16,1 0 3,-1-1-3,2 2 7,-1-1-8,-1 0 4,1 1-2,-1-1 14,2 2-14,-2-3 4,1 2-1,-1 0-4,1 1 18,1-2-17,-1 2-2,-1 0-3,0-1 11,1 3-1,-1-3-2,0 0-2,0 0-4,2 1 9,-2-1-3,1 2 1,0 0-5,2-1 6,-1-2 1,0 3 0,0-3-2,0 2 0,1-1 6,1 2-14,-1-4 8,1 4 0,1-3-3,0 3 2,-2-1 1,1-1-1,0 1-2,0-1 7,2 1-7,-2 2-2,0-1 2,2-2 3,0 1-4,-1 2 0,1-2 2,-1 1 3,2 1-6,-1-1 4,0 0 2,-1 0-3,1 1 1,-1 0 1,1-1 2,-2 4-4,2-1 3,-1-1 4,1 1-10,-1 0 3,1-2 1,-2 4-2,3-1 3,0 1 3,0-1-2,0 0-1,0 1 1,0-2 2,0 2-8,0-1 3,0 2-13,0-1 18,3 0-3,-2 0 2,1-1-1,-2 3 1,1-1-4,1 1 3,-1 5-1,-1-7 8,1 0-8,2 2 0,-1-2 4,-1-2-14,2 3 15,-2 0-7,1 0 7,-1 0-2,3 0 0,-1-2 0,1 2 0,1-1-1,-1 0-11,2 0 9,-1 0 0,-1 0 2,2 0-2,-2-1-9,0 2 13,4-1-7,-1-3 4,-2 3 2,2 0 2,0-2-5,0-1 6,3 1-9,-3 0-1,3 1 3,-2-2 1,1-1 3,-1 0 2,2-1-6,0 2 5,-3-3-6,3 2 5,-1 0-3,-1-3 0,0 3 6,4-3-5,-3 3 3,1 0-2,0 0 4,-1 0-10,0-1 4,-1 3 1,1-1 0,0-2 0,-2 0-3,0 0 3,-1-1-1,1 0 1,0-1 5,-2 2-5,3-1-2,-2 0 4,0-1-2,2 2-1,-1-2-1,-1-1 3,0 0 0,-1 0-2,2-1-4,0 2 6,-1-3-2,0 1 1,0 3 0,0-3 3,0 0-3,1 0 2,-2-2-5,1 1 5,0-2-5,-2 2 5,2 0-2,-2-1-2,2 0 3,-1 1-1,0-3 5,0 3-4,0-1 0,0 0-7,0-1 5,-1 0 3,1 2 1,-1-3-7,1 1 4,0 1-2,0-2 0,0 0 1,0 1-1,0-1 5,0 2-9,-5-2 7,8 0-6,-3 0 8,0-2-4,0 2-3,0-1 3,1 1 0,-1 0 1,0 0 1,2-3-2,-3 3-2,2-1 4,1-3-3,-1 3 4,-1-1-5,2 0 4,2 0-1,-3 0 0,2-1 1,-1 1 1,2 0-2,-2 0 5,0 0-5,0 1-2,-1-1 2,3-1-7,-1 0 5,-1 2-3,1-3 6,0 1-1,-3 1-2,4-4-3,-2 2 2,1 2-12,-1-3 12,2 0-1,-3 3 6,1-4-1,1 1 0,1 0 4,-2-1-6,3-3 1,-1 0-3,0 1 2,-1-2 3,1 1-5,0-2 0,-2 2 1,1-3 4,0 1-6,-3-2 5,4-1-5,-2-3 0,0-3 1,2 2 3,-2 0 0,-2-1-1,4-1-3,-5-1 3,3-1-3,0 3-5,-2-4 1,-1 3 1,0-1 7,0 1-9,-2-2 3,-1 3 0,-1-1-9,-2 1-3,1-1-3,-3-1-6,0 2 9,-2-4-15,-1 2-18,0 0-3,0-1-32,-3-1-22,-1 2-113,-2-1-239,-3 1 106</inkml:trace>
  <inkml:trace contextRef="#ctx0" brushRef="#br0" timeOffset="40421.68">21772 5554 42,'3'-5'107,"-3"-1"3,1 3-18,-1-1-3,-1-2-15,1 3 8,-3-3 4,2 3-8,-2-1 0,0 0-14,-2 1 2,-1-3-1,0 5-4,-3-1-9,0 0-1,-4 2-6,-1 2-6,-1 1 6,1 0-2,-2 3-9,-3 2 6,0 2-2,2 2 7,0 0 8,3 1-3,-1 1-4,4-3-4,-2 4-6,1 2 1,2 0-2,2-4-3,2 0-9,1 1 5,1 6-2,3-7-9,0 0 8,2-1-2,1-3-4,4 3 6,1 0-9,1-1 0,3 0 7,0-3-11,2 0 3,0-1-4,5 1-6,-2-4-12,7 1-5,-8-2-10,8-3-26,-2 0-12,1 0-16,-1-3-8,-2-1-29,-2 1-15,-3 0-138,-2-1-287,1-2 128</inkml:trace>
  <inkml:trace contextRef="#ctx0" brushRef="#br0" timeOffset="40620.42">21385 5736 64,'0'0'119,"0"0"-2,13-8-19,0 5-7,7-3-13,1-1-9,5 0 1,-1-2-10,12-1-21,-9 3-5,10-4-15,2 1-25,-2 2-26,-12 1-105,1 0-149,-2 1 67</inkml:trace>
  <inkml:trace contextRef="#ctx0" brushRef="#br0" timeOffset="42317.82">22429 6483 33,'-2'-6'129,"2"2"7,0-1-9,-3 1-12,2-1-16,-2 2 3,3-1-2,-4 1-12,3-1-7,-4 2-5,3-1-5,-1 1-4,-3 2-8,6 0-2,-17 1 2,7 3 6,-2 2-2,-7 3-3,4 3 1,-2 3-4,0 0 6,-3 4 7,2 1 3,1 0-5,-4 9-6,7-5-3,-4 8-3,6-8 0,2 0-2,2-1-5,4 3-7,1 2-1,3 7-9,1-9 2,4-3-2,2 2-3,0-5-2,3 1 0,2-1-4,5-4 1,-3-3-4,4-2-2,2-2-2,4-6-2,0 1 1,0-4-2,0-2-1,4-2-1,-2-5-5,0 0 1,1-5 0,-3 1-2,1-4-2,-5 0 1,1-2 1,-5-2-1,-2 1-3,-2-3-1,-5-1 0,2 0 3,-5-1 0,-7 1-3,3 0 0,-4 1 15,-3-1-4,-3 2 1,-2 4-4,-1-2 2,-4 4-3,-3 3-1,-1 2-1,-1 3-8,-1 0-11,-1 4-7,-1 1-27,-2 2-19,4 2-22,1 2-20,2 1-39,5 1-19,2 0-30,0 1-137,2 0-363,1-1 161</inkml:trace>
  <inkml:trace contextRef="#ctx0" brushRef="#br0" timeOffset="42989.75">22509 6339 73,'-13'-7'139,"2"0"-25,-6 1-5,3-1-10,-1 4-6,-4 0-5,1 1-9,-2 2-6,2 2-6,-2 2 2,-1 2-7,0 3 7,1 2-11,-1 1 6,1 5-4,1 2-2,-7 11 2,1 0-2,4 2 1,-2 4-3,2 1-2,3 2-6,2-1 0,2 0-3,0 0 0,1-1-13,4 5 0,0-3-4,5 0-2,0-3 1,4 1-3,4-10 0,2 0-1,1-3-3,4 1 0,3-2-6,1 1 2,2-3-2,3-5 2,4-3-3,0-3 7,1-3-9,3-2 0,12-2-2,-1-5-1,2-4-6,-3-4 2,2 0-1,-1-3 0,-1-3 0,-3-5-5,-1-1 2,-3 1-2,-10 2 0,7-8 4,-6-3-8,-6-1 4,-3 6 3,1-9-4,-3 0 0,-3-3 3,-3 3-1,-3-3-3,-4 3 0,-1 8 1,-4-9 0,-3 11 0,-1 0-3,-3 3 1,-3 2 1,0 2-7,-4 3 7,1 1-7,1 5-11,-4 1-11,-1 2-34,3 2-9,-3 4-36,3 3-12,0 0-18,1 5-125,-1-3-289,6 1 129</inkml:trace>
  <inkml:trace contextRef="#ctx0" brushRef="#br0" timeOffset="43793.7">21207 6987 89,'0'0'160,"7"-4"-14,3 3-12,5 1-16,8-4-11,4 1-9,1 1-12,13-5 4,1 2-7,0-1-16,1 0-7,-14 3 0,9-3-8,-11 2-9,-2 1-3,1 2-13,-2-5-9,-7 6-8,-3-3-16,2-1-18,-2 2-8,-3-1-20,-1 0-24,-2-2-14,-1 1-112,0-3-218,-3 0 97</inkml:trace>
  <inkml:trace contextRef="#ctx0" brushRef="#br0" timeOffset="44007.61">21651 6734 53,'-1'-3'160,"1"3"-13,1-3-20,-1 3-8,9 0-13,1 0-2,4 2-8,2 2 3,4 1-8,3 1-2,1 3-6,-3-1-7,1 3-5,-2 2-4,-3-1-8,0 1-8,-4 3-4,-2-1-3,-1 2-3,-7-2-9,2 4 4,-8-1-7,0 3-8,-4-4-6,-2 5-5,-3-3-14,-2-2-23,0 0-4,0 1-18,-3-3-32,3-1-10,-3 1-27,2-3-128,1-6-266,0 1 118</inkml:trace>
  <inkml:trace contextRef="#ctx0" brushRef="#br0" timeOffset="44568.57">22212 6322 16,'-6'0'110,"-1"-2"-3,-4 1-13,4-2 1,-3-2-7,1 3-6,-2-7 6,0 2 3,-2-4-24,-1-3 5,1-3-3,1 0-4,-1-2 5,3-1 1,2-2 1,1-3 0,1 1-8,2-3 0,4-8-4,0 0-1,8 1-7,-1 0-7,6-2 0,1 2-5,4-2-8,5 4-5,1-1-4,0 0 1,4 4 3,3 5-5,4-1 3,-1 3-1,3 3-2,-1 2-5,2 5 3,-1 1-4,-9 5 5,0 3-7,0 3-2,-1 3-1,-3 3 0,0 2-4,-6 5 0,2 6 2,-6 4-2,5 12 5,-5 3 3,-5 5-6,1 21-2,-7-2 17,-3-19 1,-4 19-4,-2-19-4,1-3-2,-2 2-4,-2-4-6,2-2-13,-1-10 3,-1-2-13,-2-1-12,1-3-10,-3 2-14,2-4-21,-3 0-5,4-3-21,0-5-13,3-2-17,0-1-143,2-1-297,-1-2 133</inkml:trace>
  <inkml:trace contextRef="#ctx0" brushRef="#br0" timeOffset="44806.38">22565 6158 171,'0'0'176,"0"0"-16,0 0-9,7 15-12,-7-3-14,2 0-11,-4 6-7,2-3-9,0 4-6,0 3-12,-3-3-5,3 0-9,-1 1-7,1 2-3,0-3-5,0-5-8,1-2-4,2-3 0,0 0 3,1-2 0,3-2 2,0 0-4,3-3-7,4-2 0,2-1-7,6-2-2,-6-1-12,6-1-16,0-4-40,1 3-41,1-3-58,0 0-168,0-5-336,0-1 149</inkml:trace>
  <inkml:trace contextRef="#ctx0" brushRef="#br0" timeOffset="44958.71">23121 6206 167,'0'0'194,"0"-4"-16,0 4-22,1-3-14,-1 3-12,1-3-16,-1 3-16,0 0-27,0 0-24,0 0-30,0 0-36,0 0-22,0 0-27,-9 6-32,9-6-81,-7 2-197,4-1 87</inkml:trace>
  <inkml:trace contextRef="#ctx0" brushRef="#br0" timeOffset="45818.98">21623 5803 6,'7'-6'78,"4"1"-9,2-4-7,9-3 1,4 2-13,13-5 0,2-1-9,0 1-15,3 0-22,2 2-43,-1-3-30,-1 1-74,-2 2 33</inkml:trace>
  <inkml:trace contextRef="#ctx0" brushRef="#br0" timeOffset="46417.71">21403 5424 1,'4'-8'117,"6"3"-7,5-3-18,7 1-6,2 2-11,2 1-10,3-1-11,-2 3-2,2 1-7,-2 4-2,-2 0-4,-2 4 1,-3 3-6,-9-1-1,-1 3-23,-2 5 20,-4 2-8,-4 3-7,-5 1 0,-2 2-8,-7 11-1,-2-2-1,-3-1-13,0 3 6,2 1-7,3-5-1,-3 1-13,7-8-18,1-1-14,4-1-87,2 1-153,6-4 68</inkml:trace>
  <inkml:trace contextRef="#ctx0" brushRef="#br0" timeOffset="52179.52">18377 8525 72,'0'-9'147,"0"2"-3,3-1-3,-2 4-16,-1-1-2,0 1-14,3 0-12,-3 1-7,0 3-5,0 0 9,0 0-2,0 0-1,3 13 3,0 1-4,-3 6-4,1 2-5,-1 2-3,0 3-9,3 8-9,-3 1-6,0-2-1,0-7-5,0 1-7,0 8-5,-3-9-3,3 8-2,-4-9-1,1-2-4,0 0-2,-1-5-3,-3 1 1,1-4-5,2-6-3,0-1-3,1 0 2,-1-3 0,1-1 0,-1-1-3,1-3-2,-1 0 3,4-1-2,-7-4-2,4 1-7,0-3 2,-1-1 0,4-2-2,-3 2-1,3-2 2,2-3-1,-1 2 3,0 1-5,2 1 5,0-1-2,1 2-1,3 1-2,2 2 1,-1 1 1,2 0-1,1 2 3,2 0 0,1 1-2,4 2-7,-4 0-11,2-1-21,4 2-17,1 1-26,-6-2-23,6 1-17,-4-2-29,-1-1-173,-1 2-351,1-2 155</inkml:trace>
  <inkml:trace contextRef="#ctx0" brushRef="#br0" timeOffset="52341.65">18880 8654 53,'4'0'147,"-4"0"-32,8 0-37,-2 3-41,1-1-30,0 2-48,-1-1-25,-1 1-72,2 0 32</inkml:trace>
  <inkml:trace contextRef="#ctx0" brushRef="#br0" timeOffset="52480.55">18915 8803 76,'-7'7'163,"0"0"-18,1 0-5,3-1-17,-1 0-10,1-1-19,3-2-7,0 2-5,3-2-5,0 0-10,3-1-12,2 0-19,7-4-25,1 0-23,6-2-27,3-3-20,-2 2-22,7-3-99,-4 0-195,10-4 86</inkml:trace>
  <inkml:trace contextRef="#ctx0" brushRef="#br0" timeOffset="52891.16">19522 8309 112,'-1'-23'183,"-4"4"-17,1 4-5,-2 4-9,1 3-14,-3 1-14,3 1-6,-2 0-3,0 5-12,0-1-13,-1 4-7,1 2-8,0 3-4,-1 5-5,2 1-6,-1 5-6,3 1-6,2 4 0,3-2-6,1 3-12,0 1 8,1 2-5,4 6-1,-3-8-4,0 9-2,0-7-5,-1-1 0,0 0-3,-2-2 2,-1 3-4,-1-4-1,-3 2-4,-1-3 0,-3-5-3,0 1 0,-1-4 0,-5-1-2,3-3 1,0-3-3,-3 1-1,0-3-2,1-1 3,3-3 1,-1-1-3,1 0 5,0-3 0,1 0-2,1 0 6,1-2 5,2 3-1,1-4 4,2 2-2,0-1-2,1 4-2,3-3-3,1 1 1,1 2 0,1 1-2,1 2 2,3 0-3,-2 3 1,2 6-1,-1 0 1,1 6 2,1 2-2,-3 2-2,0 0 2,0 1-2,-4 3-4,1 0 1,-1 0 1,0 2 0,0-2 2,-2 0-12,1 1-4,-1 0-11,-2 0-11,2-1-25,-1-1-35,3 0-25,1-4-8,0-6-21,3-2-28,-1-5-143,4-1-342,3-3 151</inkml:trace>
  <inkml:trace contextRef="#ctx0" brushRef="#br0" timeOffset="53144.41">19971 8576 191,'-3'-15'186,"-2"2"-13,-2 4-15,-2-1-19,1 6-11,-2 1-5,-3 1-9,1 1-10,-4 5-5,1 2 4,-5 4-1,0 2 4,2 2 0,0 6-10,2 1 3,3 2-8,-2 11-8,4-11-5,4 1-4,2 1-11,3 1-4,1-2-6,4-2-8,2-1-5,3-1 2,2-3-7,3-3-7,-3-3-4,2-2-8,2-2-11,0 0-27,2-1-16,4-3-33,-5-1-24,7 0-24,0-2-37,-1-3-43,-9 0-146,4-3-372,-5 1 166</inkml:trace>
  <inkml:trace contextRef="#ctx0" brushRef="#br0" timeOffset="53280.09">19747 8832 97,'-9'-2'258,"4"-1"-25,0 2-22,3-1-22,2 2-19,0 0-19,12-3-33,2 1-35,8 0-42,1-1-58,6-1-46,9-2-46,-1-1-118,4 1-247,2-3 110</inkml:trace>
  <inkml:trace contextRef="#ctx0" brushRef="#br0" timeOffset="53454.09">20474 8804 161,'-3'6'296,"3"-1"-20,-3 4-27,-1 4-27,-3 6-23,-3 2-21,-1 3-28,-3-1-36,0 1-48,-6 8-78,-1-1-57,1-2-103,-8 0-105,3-3-299,-5 2 133</inkml:trace>
  <inkml:trace contextRef="#ctx0" brushRef="#br0" timeOffset="56273.46">5163 9084 78,'-7'0'121,"7"0"7,-6 1-8,6-1-8,-5 1-7,5-1-6,0 0-7,-5 0-10,5 0-2,0 0-7,0 0-6,0 0-3,0 0 3,0 0-1,0 0-8,0 0-6,0 0-7,0 0 5,13-4-4,-8 4-4,0-2 3,4 1-9,1-1 4,1 1-5,3 0-3,2-1-1,-1-2 3,6 0-1,2 0-1,1 0-3,0 0 1,0 2 1,1-2-8,0-1 1,3-1 0,1 2-2,-4 1-2,3-2-3,2 0-1,-1 0-2,1 1 1,8-2-1,-10 2-3,-1-2-2,1 1 2,2 0-3,-2-1 1,1 1-1,1-1-2,-2 3 1,-1-4-4,1 2 1,0-1 0,-1-1 0,1 0 1,0-2 1,0 0 0,1 1-6,9-5 2,-12 5 2,12-4 1,-11 5-3,11-6 2,-10 4 0,10-4 0,-9 5-4,9-4 6,-2 2-2,-8 0 0,-1 2 4,1 0-10,8-4 5,-9 2 2,0 0-3,0 1 2,-2 1 0,1-1-6,-1 0 0,0 2 3,-2-2 0,2 1-1,0 1 1,1 0 2,-2-3-2,3 1-1,0 2 1,-1-3-2,1 1 0,0 0 2,0-1-1,0 0 4,-1 0-2,2 1-1,0 0-3,-1 1 1,-1-2 4,-1-1-4,-2 4 3,2 0-3,-3-1 2,-1 1 0,1 1-1,0-1 1,-2 2 2,-1 1 1,-3-1-3,-1 2 2,0-3-3,1 2 3,0-1-4,-2 0-2,10-1 5,-4 0-2,-1 0 3,1-1-3,-5 2 2,5 0 1,0-1-6,0-1 4,1 2-1,-7-1-1,7 1 1,-4 1 0,3-4-1,-5 4 3,5-2-1,0 1-2,-5 3 0,2-4 4,4 0-3,-1 2 3,-5 0-3,5 0 5,-5-1-2,5 0-1,-3 1-4,0 1 2,-3-1 2,3-2-1,4 1-1,-7 1 2,3 0-4,3-1 2,-6 1 1,7-1-1,-5 2 2,-1-1-2,6-3 0,-1 4 2,-5 0-1,-2-1 0,3 1-1,-2 1 1,0 0-4,1-1 6,-1 0-3,0 2 3,0-2-6,-2 0 8,2 3-7,-6 0 3,4 0 1,0-1-2,-1 1-1,-1 0 2,-1 0-1,-1 0 1,1 1 0,-1-1 3,-1 0-3,0 0-2,-3 0 0,3 0-1,-1 0 1,-2-1 0,3 1 2,-1 0-2,-6 0 5,8-1-4,-5 1 1,-3 0-5,9 0 5,-6-1 0,-3 1 1,5 1-2,-5-1-3,6-1 3,-6 1-6,5 1-9,-5-1-10,0 0-11,7 0-23,-7 0-24,0 0-19,5-2-16,-5 2-27,3-3-170,-3 3-339,-1-5 150</inkml:trace>
  <inkml:trace contextRef="#ctx0" brushRef="#br0" timeOffset="56629.28">8246 8014 90,'0'0'122,"0"0"3,0 5-12,0-5-12,2 6-17,0 0 5,1-2 0,4 3 4,-2-1-8,0 2 0,6 2-6,-1-3-10,0 0-9,1 4 4,1-1-15,0-3 1,2 3-7,3 1 2,0 0-4,1 3-5,2-1 4,0 0 0,0 1-2,-1-1-2,3 1-3,-2-2-7,0 0 1,1 1 0,0-1-1,-1-3-3,-3 1-3,-3-2 0,-1-1-2,-1-1-4,-3-2-3,-3 4-1,1-4 4,-3 2 3,-3 0 0,-1 1-3,-3 0 0,-3 5-3,-7 3-2,-1 1-1,-6 0-6,0-1-5,-1 4-26,-13 5-19,2-1-40,-2 1-31,-5 5-188,-1-4-332,-19 8 146</inkml:trace>
  <inkml:trace contextRef="#ctx0" brushRef="#br0" timeOffset="57200.34">6765 8020 116,'-6'-3'178,"2"1"-19,-3 0-9,0 2-16,0 2-11,-3 3-10,-1 1-6,-1 3-4,-2 5-7,0 3-1,0-1-6,3 6 1,-1-1-5,2 1-6,2 3-6,1 0 5,2 0-7,0 0 0,5 0-7,0 0-7,2 0-7,3-2 0,0-3-4,3 0-9,3-4-2,-1 3-1,1-4-5,2 0-3,1-2 6,1-5-8,-1-1-4,1-2-3,5 1-1,1-3-7,1-3-16,1 0-15,-2-2-24,0-3-18,1 0-39,-2-1-24,0-1-21,-6 1-54,-2 0-105,0-1-331,-5 1 147</inkml:trace>
  <inkml:trace contextRef="#ctx0" brushRef="#br0" timeOffset="57350.11">6638 8414 152,'-9'-1'206,"5"0"-24,1-2-15,4-1-16,4-3-16,2-3-15,7-2-11,6-4-15,1 1-35,12-5-41,3-1-54,2 3-75,-1-1-97,0 1-225,-1 2 100</inkml:trace>
  <inkml:trace contextRef="#ctx0" brushRef="#br0" timeOffset="70097.64">20965 8586 107,'-1'-5'143,"-2"1"-13,1-1-12,1 1-4,0 0 2,-1 1-3,2 0-4,0 3-10,-4-4-12,4 2-8,0 2 2,0 0-3,-14 9-1,5 0 3,-1 3-1,-2 5-9,0 3-2,0 2 2,3 0-1,-1-2-7,2 3-11,1-2-3,2 0-2,2-3-6,2 4-3,1-3 0,2-2-4,3-3-5,0-1-2,0-2 2,2-5-4,-2 1-4,2-4-1,3-1 0,-1 0-4,0-3-2,1-1 3,2-2-5,0-3 6,-1 1-10,-1-5 0,-3 1-1,2-2 1,-4-3-3,1-2 2,-2 3-1,-1-5-3,-1-2 2,-1 0-1,-1 0 0,1 2 0,-1 0-1,2 4 1,-1 1 0,1 2-4,-1-1 3,1 5-3,0 0 0,1 0 1,-1 2 1,0 2 2,3 1-2,-1 1 0,0 0-4,-4 2 4,8 4 0,-3 1 1,1 1-4,-2 3 3,3 2 2,-1 1-2,-2 2-4,0 0 3,0 4 1,1-3-5,-4-2 7,1 1 0,0-2-3,0-4 2,-2 1 3,0-1-4,-2-3 2,4 1-1,-4-2-1,2 0-3,-1 0 1,1-4 4,-2 1-1,2-1-2,0 0 2,0 0 1,-5-10-4,4 6-3,0-2 4,0-3 0,-2 2 2,3-4 0,1-2 0,1 0-8,2-1 6,1 3 0,0-1-2,2-1 3,-1 7 2,0-2-4,-1 3-2,1-1 3,0 4 1,-2 1 0,3 3-3,0 0 2,0 4-3,-2 0 3,2 2 0,-2 3 0,4 2 0,-2 3-3,-1-1 3,1-2 5,3 4-4,-1 0-1,-2-4-3,1-1-3,-1-1 1,2-1-1,-2-4-7,1 0 7,1-4 1,1 0-5,0-2-1,0-3-3,2-2 2,1-2-2,1-2 3,-3-2 2,0 0 2,0-5 1,0 0-1,-2-2-1,-2 1 5,-1-1 0,-1-1-1,-3 5-2,1 0 8,-3 0-4,0 3 2,-3 2 5,1 1 10,-2 4 1,0 2-1,0-1-5,-2 3 2,1 0 1,-2 5 5,-1 0-2,1 6 1,1 1-2,0 0-1,2 6 2,-1 1-4,3 0 3,1-4-4,2 3-1,1-3-4,4-3 3,0 3-2,2-3-3,2 0-3,2-2-9,-1-2-17,4 0-30,-2-2-33,2 0-44,1-5-47,-1 2-182,2-3-392,4-3 174</inkml:trace>
  <inkml:trace contextRef="#ctx0" brushRef="#br0" timeOffset="70264.48">21823 8740 2460,'6'-1'48,"-3"-1"34,1 0-18,-4 2-15,7 2-7,-7-2-8,3 4-9,-2 0 3,0 3-10,-1 1-3,0 4-3,-2 1-1,-1 0-4,-1 0 3,1 2-10,-3 2-10,-2 2-3,2 0-12,2-3-24,-3 1-25,1-3-33,3 0-30,0-1-36,2-2-53,-2-1-123,5-2-378,-1-2 168</inkml:trace>
  <inkml:trace contextRef="#ctx0" brushRef="#br0" timeOffset="70893.58">22330 8314 81,'-3'-7'244,"-1"-2"-27,4 6-20,-1 0-18,1 3-18,0 0-19,0 0-8,-3 15-8,0-2-14,2 5-3,-4 2-14,1 3-9,4 2-7,0 0-8,-3 1-9,3-2-6,-1 4-8,-2-3-9,3 2-9,0-2-16,-4-1-21,1 1-16,0-3-39,-1-2-20,4 0-32,-6-7-14,5-2-35,-2-2-122,0 0-307,-1-6 137</inkml:trace>
  <inkml:trace contextRef="#ctx0" brushRef="#br0" timeOffset="71342.63">22144 8565 125,'0'-13'165,"3"0"-14,4 3-18,0 2-11,3-3-12,4 2-7,4-2-10,1 2-3,0-1-4,1 3-11,1 0-4,2 2-7,-5 4-7,-1 1 1,0 1-5,-2 1-6,-2 2-13,-2 3 1,-4-2-1,2 2-1,-1 1-3,-1 1-5,0-1 4,-1 3-5,-2 1 0,-4-3-6,3 0 5,-3-1-4,4 1-6,-4-2-1,3-2 1,0 2-5,-2-4 1,2 3-4,-3-4 3,4 1-3,-1 0-2,3-3 5,-1 0-2,4-3-1,1-1 0,1-3-4,0 1-1,0-2 1,1 1 3,-1-2-6,-4 2 5,0 0 2,0 3-2,0-1 3,-3 2-4,3 2 9,-4 1 0,4-2 2,-4 2 3,4 0 1,0 2-5,0 0 2,3 0-1,-3 3-3,3-1 4,-2-3-3,5 7-2,-2-4 0,-2-1-2,2-3-3,2 1 3,-3-1-1,2-1-5,2-2 6,-4 0-1,0 0 2,-2-3-3,1 1-1,-2-1-2,-1 0 12,-1-2-5,1 1-1,-3-2 3,-1 1 1,-2-1-3,-2 1-4,0-2 5,-1 1-6,-2 2-5,-1-1-13,1 1-9,-4 0-9,3 1-27,-1 1-26,0 3-23,0 0-34,0 1-174,3 0-340,-1 1 151</inkml:trace>
  <inkml:trace contextRef="#ctx0" brushRef="#br0" timeOffset="71617.85">22945 8477 148,'2'3'218,"-2"5"-15,0-2-18,0 2-19,0 0-15,0 1-13,0-1-15,1 3-13,-2-2-13,1-2-12,1 2-6,1-2-6,0 0-6,1-3-7,0 1-1,0-1-7,3-2-8,-1 0-5,1-3-1,2 0 0,2-2-1,-2-1-6,3-2-2,-3-1-1,-1 1-1,0-1-1,-2-1-2,0-4 0,0-1-1,-5 0-4,0-1-5,-4 4 4,2-2-5,-2 0-6,-5 2 6,0 0-10,2 1 0,-1 4-18,-1 0-19,0 2-38,-1 2-42,2-2-29,0 3-48,-2 0-134,7 3-350,-1-2 155</inkml:trace>
  <inkml:trace contextRef="#ctx0" brushRef="#br0" timeOffset="71768.07">23379 8467 143,'14'-4'270,"-3"0"-27,1-1-21,-4 3-5,2 0-25,-3-1-24,0 3-33,-1 0-44,-1-2-49,0 2-85,-5 0-58,7 2-163,-4-2-285,-3 0 127</inkml:trace>
  <inkml:trace contextRef="#ctx0" brushRef="#br0" timeOffset="71927.52">23835 8487 2345,'1'0'12,"-1"0"43,0 0 39,0 0 12,0 0-20,0 0-16,0 0-17,0 0-12,0 0-8,7-2-10,-7 2-14,0 0-20,0 0-32,0 0-48,0 0-60,0 0-58,0 0-195,-10 5-438,10-5 195</inkml:trace>
  <inkml:trace contextRef="#ctx0" brushRef="#br0" timeOffset="72090.39">24154 8469 150,'3'-2'278,"-3"2"-27,1-3-19,-1 3-27,3-1-21,-3 1-21,0 0-18,0-3-45,0 3-54,0 0-72,0 0-70,0 0-176,0 0-295,0 0 130</inkml:trace>
  <inkml:trace contextRef="#ctx0" brushRef="#br0" timeOffset="72262.48">24393 8473 267,'0'0'245,"0"0"-25,0-3-23,0 3-17,0 0-28,0 0-32,0 0-33,0 0-53,0 0-56,0 0-39,3-2-50,-3 2-107,0 0-237,0 0 105</inkml:trace>
  <inkml:trace contextRef="#ctx0" brushRef="#br0" timeOffset="72745.11">24737 7883 220,'10'-12'217,"-1"4"-12,6 0-22,-3 1-17,2 3-14,-14 4-19,22-5-8,-22 5-15,23 0-11,-23 0-9,0 0-11,22 11-6,-15-4-5,-7-7-5,5 19-7,-5-6-6,-3 3 0,0 4-8,-4 3-4,0 2 2,-5 10-10,1-9 3,2-1-2,1-2-4,2 0-3,0-1-4,2-3-3,4-1 0,0-3 1,4-1-1,-1-2 0,4 0-2,3-2 0,1-1-4,3-2 5,0-1-1,6 0 0,-4-3-5,6-1 4,-1-2-7,-21 0 5,38-2-5,-22-1 32,-16 3 6,29-4 4,-29 4 3,17-4-1,-17 4 5,16-3-2,-16 3-3,0 0-2,0 0-7,0 0-10,0 0 7,15 12-1,-15 1 4,-3 5 6,1 5-2,-3 3 0,0 9-4,-2 1 3,-2 2-7,0 1 6,1 4-13,-2 2 0,-1-2 3,-6 16-20,3-20 15,-2 2-2,-3 2-4,-12 11-2,7-14-22,-10 13-8,6-19-2,-14 16-18,8-18-34,-19 12-39,-1 0-34,-5-7-44,-3-3-40,-1-4-38,-5 1-208,-5-5-506,-2-3 224</inkml:trace>
  <inkml:trace contextRef="#ctx0" brushRef="#br0" timeOffset="74423.48">22337 8935 21,'0'0'113,"0"0"3,14 2-10,-1-1-1,8-2-2,4-1-8,2-1-2,15-3-5,6-1-9,21-5-5,3 2-2,1-2-1,-4 0-6,7 1-1,5-1-3,2 1-3,6 3-9,0-6 1,4 1-11,0 2-7,-1 0-6,4 1 7,-3 1-12,2-2 0,-3 3-5,-8 1-19,-5-1-44,-7 2-17,-27 5-33,-3-3-23,-15 4-104,0-1-241,-6-1 106</inkml:trace>
  <inkml:trace contextRef="#ctx0" brushRef="#br0" timeOffset="74822.98">22523 9214 102,'21'-1'148,"3"-2"-14,14-2-12,9 0-13,0-4-9,25-2-10,0-4-2,5 3-10,4-2 3,3-3-13,5 2 0,2 1-6,-3-1-3,3 2-8,0 1 2,-1 1-1,-2 2-4,-2 1-5,-7 2-9,-8 4-1,-24 2-4,1 0-6,-7-1-10,-11 1-6,-5 0-11,-1-1-1,-10 0 1,-3 2-3,-4-2 0,-1 0 5,-2 1-6,-4 0 8,3-2-6,-3 2 5,0 0-2,-10-5-1,10 5 4,-14-2-8,7 2 7,-3 0 1,-1 0 3,2-1-1,1-1-2,1 1-5,0-1 6,1 2-3,1-1 6,5 1-1,-7-2-5,5 1 3,2 1-23,-5 0-11,5 0-17,0 0-26,-3 4-23,3-4-128,0 0-246,0 0 110</inkml:trace>
  <inkml:trace contextRef="#ctx0" brushRef="#br0" timeOffset="74956.67">24400 9044 109,'3'1'110,"-3"-1"-51,1 2-38,-1-2-72,0 0-53,0 0 24</inkml:trace>
  <inkml:trace contextRef="#ctx0" brushRef="#br0" timeOffset="79591.63">14883 6878 27,'0'0'94,"0"0"-14,0 0 2,0 0-7,0 0 0,0 0-11,0 0-3,0 0-5,0 0-5,0 0-4,0 0-7,0 0 4,0 0-3,0 0-3,0 0-7,0 0-12,0 0 6,0 0-4,0 0 7,0 0-12,0 0 3,0 0 2,0 0 1,0 0 4,0 0-5,0 0-1,0 0 3,0 0-2,0 0 6,0 0-2,0 0-3,0 0 1,0 0 1,0 0-4,0 0 1,0 0-2,0 0 0,0 0 3,0 0 1,0 0 5,0 0-3,0 0-3,0 0-3,0 0 4,0 0 0,0 0 0,0 0-3,0 0 5,0 0 2,0 0-3,0 0-2,0 0 0,0 0-1,0 0 1,0 0 3,0 0-3,0 0-5,0 0 3,0 0 0,0 0 0,4-9-9,-4 9 3,2-4-2,-2 4-1,4-1 0,-2-1-1,1-1-1,3 1 2,-2 0-3,3-2 2,2 1-4,-1-1-3,1-1 0,-1 3 1,5-5 0,0 3 1,0-2-1,-1 0-2,3-1-2,-1 1 3,0-2-2,1 0 3,0 1-1,2-2-2,-3 1 4,-1 1-2,0-1-3,-1-1-3,1 0 4,-1-1-5,0 3 4,0-3 4,-1-1-5,0 1-2,1 0 3,3-3-1,-3 2 0,1-3 0,-2 3 1,0-5 0,2-1 2,-2 1-4,2 0 3,-2 0 3,-1-2 0,2 2-6,-1-1 2,-1 0-3,-3 3 0,3-4 3,-1 0-1,-1 1-1,1-1 1,-1-2 2,0 0 1,-1 2-5,0-2 1,0 0 2,-1 2-2,-1-2 4,1-1-5,-2 1 1,0 1 0,-1-3-1,1 4-1,-1-3-1,-1-1 5,-2 0-5,1 0 2,-1-2-1,0 1 0,-1-2-1,2 2 2,-2-2 9,2 1-7,-2-3-4,1 2 0,0-1 1,0-1 2,-2 2 1,1-2 0,-1 1 3,-1 2-2,-1-1-2,-1 2-2,-1-1 4,-1 0-2,1 3-1,-2-3 4,1 2-2,-2 0 1,1-1-3,-4 2 2,-1 0 2,1 0-1,-1-3 1,-2 2-3,3 2 4,-2 0-6,-2 1 1,0-1 1,-1 1 0,0-1-1,-1 4 3,1-2-1,-3 2-1,0-1 6,2 1-3,-1-1-4,-1 2 8,0 1-10,-3-2 5,4 4-1,-6 0-1,1 2-1,-1-2 3,-1 0 0,1-1-2,-1 4 0,-2-1-1,1 0 2,-1 1 2,0 1-4,0 0 3,-11-1-2,12 1-3,-1 1 9,-9-2-4,9 3-2,1-1 3,0 3 0,-4-2-4,-7 0-6,10 1 8,0 0 3,-11-2-1,11 4-4,-2 0 1,0 1 4,-2-2 6,-6 0-7,10 3-7,-13-3-4,14 4 18,-11-2-8,10 1 0,-2-1 1,-8 2-8,10 0 4,0 0 2,-3 0 0,3 2-2,-3-1 3,3 1-1,-2 0-2,1 1 0,-1 0 6,0 2-3,1-2 1,-1 1 2,1 0-5,-11 1-1,12-1 2,0 0 4,-1 1 0,0 0-8,1 1 5,-11 1 2,11-2-2,1 0 1,-1 1-1,-1 1 2,1 1-9,-9 0 4,8 0 2,1 1-7,-2-4 9,-7 3-6,9-1 2,-1 0 0,-8 3-4,9-4 8,-1 2-8,-7 3-2,8-2 2,-8 0 3,7-1-2,1 2 4,-8 0 0,8 0-5,-9 1 3,10-1-2,0-4 1,-1 5 3,1 0 1,-1 0-4,-7 2 1,7-3 3,-2-2-4,-6 5 4,9-4-4,-10 3 2,2 1-4,7-3 0,1 1 4,-1-1-2,-13 3 1,16-4 1,-13 5 6,10-3-3,-8 3-4,0-1 3,9-3-2,-1 1 3,3 0 0,-12 6 0,9-6-5,-9 4 5,2 0-3,1-1-6,-2-2 9,-1 5-1,10-7-4,-8 5 6,0 0-6,7-4 1,-9 3 4,0 0 1,2 1-2,-2 0 1,2-1-3,7-3 4,3 2 1,-12 5-2,3-4 0,8 1 3,-8 2-3,-1 1 0,2 0 5,-1 0-8,-1 0 3,2-1 2,0 2-5,-1 1 4,0-2 0,8-3 2,-7 3-1,-1 4-1,0-3 1,2 2 5,1-2-5,-1 1-2,1 2-2,-1 0 4,8-6 4,1-1-4,-8 6-1,0 2 1,0-2 0,0 1-2,0 0 1,0-2 2,7-4 1,-7 8-4,3 1 4,-1-2-1,-1 0 0,9-3-2,-7 4-3,-2 2-2,2 0 7,1-1-4,2 3 6,-2-2-3,2-2 5,5-2-7,-7 4 3,3 2 1,6-6 0,-6 4-1,6-5 2,-2 0-5,-4 8 0,3 1-5,1-10 7,-4 5-2,7-4 1,1 2 2,-8 4 1,8-6-3,-2 2 6,-3 4-4,4-7-3,4 2 2,-2-1-2,-1 0 5,2 1-2,-1 1-3,2-1 4,-1 0-1,0-1-4,1 1-3,2-2 1,-2 1 7,2 0-3,1-1-2,2 0 1,-1-2-6,1 0 5,1 0 2,0-5-3,0 0 2,4 1-4,-4-1 10,2-2-2,1 1-2,2 1 5,-1-4-9,0 0 6,-1 4-2,2-4-2,1 2 0,-3 1 1,1-3-5,3 1 4,0-1 0,-3 0 3,2 0-3,-1 3-1,1-4 0,1 0 1,-3 2 1,1-1-1,0-1 1,2 0-4,-3 1 3,0-2 1,3 1-2,-1 0 1,-2-1 1,3 2-2,-3-2 4,2 0-5,-1 1 4,1 0 3,1 0-5,-3 0-2,3 1-1,-1-1 4,-1 1-9,-1-1 10,2-1-3,-2 2 4,3-1 0,-3 0-5,2 0 2,-2 0 1,2 0 6,-2-1-5,0 1-4,0-1-1,0 1 3,-1 1 5,3-3-5,-2 5 2,-1-4 2,1 0-9,0 3 4,0-3-1,-1 3-1,-1 1 0,0-1 3,1-1-6,1 2 6,-1 0 3,1-1-3,0-1 0,0-3 0,0 2-3,0 0 2,1-2 4,0 3-3,0-5 1,1 1-4,0-2 4,-1 0-1,1 0-12,0-1 20,1-2-8,0 5-7,0-5-16,0 0-17,0 0-23,0 0-26,0 0-15,0 0-47,-8-10-78,6 4-248,0 2 110</inkml:trace>
  <inkml:trace contextRef="#ctx0" brushRef="#br0" timeOffset="79962.03">9264 7636 99,'0'0'110,"0"0"-7,0 0-13,2 10-1,-1-4-4,2 0-4,-2 3-9,1 0-8,1 3 7,0 1-6,-1 2 2,3 2-2,-3-2-3,1 4 1,0 0 1,1 3-3,-1-2-6,0-1-2,0 0 2,0 2-3,0 0-4,0-1-1,-1-6-4,1 6-4,0 0 3,-1-7-2,1 1-7,-1-2-4,0-2-2,0-3-1,0 2-1,0 0-5,-1-5 2,0 0-4,0-2 2,0 1 9,1-1 3,-2-2-2,0 0-3,0 0-2,0 0-4,8-10-3,-4 3 3,0-2-4,1-3-2,-1-1-2,3-1-5,4-4-6,0-2-4,1 0-14,2-2-8,3 2-16,-2-3-10,2 3-45,6-10-21,2 1-37,-7 8-142,5-8-319,1-1 141</inkml:trace>
  <inkml:trace contextRef="#ctx0" brushRef="#br0" timeOffset="82208.52">10925 5157 38,'0'-7'146,"0"2"2,-1 0-7,-1 0-7,2 1-12,-3 1-13,2-1-3,-3 2-9,1-1-6,-2 1-9,1 1-1,4 1-11,-13 5-6,6 0-5,-1 6-4,-7 5 0,3 0 0,0 2-9,-1 3-2,2-1-4,-3 1-2,3 0-2,2 1-2,0 1 0,2-1-1,0-1-6,3 1-1,0 0-2,1-6 0,3 0-2,3-3 3,-2 1-3,5-3-4,-2 0 4,6-3-6,-2-2 3,4 0-5,2-1-6,0-2-1,2-2 1,7-3-6,-2 0-6,-5-1-14,7-2-26,-2-2-18,-1-1-25,2 0-19,-3 0-13,-2-2-33,-7 3-123,0-3-299,-5 2 133</inkml:trace>
  <inkml:trace contextRef="#ctx0" brushRef="#br0" timeOffset="82348.09">10819 5440 195,'-6'-2'182,"1"-2"-19,3 0-13,1-1-17,2-4-14,4-3-9,3 1-11,4-4-15,6-2-5,1 1-30,2 1-48,12-6-71,-13 6-146,4 3-234,-2-1 104</inkml:trace>
  <inkml:trace contextRef="#ctx0" brushRef="#br0" timeOffset="85952.05">15054 10833 66,'0'0'105,"0"0"-16,0 0 5,0 0-17,0 0 4,0 0-8,0 0 0,0 0-4,0 0-11,0 0-3,0 0-17,12 0 16,-12 0-1,0 0-5,0 0 4,0 0-4,7 1 4,-7-1-14,1 3 7,-1-3-1,0 0 0,6 1 3,-5 1 4,1 1 0,0 0-8,1 0-12,-1 0 8,1 0-4,1 1 1,2 1-3,-2 0-1,3 1 0,-1 0-2,-1 0-4,3 0-3,0 3 4,2 0-4,-2 0 0,2 2-2,4 4-4,-4-3 6,2 3-8,-3-3 6,5 6-2,0-2-1,-3 3 0,2-1 0,1 0 1,-1 2-4,1-1-1,-1 0 7,-1 4-5,1-1 0,-1 1 0,-2 0 0,0-1-5,-2 3 3,1-3-3,-1 1 3,-1-1-5,2 1 6,-2-2 0,-1 1 0,-2 0-6,3-3 8,-3-1 1,1 4-4,-1-1 7,-3-3 2,2 2-3,-3-2 1,-1-2 2,-1 2-1,1 1-6,-3 0-6,1 0 4,0 2 0,-3-3 2,2 2-2,-3-2-2,0 1 0,0 1-3,-2 0-2,1-2-1,-1 1 3,1 1 0,-2-1-3,-2-1-1,1 2 1,0-2 2,-1 2-1,-2-3 2,-2 1 1,4 1 3,-4 0-4,0-3 1,1 4-2,-2-2 8,0 1-3,0-1-3,-1 2 0,-3-1 1,1-2 0,-1 3 1,-7 2 13,-4 1 3,4 1-7,5-8-2,-11 6-1,1 0-3,1 0 3,1-1-5,-2 1 1,-7-1-6,6-1 4,-4-1-2,1-1-2,-2 5 1,-1-3 0,0-1-4,2 0 2,-1 0-3,-3-1 3,-1 0-1,2 4-5,-1-2 4,-4-1 2,2 0-1,-1-3-6,1 2 1,-1 2 1,2-3-1,-21 4 0,23-6 2,0 3-2,-2-3-21,-1 1 6,-1 3-1,-3-4 3,-14 7-2,19-5 5,-2-5-3,2 6 2,-3-3 4,2-1 0,-3 2-1,0-2 5,0-2-5,2-1 3,-2 3-2,-19 8 0,25-11 0,-2 0 3,-2-2-5,1 2 2,-2-2-4,1-2 2,0 4 2,-2-1-2,-1 0 5,2-1-4,-1-1-3,0 2 2,0-1 0,-1-2 3,0 3-3,2-1-2,-2-2 6,0 2-2,0-3-2,-1 0 5,4 1-5,-2 0 3,1 0 4,1-1-7,0-3 4,0 2-3,0 0-6,-3-1 6,4 1-1,0-2-3,1 2 3,-5 0-2,4 2 2,1-1 0,-4-2 4,2-4 1,2 3-2,2 0-6,-6-3 0,6 1-1,-1-1-2,0 0 6,1-1 0,-2 2 2,4-2 2,-1 2-3,-2-2-3,3 0 4,1 5-2,9-4 4,-10 3-2,0-2 0,1-5 6,9 4-3,-1-2-5,-10 2 7,12-1-1,-11 1-6,9-1 5,1-1-2,-1-3 4,2 0-7,-11 1 0,1-1 5,10 1-2,-1-3-2,1 3 2,0-1-1,0-1 2,-2 0 1,2-1-4,1 2 1,-2 0 5,2 1-3,2-3 0,2 1 2,-5 1 0,4 1 1,0-3-1,0 0 3,-1 5-3,1-4 0,0 0 0,0 3 4,1-4-6,1 0 2,-2 2-1,0-1 0,1 1 1,0-1 2,0 0 1,-1 1 0,0-2-6,2 3 3,-2-1-4,1-2 3,1 1 1,-1-2-5,2 2 12,-2-1-6,4 1-2,-3-1 5,3 1-8,-1-3 9,5 7-6,-2-5 2,1 3-3,-2-3 4,-2 0-3,0 0 4,6-1-2,-5-3 0,-1 4 0,2-3 0,-2-1 1,2 1 0,-1 0 0,6 0 0,-5-2-6,0 1 4,-1 0 2,0-1 1,1 0 0,0-1-3,-1-2 0,-1 3 1,2-2-1,1 0 1,-3 1-5,0-1 3,3-1 7,-2-1-2,0-1-6,0-3 7,-1 2-5,0 0 2,0-3-1,0 1 5,-4-6-10,5 5 6,0 1 2,-1-1-1,-4-5-3,0-1 3,8 7-1,-6-10-3,5 10 4,-5-11-1,-1 5-2,6 2 2,-4-6 0,-3 1-3,3-1 6,0 0-3,-1-2 2,6 10 3,-8-7-2,3 1 2,4 5-7,-5-9 4,-1-1-3,1 2 4,0-1-2,0 3-2,-1-3-1,5 3 4,-2-5-2,1 4 1,3 7 0,-2-12 1,0 5-1,1-3 2,3 9-1,-5-8-1,5-1 0,0 1 0,1 8 1,-2-9 2,5 9 0,-4-11 0,4 1-6,-4 2 3,3-1-3,-1 0 0,3-1 1,0-1 2,2 1-3,-4 1 2,5 8-1,-1-10 0,0 1-2,0 0 0,-1-4 3,1 4-2,1 8 2,-1-8 4,1 0-5,2 6-1,-2 2 3,2-10-1,0 2-4,0 8 0,1-11 4,2 10-1,-1 0 3,1-8-2,1 8 2,0-6-4,0 6 4,0-9-4,1 12 2,1-3-3,-1 0 2,2 0 3,-2 0-3,1 0 0,-1 1 3,0-2 3,1 2-7,1 1 0,-2-3-1,-1 2 3,3-3-1,-2 5-1,2-3 0,0 2 1,1 0-3,0 1 3,1 2 2,-1-1 2,1 1-3,1 4 2,1-5-2,0 2-8,0 0 10,-1 0-1,5-2 0,-4 3-7,2 0 8,0-1-4,0 4 5,2-5-2,-1 1 0,0 1 0,-2 0 0,2 0 0,0 1 2,0-1-6,0 0 6,0 4-6,-1-5 2,1 4 0,0-1-6,0-1 7,-3 6 0,3-6 5,0 1-5,1 1 1,-1-1-1,-2 0 0,4 3 4,-1-2-5,-1 0 4,0 0-5,2 0 2,-2 2 3,0-3-9,4 0 8,-3 5-3,1-3 3,0-2-2,-5 5 2,3 4-3,2-8 0,-3 6 4,1 1 1,0-2-2,0 0 0,1 2-3,0-1-4,-1 0 10,0 0-6,1 0-2,-1 0 4,0 0-1,1 0 2,-1 1-1,0 0 1,0 0-1,-1 0-3,0-1 0,0 2 2,0 0 0,0 0-7,-3 2 10,-1 1-1,2 1-2,0-1-1,-3 1 3,0 1 1,1-2-4,-1 3-2,1-3 0,0 3 4,-1-2-4,0 0 6,3-1-4,-1 0 2,-3-1-1,3 2-4,-2-2 7,0 3-4,2-2 2,-2 2 1,-1 1-1,1 0-1,-4 3 2,7-5-1,-3 2-3,0 0 4,-4 3-1,6-6-1,-3 5 5,1-3-10,-4 4 6,7-6-2,-4 5 1,3-5 0,-3 1-3,3 1 5,-1-1-2,1-1 0,0 2 2,-1-1-1,0 2-2,-5 3 2,7-7-1,-7 7 6,7-4-7,-7 4-1,3-5 2,-3 5-2,0 0-4,0 0-8,4-3-10,-4 3-26,0 0-44,0 0-34,0 0-15,0 0-49,0 0-109,0 0-325,-26 6 144</inkml:trace>
  <inkml:trace contextRef="#ctx0" brushRef="#br0" timeOffset="86297.14">8401 8775 128,'0'0'139,"0"4"-2,2 0-11,0-1-9,3-1-13,0-1-9,2-1-7,3 1-6,4-3-3,-1 0-9,1 0-13,1-3 9,5-1-10,-6-1-4,6 0 5,-5 0-3,2-3 1,0 3-9,0-2 1,-1 2-4,3 1 5,-6 1-7,1 0-1,-3 1-5,0 2-6,-2 0 1,-1-1-1,-3 4 6,4 0-4,-3 0 2,-1 2 2,0 0 1,-1 1 3,0 5 3,-1 3-1,-3 1-5,1 7-4,-2 0 0,-2 2-4,0 3-2,-1 0 0,0 2-2,-3 8-8,2 1-4,0-10-17,0 2-22,-2 5-32,3-6-61,0 8-43,-2-8-187,1 8-380,0-10 169</inkml:trace>
  <inkml:trace contextRef="#ctx0" brushRef="#br0" timeOffset="89057.77">12891 12355 188,'-6'-3'190,"-2"1"-15,1-1-11,1 2-15,0 2-16,-1 1-15,-1 1-2,0 3-14,0 1-4,1 6-7,-2-1-8,4 1-3,-1 7-8,-1 2-5,0 0-2,2 2-5,2 1-4,3 1-5,0 11-2,1-11-7,3 9-4,-1-11 0,4 1-2,-2-3-3,3-2-5,1 2 3,3-5-3,-1-3-11,2-3-3,-2-1 0,8 0-2,-5-6-5,6-1 5,1-3-7,-1-2 5,1-3-10,2-1-9,-4-3-9,1-1-16,-2 2-20,0-4-38,-2 2-8,-3 0-30,-3 0-34,-3 1-149,-3 2-337,-1 0 150</inkml:trace>
  <inkml:trace contextRef="#ctx0" brushRef="#br0" timeOffset="89225.11">12857 12786 213,'-9'3'256,"1"-3"-13,2 0-29,3-1-22,3-4-17,2-3-21,5-3-12,4-6-17,3-2-12,12-10-28,3 0-25,1-6-42,2-1-48,16-13-64,-3 2-80,-19 12-108,14-16-306,-15 19 135</inkml:trace>
  <inkml:trace contextRef="#ctx0" brushRef="#br0" timeOffset="114339.01">20119 10423 49,'-3'-9'176,"-2"5"-18,2-2-12,-1 1 0,1 0-11,0 2-8,-1 0-9,-3 2-13,0 2-5,-2 2-7,-2 6 1,-5 3 7,1 4-2,-2 3-13,3 2-6,-6 11 4,0 2-3,4-2-12,-1 1-6,4-1-3,5-8-4,1 2-5,1-1-7,2-1-1,5-3-10,3 1-1,1-3-1,2-5-3,4-2-5,-1-1-5,8-1 1,3-3-8,3-5-3,0-4-15,4-4-11,-1-3-3,0-3-14,8-6-16,-3-1-3,-5-6-5,3-2 3,-8-2 5,-3-4 0,-4 0 4,-1-5 11,-4 3 4,-3-4 1,-3-1 6,-1-1-2,-6 0 10,-1 0 6,0 1 0,-5-4-3,1 0 4,-3 1 11,-6-17-3,5 20 6,4 2 1,-2 2 8,3 12 18,0 2-3,0 3 0,0 6 6,3 4 6,-2 0-3,5 5-8,-2 2 2,3 2-3,-3 9-1,0 6-1,2 10-3,-2 13 3,3 7 1,0 21-1,7-3-1,0 3-1,3 4 3,4-2 1,2 1-3,0 0-2,0-4-4,-2 1-2,-1-21 0,1 14-2,1-19-6,-2-5 0,-2-10-5,2 0-5,-2-1-1,2-5-2,-2-1-10,-1-8-19,-3-2-6,0-4-11,0-1 0,0-3-25,0-5-13,0-1-10,2-7-13,3-6 4,-2 0-4,-3-5 3,0-2-3,3-13 3,-6 1 11,3 0 10,-4-2 17,0 0 14,0 1 20,-2 2 14,1 9 19,-1 5 31,-1 1 25,0 8 13,0 6-2,-1 1 4,-1 1-8,1 4-5,-2 1-5,3 1-8,0 0-2,0 13 0,-3 0-4,3 1-5,0 6 1,3 2-4,0 0 1,-2 0-7,1-1 3,-1-1-11,5 0-1,-2 0 5,3-3-2,-3-4-4,3-2 3,-1 0-5,0-5 3,-2-2 2,3-1-5,0-2-5,1-3 4,-1-2 0,2-3-1,-1-3-3,1-2 0,-1-6 3,-1-2 0,0 2 0,-3-7-2,-4 2-2,0 0 5,-4-1-1,-3-2-2,4 2-1,-4 3-1,-3 2 6,3 6 10,-1 1 3,-2 4 1,4 1 0,-1 5-5,-1 1-2,1 2 2,1 1-6,-1 1-6,3 2-13,0 2-20,1 3-16,2-2-33,2 1-23,2 0-30,4 2-14,-2-1-158,3 0-324,-1-4 143</inkml:trace>
  <inkml:trace contextRef="#ctx0" brushRef="#br0" timeOffset="115092.04">20796 10396 129,'3'-12'191,"1"3"-7,-4-1 2,0 3-3,0 1-12,0 1-15,-4 2-20,1 1-12,3 2-13,-11 3-10,6 3-10,-3-1-8,1 7-9,2 1-6,-1 2-10,3 2-10,2 4 0,2-2-11,5 2-3,2-1-9,2 2-15,2-1 0,0-2-6,2 2-3,2-2-8,-3-2 0,2 2 0,-4-1 0,2-2 5,-5-3-1,0 0-3,-2 0 5,-3-2-1,-1 1 1,-2-3-6,-2 0 11,1-2-6,-2 0 3,-1 0-2,-2-1 3,2-3 4,-2 0 0,2-2 8,0 1-5,4-2 4,-6-5-1,4 0-3,2-4-1,2-3-2,3-5-1,2-4-1,3-2-5,3-10-10,3 1-6,-3 10 0,6-9 5,-4 9 2,-2 0-3,0-1 5,1 3-1,2 0-1,-3 3 6,-5 5 3,2 1 0,-5 2 13,0 3 2,-2-1 0,-1 5 4,-1-3 0,-1 5-1,0 0-2,0 0-1,-9 13 0,2-5-1,0 3-4,-2 7 0,0-1-1,3-4-2,-3 5 0,2 0 2,4 2-5,-1-7-5,4 1-4,0-2-5,2-4-9,2 1-6,2-4-10,2-1-7,3-2-5,4-2-2,0-2-1,6-5-9,1 0-11,-2-1-1,0-3 9,2-3 8,-3-4 9,0 1 8,-1-2 11,-3-1 17,-2-3 12,-1 4 16,-4-1 15,-4 7 11,-1 4 20,0 0 2,-3 1-6,-1 0-4,-2 3-2,0 2 4,-3 2-3,1 2-3,-3 3-6,-3 3-1,2 2-8,-1 2-5,1 0 1,0 2-5,2-1 0,2 3-8,-1-3 2,2 2-4,3-2-3,-1 0 0,2-4-7,2 0 1,1-3 0,2-2-2,3-1-1,1-4-7,4-1-3,0-5-2,3-2-2,0-4 1,1-2-2,-3-1-6,0-4 6,-4-2 10,0-2 1,4-10-2,-2 2 0,-1-5-2,-2 0 7,-7-4-2,-2 0 2,-1-2 4,-3 1 8,-3 2 4,-2 3 6,-1 0 9,3 13 5,-1 1 3,-1 5 1,3 7-4,1-1 1,1 5 4,1 5-12,0 0-5,3 3 0,-7 11-2,4 9-2,-1 4-3,2 14-2,1 5 1,-2 20-7,7-2-1,-4-17-7,6 20-12,1 3-15,3-5-23,-3-2-19,0 5-14,0 0-14,-1 2-24,3-25-50,2 23-59,-9-27-169,2 1-426,-1 1 189</inkml:trace>
  <inkml:trace contextRef="#ctx0" brushRef="#br0" timeOffset="115497.02">19459 11431 33,'-41'26'224,"7"0"-22,4-2-19,12-8-20,8-4-15,7-3-12,3-1-10,7-3-1,7 0-10,13-3-9,18-5-12,27-12-7,6-7-8,9 0-2,13-10 13,14-8 27,14-3 8,12-6 4,17-2-4,15-5 4,14-3 0,11-2-10,9 2-2,10 4-2,9 4-3,4 1 3,2 7-9,-1 3 3,-1 3-9,-8 5-20,-10 7 0,-10 3-9,-15 6-12,-18 8-6,-20 1-5,-20 6 28,-16 1-25,-20-1-23,-14 4-15,-36-2-42,-14 1-20,-7 1-11,-8-3-11,-6 0-15,-4 0-7,-3 0-2,0 0-4,-24-8-2,6 5-8,-8 0-18,0 1-17,-1-3-11,0-1-40,0 2-24,-1-1-208,1 2-464,2-5 206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30-07-2022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46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966C-38A1-4CF2-B35C-BBBAEAACBDFD}" type="datetime1">
              <a:rPr lang="en-US" smtClean="0"/>
              <a:t>7/30/2022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AE4-15D6-47AD-B5C7-3452AA03BE45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FE5D-29A2-4711-BCF5-350D1A46B461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915-5220-4D5E-8BEA-752ECE9E7C5B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7D3E-9371-4FCE-9DE6-AFF22179471F}" type="datetime1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E3D7-A6F8-48B8-BA38-5556FD604A55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B9F3-3C90-4372-932D-6D731D6F21BD}" type="datetime1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4054-AA7A-442E-A395-E0765EEB83A9}" type="datetime1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DA2D-5274-417B-8603-85185278EE33}" type="datetime1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1FC-5D89-4179-9367-D2DF5558C66B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D302-0FC8-49E7-930A-941CFD135825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C5C66CF-31CB-4B4A-BCDF-A4C18FF14BF2}" type="datetime1">
              <a:rPr lang="en-US" smtClean="0"/>
              <a:t>7/30/2022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 G SUGANYA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7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jpe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21" descr="Arrow, Point, 3D, Direction, Business, Sign, Point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984344">
            <a:off x="5637359" y="2903849"/>
            <a:ext cx="1414190" cy="10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8281"/>
            <a:ext cx="4724400" cy="87946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4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33550"/>
            <a:ext cx="2438400" cy="1676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Closure Properties</a:t>
            </a:r>
          </a:p>
        </p:txBody>
      </p:sp>
      <p:pic>
        <p:nvPicPr>
          <p:cNvPr id="1030" name="Picture 6" descr="Select and Grow Tomato Pla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60925"/>
            <a:ext cx="230550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Toma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oma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Toma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Tomat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40596"/>
            <a:ext cx="18097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Growing Big Tomatoes in Containers - Mountain Pride Tomato - YouTub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/>
          <a:stretch/>
        </p:blipFill>
        <p:spPr bwMode="auto">
          <a:xfrm>
            <a:off x="3200400" y="3523785"/>
            <a:ext cx="2857500" cy="12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Plus, Sign, Green, Mark, Icon, Symb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637" y="1929077"/>
            <a:ext cx="644563" cy="64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582560" y="3562920"/>
              <a:ext cx="446040" cy="198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8240" y="3558600"/>
                <a:ext cx="458280" cy="20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9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09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So, what to do?</a:t>
            </a:r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19200" y="1428750"/>
            <a:ext cx="1314904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6553200" y="1428750"/>
            <a:ext cx="1143000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3273" y="1655630"/>
            <a:ext cx="16764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Apply set Operation (op)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40298" y="3409950"/>
            <a:ext cx="3484302" cy="76944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r1 op r2</a:t>
            </a:r>
          </a:p>
        </p:txBody>
      </p:sp>
    </p:spTree>
    <p:extLst>
      <p:ext uri="{BB962C8B-B14F-4D97-AF65-F5344CB8AC3E}">
        <p14:creationId xmlns:p14="http://schemas.microsoft.com/office/powerpoint/2010/main" val="64317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to check?</a:t>
            </a:r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pic>
        <p:nvPicPr>
          <p:cNvPr id="9" name="Picture 6" descr="Select and Grow Tomato Pla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15844"/>
            <a:ext cx="2305504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1309688"/>
            <a:ext cx="1809750" cy="130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7" descr="Growing Big Tomatoes in Containers - Mountain Pride Tomato - YouTub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5"/>
          <a:stretch/>
        </p:blipFill>
        <p:spPr bwMode="auto">
          <a:xfrm>
            <a:off x="3200400" y="3556776"/>
            <a:ext cx="2857500" cy="124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9" descr="Plus, Sign, Green, Mark, Icon, Symbo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868" y="1607740"/>
            <a:ext cx="644563" cy="64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1315844"/>
            <a:ext cx="2305504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96050" y="1317077"/>
            <a:ext cx="1809750" cy="1323439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276350"/>
            <a:ext cx="16764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Union</a:t>
            </a:r>
          </a:p>
          <a:p>
            <a:r>
              <a:rPr lang="en-US" b="1" dirty="0">
                <a:solidFill>
                  <a:srgbClr val="FF0000"/>
                </a:solidFill>
              </a:rPr>
              <a:t>Intersection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Complement</a:t>
            </a:r>
          </a:p>
          <a:p>
            <a:r>
              <a:rPr lang="en-US" b="1" dirty="0">
                <a:solidFill>
                  <a:srgbClr val="FF0000"/>
                </a:solidFill>
              </a:rPr>
              <a:t>Reversal</a:t>
            </a:r>
          </a:p>
          <a:p>
            <a:r>
              <a:rPr lang="en-US" b="1" dirty="0">
                <a:solidFill>
                  <a:srgbClr val="FF0000"/>
                </a:solidFill>
              </a:rPr>
              <a:t>Concatenation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19400" y="3548129"/>
            <a:ext cx="3429000" cy="1446550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Is resultant also regular?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/>
              <p14:cNvContentPartPr/>
              <p14:nvPr/>
            </p14:nvContentPartPr>
            <p14:xfrm>
              <a:off x="1069920" y="2703960"/>
              <a:ext cx="7639920" cy="15706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2720" y="2697840"/>
                <a:ext cx="7656120" cy="158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9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5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operations?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394758"/>
            <a:ext cx="25908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Union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Concatenation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Kleene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1394758"/>
            <a:ext cx="25908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Intersection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Complement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Reversal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Homomorphism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Inverse Homomorphism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2325600" y="1522080"/>
              <a:ext cx="4575240" cy="296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1280" y="1518840"/>
                <a:ext cx="4582800" cy="29728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39C2A3E-7240-4AB1-AB39-82CC007758B2}"/>
              </a:ext>
            </a:extLst>
          </p:cNvPr>
          <p:cNvSpPr txBox="1"/>
          <p:nvPr/>
        </p:nvSpPr>
        <p:spPr>
          <a:xfrm>
            <a:off x="3200400" y="234315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9787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7772400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If r1 and r2 are regular languages leading to L(r1) and L(r2) respectively, then, union of two languages L(r1)UL(r2) is also regular.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71680" y="1424520"/>
              <a:ext cx="8135640" cy="2821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120" y="1418040"/>
                <a:ext cx="8148600" cy="28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28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7772400" cy="967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If r1 and r2 are regular languages leading to L(r1) and L(r2) respectively, then, union of two languages L(r1)UL(r2) is also regular.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200240" y="143640"/>
              <a:ext cx="7675920" cy="447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5560" y="138600"/>
                <a:ext cx="7684560" cy="449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069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7772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r1 and r2 are regular languages leading to L(r1) and L(r2) respectively, then concatenation of two languages L(r1) . L(r2) is also regular.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86120" y="1223280"/>
              <a:ext cx="8890200" cy="3119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40" y="1218600"/>
                <a:ext cx="8900640" cy="31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3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7772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r1 and r2 are regular languages leading to L(r1) and L(r2) respectively, then concatenation of two languages L(r1) . L(r2) is also regular.</a:t>
            </a:r>
          </a:p>
        </p:txBody>
      </p:sp>
    </p:spTree>
    <p:extLst>
      <p:ext uri="{BB962C8B-B14F-4D97-AF65-F5344CB8AC3E}">
        <p14:creationId xmlns:p14="http://schemas.microsoft.com/office/powerpoint/2010/main" val="381289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96882"/>
            <a:ext cx="6248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If r1 is a regular language leading to L(r1) then, L(r1)* (Kleene closure) is also regular.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29680" y="1429200"/>
              <a:ext cx="7896960" cy="3364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080" y="1422720"/>
                <a:ext cx="7908840" cy="33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35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0279B446-EADC-4BF6-820A-2D6C2F41A687}"/>
</file>

<file path=customXml/itemProps2.xml><?xml version="1.0" encoding="utf-8"?>
<ds:datastoreItem xmlns:ds="http://schemas.openxmlformats.org/officeDocument/2006/customXml" ds:itemID="{F5E2D43B-E064-4323-B24E-49120266FE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AF9F3A-86C9-435F-8337-6B04B9E8503B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14484</TotalTime>
  <Words>294</Words>
  <Application>Microsoft Office PowerPoint</Application>
  <PresentationFormat>On-screen Show (16:9)</PresentationFormat>
  <Paragraphs>63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Session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167</cp:revision>
  <dcterms:created xsi:type="dcterms:W3CDTF">2006-08-16T00:00:00Z</dcterms:created>
  <dcterms:modified xsi:type="dcterms:W3CDTF">2022-07-30T18:10:36Z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  <property fmtid="{D5CDD505-2E9C-101B-9397-08002B2CF9AE}" pid="3" name="MediaServiceImageTags">
    <vt:lpwstr/>
  </property>
</Properties>
</file>