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ink/ink5.xml" ContentType="application/inkml+xml"/>
  <Override PartName="/ppt/ink/ink4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314" r:id="rId3"/>
    <p:sldId id="328" r:id="rId4"/>
    <p:sldId id="329" r:id="rId5"/>
    <p:sldId id="320" r:id="rId6"/>
    <p:sldId id="321" r:id="rId7"/>
    <p:sldId id="326" r:id="rId8"/>
    <p:sldId id="32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9"/>
    <p:restoredTop sz="92276"/>
  </p:normalViewPr>
  <p:slideViewPr>
    <p:cSldViewPr>
      <p:cViewPr varScale="1">
        <p:scale>
          <a:sx n="85" d="100"/>
          <a:sy n="85" d="100"/>
        </p:scale>
        <p:origin x="-7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6T13:32:50.8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2983 4231 84,'3'-11'178,"-1"4"-5,1-2-8,-1 1-8,0 2-11,0 1-11,-1 0 3,0 0-6,0 2-8,-1 0-14,0 3-12,-1-3-9,1 3 4,0 0 10,-1 12 26,-2 0-6,-1 7-6,0 4-5,0 1-5,-1 4-10,0 8 3,0 1-9,-1 0-5,-2 1-9,1 3-1,4 2-10,-1-1 3,-1-4-12,0 3-3,-2-2 0,0-1-8,4-11-4,-7 7-4,6-9 1,-3 0-5,0-2-3,0-3-2,1 0-3,-1-7-6,1 1 3,0-5-3,2 0-3,0-3 4,0 0 5,0-2 5,2-1 4,-2-3-3,-1 0-4,5 0 3,-10-4-3,5-4-6,0-3-9,1-2 6,1-1-1,2-5-8,2 0 0,0 5-1,1 0-3,4-1-1,-3 4 3,1 2-5,0 2-2,0 1 3,2 1 1,-1 1-4,2 3-1,2 1 3,0 3 11,0 1-10,2 3-11,2 3 12,-2 0-4,8 4 5,-11-1-4,6 3 2,5-1 3,-4 2-1,0-4-2,-1 2-1,0-1 1,2-2-5,-5-3-3,0 0-7,-1-2-3,-1-3-10,0 1-8,0-3-22,0-1-16,-1 0-13,2-2-24,-1-2-48,0-1-43,2-2-57,-1-2-266,-3-4-562,1 1 249</inkml:trace>
  <inkml:trace contextRef="#ctx0" brushRef="#br0" timeOffset="2451.9462">2726 4110 1555,'-6'-4'-39,"-5"-8"34,0 3 26,-1 2-11,-1-2-6,0 2 12,0 2 23,2 1-5,2 0 5,1-1 7,2 3-2,2 1-6,1-1-5,3 2-2,-7 1-5,7-1-1,0 6-5,2-2-1,2 2-4,0 3 7,2 1-5,0 1 1,1 0-1,1 2-4,-1 1-8,-1-1-6,2 5-3,-3-4-16,0 1-19,1 4-34,-1-6-48,1 0-181,-2-2-325,-1-2 145</inkml:trace>
  <inkml:trace contextRef="#ctx0" brushRef="#br0" timeOffset="2649.4196">3875 3739 2691,'4'-8'-3,"-1"4"-31,-3-1 17,-3 2 8,3 3 2,-7-1 0,7 1 3,0 0 2,-11 7-1,8-1-8,-1 4-18,-2 2-27,-1 7-41,2 1-33,-1 2-37,0 1-186,1 2-382,-2-1 169</inkml:trace>
  <inkml:trace contextRef="#ctx0" brushRef="#br0" timeOffset="3460.53">4960 4429 137,'-2'-8'251,"0"1"-2,0 2-12,0 1-24,1 1-21,2 0-18,-2 0-20,1 3-16,0 0-8,0 0-8,-1 15-6,-1-1-2,0 8-10,1 4-5,1 14-4,-2-3-3,3 7-8,-3-4-12,0 3-5,-1 1-5,0 1-6,1-1-4,-2-4-2,1-3-8,-2-3-3,2-9-4,-2 0-4,0-3 0,0-2-5,-1 0-2,1-5-1,-3-2-6,3-2 0,-2-1-2,1-2 0,-1-3-3,0 0 5,0-1-3,1-2 3,0 0-3,-2-2 2,2-2-6,0-2 2,1-3-4,-1-2-3,1-2 1,3-2 1,2-7-7,1 7 4,3-6-2,0 6 1,2-1-6,1 2 2,1 3 1,2-1-1,-3 6 3,0-1-4,1 2-1,2 2 1,0 2-4,6 1 2,-1 2 1,0 2 5,-1 0-6,4 3 6,-5-2-11,6 3-17,-5-3-17,3 4-19,-4-3-29,-2 1-29,3-1-39,-1-2-28,1-1-27,-1 0-218,-3-2-467,6-1 207</inkml:trace>
  <inkml:trace contextRef="#ctx0" brushRef="#br0" timeOffset="3768.7113">5503 3913 215,'-4'-8'212,"-2"2"-17,-1 3-15,3 0-17,-3 2-7,-2 5-1,1 1-10,-8 7-1,1 5-9,-1 3-3,-6 11-9,4-1-12,1 0-7,4-5 12,3 0-9,3-1-13,2 2-5,0-2-13,5 0-2,1-2-14,1 0-3,2-2-13,2-6-14,-1 0-20,4-1-29,2-3-32,2-1-32,0-2-54,8 0-39,0-3-235,-6-4-444,8-6 197</inkml:trace>
  <inkml:trace contextRef="#ctx0" brushRef="#br0" timeOffset="4601.4788">5890 4755 39,'0'0'209,"4"-5"-18,5 1-16,-2-1-8,6 0-16,2-3-11,5 3-19,-1-3-20,4 2-7,-2-1-36,-1 1-22,-5 1-33,5-1-54,-6 2-35,3 0-49,-8 0-68,0 1-219,-3-1 98</inkml:trace>
  <inkml:trace contextRef="#ctx0" brushRef="#br0" timeOffset="4761.0506">5966 4941 2104,'-10'11'16,"3"-4"30,3 1-29,-2-1 4,4-3-5,-3 1 14,4-2 3,0-1-1,2 1-2,3-1-4,6 0-3,3-1-1,8-1-29,0-1-33,2-3-49,-1 3-49,2-3-73,0-1-112,-3-1-347,0-1 153</inkml:trace>
  <inkml:trace contextRef="#ctx0" brushRef="#br0" timeOffset="6339.8277">7073 4456 162,'1'-5'204,"-1"1"-10,0 1-11,-1 0-17,1 3-13,0-3-17,0 3-17,0 0-9,0 0-11,0 0 3,0 0-6,0 0 1,0 0 2,-1 11-2,-3-3 0,1 4 0,-2 1-7,-3-1-3,-2 5-6,-3 1-2,-2 0-3,1 1-6,-2 0 3,-2 1-16,-6 6-2,3-8-3,1-1 0,-3 1-11,1-1-4,1 0-6,0-1 10,2-2-11,1-3 0,6-2-8,0 0 2,5-2-5,-1-1 1,3-3-7,1 0 2,0-1-2,1 1-2,0-1 1,3-2-1,0 0 1,0 0-1,10 2-5,-1-4 0,7-1 1,5 0-5,1-1-1,2 1 7,0 0-3,0 2-1,0 0 3,1 2-5,-3 0 0,1 0 2,-3 4-3,-6-2-3,0 5 0,0-2 1,-3 0 1,0 2 0,-3 2 3,-2-4-6,-2 2 1,-1-1 1,-2 1 2,-2 3 4,-1 2 0,-6-1 1,-3 4 2,-2-1-2,-5 3 0,-1-2 2,-2-2 1,1 1-1,-1-1-3,0-1 3,3-2-2,0-1-3,6-2-1,5-4 8,-3 1-7,5-1-1,0-1-2,1 2-1,4-2 3,-3-1 8,6 1-7,3-1 0,5-1 1,10-2-1,-1-1 1,3 1-3,4-1 0,0-2-3,2 1 4,0-1-5,11-2 8,-2 1-5,-9 1-1,9-2-1,-9 4-12,-3-2-19,-4 4-29,-6-6-26,-1 4-39,-1-1-22,-5-1-21,1 0-37,1-3-35,-4 0-169,2-2-444,-2-3 197</inkml:trace>
  <inkml:trace contextRef="#ctx0" brushRef="#br0" timeOffset="6630.0509">7061 3932 1832,'-5'-19'-54,"0"2"45,2 3 0,0 6 12,2 0 7,-1-1 8,1 4 12,1 0-3,0 1-2,1 2-6,-1 2 12,6 0 2,-6 0 4,11 7 14,-4 1-1,3 2-6,2 5-3,4 1 0,-2 0-6,0 2 2,-1 4-4,1-5-3,0 2-1,0 1-3,0-1-3,-2-1-1,0-1-8,-2-1-21,-1-4-14,-2-3-25,-1-1-32,0-1-29,1 0-37,-3-3-28,1-3-144,-1-1-342,-4 0 152</inkml:trace>
  <inkml:trace contextRef="#ctx0" brushRef="#br0" timeOffset="6837.4964">7332 3832 58,'-5'0'196,"-1"2"-12,2 1-17,-3 3-7,0 1-8,-2 2-12,-2 7-10,4 1-16,-3 1-7,0-1-10,0 2-11,3 1-7,-2-2-12,1 1 1,-1 0-14,4-5-13,-2-1-18,0 4-20,-1-3-18,0-1-16,0-4-25,0 2-28,1-1-25,0-3-30,-2 0-110,2-3-270,-1-1 120</inkml:trace>
  <inkml:trace contextRef="#ctx0" brushRef="#br0" timeOffset="7010.0348">6972 4088 172,'0'0'193,"0"0"13,10-1-16,-1 0-14,7-1-13,8 0-13,1 0-18,4 1-8,12-5-11,2 2-10,0-1-12,-1 1-10,-2-3-18,-10 4-31,-3-1-31,-2 1-24,-3-1-31,-1 2-41,-5-1-29,-2 1-36,-4 0-96,-2-1-277,-2 1 123</inkml:trace>
  <inkml:trace contextRef="#ctx0" brushRef="#br0" timeOffset="7446.8686">7621 4777 152,'0'0'240,"-2"1"-12,2-1-15,0 0-14,6 4-17,-3-3-10,4 0-14,0 0-15,3 1-6,4-2-10,3-1-10,5 1-14,1-2-11,2 1-10,-1-1-8,3-1 1,0 0-14,-1 0-6,1-1-6,0 1 4,-3-3-10,0 4-3,-3-3-8,-6 3 3,-2-1-7,-4 1 0,-1 1-3,-1 0-4,-1 1-3,-2-2 7,-4 2-8,7 0-5,-3-1-17,-4 1-20,2-2-26,-2 2-31,0 0-35,0 0-18,0 0-33,0 0-44,-12-2-162,10 0-405,0 1 180</inkml:trace>
  <inkml:trace contextRef="#ctx0" brushRef="#br0" timeOffset="8259.6941">8631 4423 53,'1'-9'258,"2"2"-6,-2 2-7,-1 1-14,2 0-18,-1 0-28,-1 1-21,2 2-15,-2 1-16,0 0-13,0 0 2,2 8-9,0 0-5,-2 1-5,0 5-7,0 8-5,0 2-7,-2 0 0,0 11-8,-1-8-4,-1 6-7,1-5-5,0 7-4,-3 0-8,3-9-2,0 1-4,1-3-5,0 1-4,2-4-1,0 0-7,0-7 1,0-1-1,0 2 6,0-6-8,0-1-5,2 0-1,-2-3 3,1-2-2,-1 1 9,0 0 3,0-1 5,1 0 1,1-1 1,1-2-8,-3 0 19,11 0-16,-4-1-1,4 0-8,3 1-1,3 0 1,5-2-6,4 4 0,3-2-1,11 2 2,1-1-7,-1 1-2,3 2 11,2 1-12,-2 0-4,0-2 11,-4 0-10,1 0-7,-11 0-2,-3-3 2,-1 0 1,-1 0-4,-3 0-3,-7 0 4,-4 0 4,0-2-4,-2 1 9,0 0-10,-4 1-1,1-3-11,0 0-5,-2 1 1,1-1-10,-3 1-18,0 0-16,0-2-17,-1 4-22,1-4-30,-1 4-28,-3-3-34,3 3-30,0-4-33,0 4-189,-5-2-484,3 1 214</inkml:trace>
  <inkml:trace contextRef="#ctx0" brushRef="#br0" timeOffset="10439.8594">3048 6053 68,'4'-5'225,"1"3"-16,-3-1-24,1 0-17,2 3-8,-5 0-18,4 3 4,-1 1-5,-5 2-6,1 5-10,-5 2 4,0-1-8,-1 1-12,-6 5-6,-1 1-7,0-2-5,-3 3-9,-2 0-5,-2-3-10,-1 1-4,0 2-7,-5 6-1,6-11-7,2-1-6,2 0-3,5-7-6,2 4-6,2-5-4,2-2 1,1-1 5,1-1-9,1 3-2,0-3-1,3 0-2,0-2 0,3 3-1,-3-3 1,14-4-4,2 1 2,1-1 6,4-1-4,2-2 0,1 1-2,-1 5 1,-2-1 0,2 2-1,-3 0-3,-4 1 0,-2 3-2,-1 2-3,-1-1 3,0 0 0,-5 2-1,0 3-1,-1-1 0,-2 3-5,-4 1 12,0 2-9,-6 3-1,-1 3 1,-6-1 2,-1 2 0,-1 0 0,-8 7 4,3-10-3,3-1-3,-2 2 0,1-4-4,-1-1 14,1-1-13,4 0 0,1-5 3,4 1-6,3-5-2,0 0 3,2-1 0,0-1-4,2 0 9,0 1-6,2-4 7,0 0-1,7 0 8,0 0-4,2-4-3,5 1 0,0-2 1,6 0-1,3-2-4,-2 1 3,2-1 2,0 2-8,-1-3-3,1 3-10,-2 3-28,-3 0-18,2-2-23,-6 3-35,0 0-41,0 0-34,0 1-46,-5 0-184,1 0-459,-1-1 203</inkml:trace>
  <inkml:trace contextRef="#ctx0" brushRef="#br0" timeOffset="10630.3508">3759 6408 225,'2'-2'278,"-2"2"-24,4-3-31,-1 2-23,-3 1-21,8-1-20,1 0-25,1 1-49,4 1-46,7-1-36,0 1-45,3 0-50,0-2-56,-3 1-102,0-1-271,2-4 121</inkml:trace>
  <inkml:trace contextRef="#ctx0" brushRef="#br0" timeOffset="11216.782">4592 6322 2391,'12'-8'-8,"-5"1"6,-1 2 0,-3-1 15,-2-1 22,-1-1 7,-1 0 11,-2 2 15,-1 0-6,-3 0-7,0 2-5,-3 1-2,-3 1 0,-2-1 4,-2 3-1,0 0-2,-3 4-5,-2 2-7,2 2-4,-1 0 3,0 3-4,3 3-2,-1-1-1,2 2-7,3-2-1,1 1-5,4-1 1,2-1 0,2 1-3,1 0 0,3-2-8,-1-1-1,2-2-3,2-1-6,3 0-1,1-2-4,2-4-3,0 1-5,7-4-4,-1-2-3,2 1 0,3-6-6,0 0 1,-3-1-3,1-3 4,0-1 4,0 0 0,-3-3 9,3-1-1,0 0 5,-3 0-1,-1 1 2,0 3 7,-5 4 2,0 0 1,-3 2 5,-2 4 0,1-1 0,-3 2-4,2 2 1,-2 0 4,-1 1 2,1 7 0,-2 1 0,-1 4-3,0 1 3,3 8 5,-3 0-6,3-1-2,-2 1 4,3 4 0,0-2-5,2-2 4,0 1-5,5-5-6,-2-3 0,2-2 0,1-2-1,3-3-2,1-3-2,-1-3 1,2-1-5,1-3-3,5-4 4,-3-2-2,1-4 0,-1-1 6,0-3-1,2 0 0,-6-3 1,0-4-1,-1 0 1,1-10 5,-2 2-4,-3 6 2,0-11-1,-6 12 3,-1-10-1,-3 8 1,-1 1-2,-1 7 6,-2 4 1,1 2 9,-2 2 2,1 4-4,0 3-2,-2 2 3,3 2-2,4 0 4,-11 9-3,2 3 5,2 6 1,0 4-3,0 3 0,0 11 0,2-3 0,5 3 2,0 0-3,3 0 8,3-10-11,0-1-6,4 1-3,0-1-4,2-2-3,3-4-2,2-2-5</inkml:trace>
  <inkml:trace contextRef="#ctx0" brushRef="#br0" timeOffset="13011.9868">5116 6213 33,'-1'-4'244,"1"0"-15,-1 1-9,0 0-17,1 3-20,1-5-23,-1 5-12,1-1-15,-1 1-3,0 0 4,4 8 0,-2-1-8,0 7-9,1 0-5,1 8-11,-2 5-3,0-1-10,0 10-7,0 3-8,-1-4-10,0 1-1,1 0-6,1-8-7,-2 6-2,1-9-5,-1-2-8,2 1-13,0-2-12,-3-2-21,3-1-17,-3-6-22,3 0-24,-2-4-20,0-2-17,1-1-16,-2-3-9,2-1-12,0 0-30,-2-2-16,0 0-133,1-15-356,-1 2 158</inkml:trace>
  <inkml:trace contextRef="#ctx0" brushRef="#br0" timeOffset="13214.4398">5165 6501 5,'-3'-42'109,"3"4"8,0 1-5,0 2 11,0 11 6,3 3 3,1 1 18,-1 4-11,1 4-7,0 1-12,2 3-10,0 1-5,2 1-3,5-1-10,-3 4-6,0 2-9,3 1-2,0 4-6,-1-2-6,-2 2-8,1 3-4,-1 0-2,-1 2-5,-2 1-3,-1 5-6,-3-4-4,1 2 3,-4 1-6,0 0-2,0 1-4,-4-2-4,1-4-2,-1 0-17,1-2-9,-4 0-16,3-1-21,-2 1-22,-2-5-30,2 2-16,1-3-21,-1-4-20,0-1-151,1-3-332,2-2 148</inkml:trace>
  <inkml:trace contextRef="#ctx0" brushRef="#br0" timeOffset="13827.7977">5304 6124 6,'13'-34'140,"-6"13"16,1 1 13,1 1-7,-3 6 11,-2 4-2,0 1-17,-1 1-21,1 3 3,0 3-7,2-1 8,0 4 5,1 3 0,1 1-7,-1 7-7,2 6-10,-1 3-11,-1 0-6,2 3-8,-2 8-10,-1-6-5,0 9-14,-2 2-2,-1-11-8,0-1-1,-2-1-8,1-1-2,-2-2-8,3-4-3,-2-3 0,-1-6-7,2-1 3,-2-2-9,-1 0-2,1-3 0,1-1 0,-1-2-1,0 0-4,0 0-5,5-14 2,-4 6-1,2-8-1,3-4-1,1 1-1,0-2 0,3 0 4,0 4-6,-2-1 0,1 0-3,-1 7 2,1 0-3,-5 6 0,6-2-6,-3 3 6,-2 2-4,1 2 3,0 2 0,1 3 2,0 2-2,1 2 0,-1 2-7,0 0-6,2 2-13,-5 0-13,6 5-19,-3-5-13,0-1-20,1 1-14,5 5-21,-3-8-3,1-4-17,2 1 1,1-2-6,0-4 12,3-2 2,3-5 18,-5 0 12,-1-1 17,3-4 15,-3 0 12,-1-2 24,-1-4 18,-3-1 16,-2 5 25,-6-2 21,2 2 9,-1-1 26,-1 2 16,-1 2 8,-3 3-2,-1 0 1,1 3-8,-3 1-3,-2 3-7,1 1-6,-3 3-4,-1 2-5,-2 3-7,2 1-6,0 1-4,-1 5-5,0-1-5,5-2-2,-3 4-2,4-5-7,-1 0-7,3 1-8,-2-2-15,5-2-8,-1-2-9,1-1-4,1-3 3,1 0-1,-1-3 1,6-1 8,-6 1 1,13-8 0,-3-2-1,-1 0 2,1-2 4,2 2 0,-3 2 0,3-4 4,-1 4 0,-1 1 9,1 1 0,-5 2 1,5 1-6,-4 3 8,3 0-2,-2 0-2,1 0 0,-2 2 2,0 2-1,0 2-4,1-1-4,-2 0-14,2 1-21,0-1-19,-1 2-26,-2-2-24,2-1-14,0 1-11,0-3-11,-1 0-22,1-2-134,-3 0-324,3-2 144</inkml:trace>
  <inkml:trace contextRef="#ctx0" brushRef="#br0" timeOffset="14537.9001">6079 6224 77,'6'-20'122,"-1"-1"2,-1 0-1,-1 2 26,0 5 16,-2-1 9,2 3 9,-3 4-4,0 0-11,0 4-16,0 2-12,0 0-15,0 2 4,0 0 3,0 15-8,-1-2-12,-1 5-9,2 6-8,0-3-11,3 3-2,-3-2-11,0 5-7,3-1-4,1 1-6,-1 0-6,1 9-4,-1-13-7,-1 1-9,0-6-8,0-3-9,-1-2-5,-1-5-1,0 0-1,2-4 0,-4-1 2,2 0-6,0-3 1,0 0 1,0 0-8,-1-13 2,-1 5-1,4-5 2,-1-1-2,2-6-2,4-3-4,0 0 4,4 2 1,-1 1 2,3 0-2,-3 8 1,4-1 1,1 1 3,-1 5 0,-1 0-1,0 4 1,-3 2-1,-1 2 2,1 2-1,0 2 2,-3 3-1,3 0 4,-3 3-2,0 1 1,-1 0-3,-5 1 0,3 1 1,-8 0 1,3 1 0,-5 3 1,-1-5-2,1 0-1,-1-1 0,-4-1-12,-3-2-1,4 0 2,0-1 1,1-4-4,0 1 2,1-3-1,3-1 0,3-1-3,2 0 1,-7-3 3,7 3-5,5-9 3,-1 1 1,5-2 2,6-4 0,-5 4-1,4-6 1,3 2 2,-3-1 3,3-1 1,1 2-3,-1-3 4,2 2-3,-1-1 3,-2-1-1,-2 2 5,-2 0 2,-3 2 2,-1 2 8,-1-1 5,-3 4-4,-1 1 6,-2-1 1,1 1-1,-4 2-3,-2 1-1,1 3 0,-1 1-2,-5 1 0,1 5-1,-2 2 1,-1 2-3,0 5-3,1 1 1,-1 2 5,4 1-7,1 0 0,4 1 0,2-2 4,1-3-11,2-1-1,2-3-3,2 1-4,3-4-2,1 0-4,2-4-1,1-2-6,3-2 0,4-5-9,0 1 5,-1-5 0,3-1 3,-4-2 1,-1-1 1,0-4 3,-2 1 3,1-3 1,-4 0 4,0-3-2,-3 0 2,-3 2 3,-2 2 5,-2 5 14,0 4 18,-2 1 1,-1 0-3,0 3-3,-2 2-2,-1 0-1,3 3 0,0 0-1,-12 12-4,8-3 0,-3 8 0,0 4-5,3-3 2,-2 4-2,2 3-2,1 1-1,0 7-12,0-7-9,5 1-20,-1-2-28,-1-1-17,6-1-25,-2-1-28,-1-8-30,2 1-21,1-3-213,-2-4-427,1-2 190</inkml:trace>
  <inkml:trace contextRef="#ctx0" brushRef="#br0" timeOffset="14671.5416">6711 6356 159,'-2'-5'246,"3"-1"-15,0 0-26,2 1-18,3 0-17,1 0-17,5 0-46,1-1-53,3 3-56,4-3-67,0 0-172,2 3-259,-1-3 115</inkml:trace>
  <inkml:trace contextRef="#ctx0" brushRef="#br0" timeOffset="15018.614">7743 6140 149,'9'-6'326,"-5"2"-5,-1-2 6,1 3-12,-4-1-18,0 1-32,-1 0-28,-5 1-17,-1 1-19,-4 1-21,-3 3-19,-6 4-18,0 3-7,2-3-16,-3 5-17,0 0-11,4 1-9,-2 1-6,4-2-9,4-1-22,4 0-8,1-4-14,2 1-14,1 1-5,2 0-3,2-4 3,2 2-5,1-4 2,4 3-2,2-4 0,6 2 1,-2-3-1,1 1-5,1 0 6,1 0-2,0-2-2,-3 2-1,3 1 5,-3-2-2,0 2-1,-1 2 11,-4 0-7,-2 0 0,-1 2-2,-2-3-1,-1 3-1,-2-2-1,-2 3 5,-3-2 2,-3 2-4,-2-1-2,-2 3 1,-2-3 4,-1-1-23,-1 1-20,-3 0-18,-2 1-30,0 2-30,6-6-22,-6 4-31,6-4-35,4-2-34,1 0-239,2 0-519,1 0 230</inkml:trace>
  <inkml:trace contextRef="#ctx0" brushRef="#br0" timeOffset="15592.079">8004 6307 95,'24'-11'235,"1"-2"-10,-2 1-18,-4-3-8,-2 1-12,2-2-13,-5 3-14,-3 2-11,-4 2-12,-3 2-2,-1-1-9,0 1-14,-4 3-10,-4-1-8,0 1-10,-1 1-3,-4 1-6,-4 2-6,4 2-1,-4 3-6,1 1-3,-1 2-4,-1 4 0,1 0-7,4 0-3,-4 2-1,4 4 0,3-5-2,0 1-5,4-1-4,-1 1-2,4 0-3,4 0 1,-1-2-8,1 1-1,3-1 0,-1-4-3,7 0-11,-1-1 5,2 0-24,7-2-11,1-1-13,0-2-17,2-1-21,1-2-24,-1-3-27,0 0-21,-3 0-21,1-3-4,-3-3-1,2-3-5,-4-3 8,0-1 10,0-1 20,-3-4 9,-3 0 22,-1-1 24,0-1 23,-3 1 36,-3 0 23,1 3 37,-3 1 24,1 4 36,-6 3 17,3 3 7,0 2 7,0 1-3,0 2-9,-2 1-9,2 3-7,0 0 6,0 0 8,-5 9-11,5 0-1,-2 5-2,0 5-5,-1-1-2,0 5-6,2-3-8,-2 4-9,3 0-3,-3 0-7,1 0-3,0 2-9,2-4-8,-1 3-11,1-5-16,0-1-15,0-5-23,-2-1-20,2-1-26,-2-3-34,0-2-12,1 1-23,-1-3-14,0-2-13,0-1 1,-1-1 14,3-1 14,0 0 9,-5-8 27,3 3 21,2-2 17,0-1 19,3-1 25,0-2 21,1-2 27,3-5 11,2 0 12,-1 4 3,1 3 9,3-5 0,2 2-3,2 0-4,-1 2-5,4 2-8,0 3-4,2-2-14,3 0-26,-2 0-32,1 4-45,1-4-51,-1 4-196,0-1-353,-2 1 157</inkml:trace>
  <inkml:trace contextRef="#ctx0" brushRef="#br0" timeOffset="16524.5841">3141 7383 128,'0'0'198,"0"0"-17,0 0-7,0 0-8,0 0-11,-2 16-14,-3-5-7,1 2-12,-3 5-4,0 2-10,-3-1-3,2 1-6,-5-2-8,2 0 1,-2 1-11,-1-2-3,2 0-8,2-5-5,0-2-8,4-3-5,1 0-4,1 0-7,0-3-3,1-1-4,0 0-2,3 0-5,0-3 0,0 0-3,0 0 1,14-4-3,-6 0-5,4-3 0,2 0 0,-1 0 1,1 1-5,0 0 0,6-1 0,-6 2-4,-1 1 1,1 2 7,-1 2-8,-3 0-4,-1 1 2,1 0 0,-3 0 0,1 2 0,-2 2 1,0 2 8,-2 1 5,-1 3 4,-5 8-2,0 0-4,-4 1-1,-4 2 3,-2 0-4,-6 8-1,2-6-4,2-1 7,-10 5-8,7-6 2,0-3-1,0-1-2,1 1-2,8-6 2,-2-1-4,1-3-1,4-3-4,2 3 1,2-4-2,0-1 1,4-1 0,1-2 2,5-1 1,6-3 1,5-3-4,3 0-2,1-1 1,2 0 4,-1-1-10,2-3-17,-1 2-19,0 2-32,-4-1-30,1 0-38,-1 0-44,-3-1-30,-6 4-191,-2-2-440,1-2 195</inkml:trace>
  <inkml:trace contextRef="#ctx0" brushRef="#br0" timeOffset="16776.9111">3223 7208 2465,'-13'-21'-2,"2"1"-3,1 2 5,3 4 19,1 4 21,2 1 9,0 2-2,2 2-7,1 1-8,1 0-2,2 1-3,2 3-2,-4 0 1,14 6-5,-5-1 2,3 4 0,2 4-6,0 1-1,3 0-4,0 0 3,-1-2 0,-1 3-2,-1-2-4,-4-2-5,0-1-19,-3 2-23,1-2-28,-3-3-27,0 0-34,-2-1-20,1-1-28,-1-1-22,0-2-154,-2-1-379,-1-1 167</inkml:trace>
  <inkml:trace contextRef="#ctx0" brushRef="#br0" timeOffset="16966.4074">3351 7077 50,'-5'-7'228,"0"1"6,2 4-20,0-3-9,-1 3-19,0 2-19,4 0-10,-8 11-10,1-1-10,1 3-11,-1 6-5,-1 0-16,0 1-9,1 1-8,1 1-10,0 0-7,-1 2-10,1-2-9,1-2-5,-1-2-10,3-3-20,-1-2-20,-2 2-28,2-3-31,0 0-39,-1-3-28,3-2-39,-4 0-187,-1-1-386,1-2 171</inkml:trace>
  <inkml:trace contextRef="#ctx0" brushRef="#br0" timeOffset="17113.0111">3138 7308 185,'2'-3'210,"1"-1"-22,4-2-10,0 0-11,5-1-9,7-1-17,0 1-13,7 0-7,2-2-18,0 0-5,9-2-13,1 2-12,-11 2-13,1 1-33,-3 0-57,-2-1-51,2 2-41,-10 3-160,5-4-305,-7 2 136</inkml:trace>
  <inkml:trace contextRef="#ctx0" brushRef="#br0" timeOffset="59208.4109">5186 9351 25,'-9'0'158,"1"2"-16,-2 1 1,3 4 0,-5 2-8,-1 8-5,-1 2-1,1 4-9,0 0 2,-3 15-3,3-1-5,3 1-10,3 3-5,0 0-5,3 2-13,5-1-4,1 2-2,3-2-10,5 2-3,0-2-5,-1-2-4,4-2-10,1-1-3,-2-13-5,5 7 1,-2-10-6,2-2-4,4-5 0,-1-4-3,3-4-1,2-2-2,2-5-1,-1-3-2,1-4-1,10-8-4,-2-5-2,-1-4 2,-2-4 0,-2 0-3,-2-5 1,-3-3-1,-5-1 2,-6-3 4,1-1 2,-5 1 0,-4-2 2,-1-3-4,-5 5-2,-1-3 3,0-1 1,-6 1 4,-5-19-4,0 28 1,5 10 0,-7-8 0,-1 9-2,0 2-1,-2 3-1,-1 2-2,-3 3-2,-3-1-15,-4 9-5,0 0-9,-2 6-22,-11 2-20,4 7-16,9-2-15,-7 7-24,11-2-18,3 2-21,0 2-37,2 4-154,3 0-373,1 2 165</inkml:trace>
  <inkml:trace contextRef="#ctx0" brushRef="#br0" timeOffset="59642.2501">4062 9704 2273,'-14'-7'3,"0"0"-15,1-1 8,2 2 7,1 2 8,3-2-7,0 3 10,3 2-1,1-3-3,-1 3 9,4 1 10,0 0 5,0 0 4,15 2 10,1 2-7,12 2-5,0-1-4,13 2 1,4 0-1,3-3-7,3 1 7,-3 1-7,19-2-2,1 1-4,-22-1-2,2-3-8,0-1-9,-3 0-17,-3-1-12,-4 2-12,-11-1-21,0 0-14,-3-1-31,-2 1-9,-5 0-8,-3-2-19,-4 0-1,0 0-21,-3-1-133,-3 0-321,-1-4 142</inkml:trace>
  <inkml:trace contextRef="#ctx0" brushRef="#br0" timeOffset="59884.6022">4683 9494 142,'-7'-4'172,"0"1"-11,0 1-22,3-1-12,1 3-5,3 0 2,0 0 0,2 8 7,4-4-8,3 1-7,1 4-9,2 0-9,5 1-11,1 1-5,0-1-4,0 1-7,1-1-2,-6-2-9,4 3-2,-5-1-5,0 0-6,-1 1-7,-2-1 0,-2 1-4,-1 1-2,-4 1-1,-3 1-5,-2 1 0,-5 8-5,-4-1 0,-8 7 1,-2 2-7,-4-2-10,-2 1-21,-2-1-23,0 2-33,-1-2-33,-3 0-29,3-1-33,1 2-186,0-4-379,7-8 167</inkml:trace>
  <inkml:trace contextRef="#ctx0" brushRef="#br0" timeOffset="61538.1781">5872 9657 91,'-4'-3'159,"4"3"-4,-3-2-11,3 2-25,0 0 0,-3-2-16,3 2-14,0 0-6,0 0 3,0 0-6,0 0-1,0 0 2,0 0-5,10 7-3,-5-5-2,3 1-2,0-1-5,2 0-5,4 3 2,0-3-5,7 1-5,3 0-1,0 0-5,6-1 6,9-1-8,3-2-1,3 0-6,3 0 2,21-4-2,2 1-3,-2 1-6,-2-2 1,3 1-3,-1 0-3,-19 1-3,22 2 0,-2-2-3,2 1 1,-23-1 0,23 2-3,-22-2-2,0 1 0,17 0-1,-22 3 0,-1-4-3,-3 3-1,-1 0 1,-12 0-1,-2 0-2,-2 0-1,-4 1 2,-4-1-1,-1-1-4,-5 2-1,0-1 7,0-1-3,-7 1-2,1 0 2,1 0 4,-5 0-2,7 0-2,-7 0-2,3 0 2,-3 0-8,0 0-31,0 0-20,0 0-19,0 0-27,0 0-29,0 0-19,0 0-43,-8-7-132,6 5-351,2 2 155</inkml:trace>
  <inkml:trace contextRef="#ctx0" brushRef="#br0" timeOffset="61983.986">7939 9341 99,'-10'-4'183,"-2"-1"-6,0 5-6,0 0-10,-4 3-9,2 0-11,0 2-5,-4 6-18,1 1-3,0 5 0,-3 1-5,5 4-6,-5 9 0,2 2-5,1 3-6,3-1-6,0 2-3,4 2-8,0-1-9,3 0 1,4 2-5,3-2-11,3-1 2,4-2-8,0 0-4,3-11-6,7 10 1,-5-13-2,5 1-3,3-3-6,1-3-1,6-5-1,0-2-3,-1-3-3,12-3 1,-8-4 0,9-7-4,4-5-2,-4-3 2,-1 1-4,0-8 3,-4-1-1,-2-2 0,-3-2 3,-6 1 6,1-7-7,-7-1 1,-3-1-1,-4-3 1,-3-1-4,0-2-1,-7-1-3,0-1-2,-4 3 3,-3-2-6,-3 5 3,-4 3-2,-6 0-4,1 4-5,-7 4 0,2 10-6,-11-6-7,-3 4-16,0 7-6,-3 2-15,0 4-7,-1 6-18,1 0-15,0 2-18,12 1-7,1 3-9,1 2-16,0 4-22,3 0-16,-1 1-151,4 1-361,0 0 160</inkml:trace>
  <inkml:trace contextRef="#ctx0" brushRef="#br0" timeOffset="62338.0411">7259 9325 169,'-3'-1'199,"1"0"-18,0-2-15,2 3-8,0 0 5,0 0-12,0 0-12,5 12-10,-1-5-14,1 1-9,5 1-11,-3 2-5,3 0-4,1 1-8,3 0-12,3 0-3,3-1-7,-1 2-1,0-4-5,6 1-5,-5-2-6,4-1-7,0 0 3,-3 3-6,3-4 0,-3 0-1,-6 0-5,-1-2-2,-1 0-2,-3 0-3,0 0-1,-2-2 3,-2 2 8,1 1 5,-4-1 5,-3 1 6,-3 2-1,-1 0-2,-6 2-5,-3 1-2,-8 5-7,-4 1 0,1-1-4,-11 7-11,1 0-21,0-3-28,2 3-21,1 1-34,-3-2-26,10-4-27,4 0-38,-1-1-49,1-1-122,4 2-386,5-6 170</inkml:trace>
  <inkml:trace contextRef="#ctx0" brushRef="#br0" timeOffset="63217.6858">8605 9662 101,'0'0'211,"-3"-3"-14,3 3-17,-3-2-10,3 2-16,-1-3-19,1 3-11,0 0-11,0 0-4,0 0-7,0 0-10,10 5-11,-4-2-3,-1-3-11,2 2-3,2-1-4,1-1-9,3 3-4,-1-2-4,1 1-2,2-2-5,2 1-6,-1-2 1,6 1-2,2 0-3,2-1-3,3 0 0,1 0 0,11 2-1,2-4-4,4 0 1,3 1-1,18 0 1,-20 0-1,2 1-4,24-3 2,0 2-3,-26 0 1,30-4-2,-2 5-1,-3-3 3,3 2-5,-7-1-2,-17 1-1,17-2 2,-21 3 0,0-2-4,0 2 7,1-1-3,-5-2-1,-1-1-1,-2 2-1,-1-1-4,-11-1 4,-1 2 3,1-1-5,-3-1 1,-2 0-2,0 0 0,-3-1 1,-7 2 0,0 1 0,-5-1 0,-2-1-3,-1 1 3,-2 0 1,-3-1-1,-1 1-3,0-1-1,-1 1 2,-2 1-3,-1 1-9,-1-2-14,1 2-17,-1 0-21,-1 1-30,6 1-20,-10 0-29,6 1-21,-2 1-191,2 0-383,0-1 170</inkml:trace>
  <inkml:trace contextRef="#ctx0" brushRef="#br0" timeOffset="63675.4796">11186 9288 1883,'-1'-12'-4,"-2"0"3,-1 1 20,-3-2 4,-1 2 4,-1 1 6,-3 3 3,0-1 6,-2 3-2,0-1 14,-1 4 3,-1 0 0,-5 4-3,5 0 6,-5 7 5,-1 3-4,1 3-2,0 1 5,-5 12 4,2 0-14,4 6 5,2 0-14,4 4 1,-2-1 0,2 2-6,5 1-6,2-2 7,2-1-9,4 1-3,2-2-1,2-9-3,2-2-2,5-1 0,1-1-7,2-4 3,4-5-5,3 1 1,3-5-5,0-6-1,2 1 0,2-6-2,0-1 0,2-4 0,-2-7 0,0 1 1,5-7-4,-2-5 5,-10 7-5,3-11 0,-6 4 3,-3-9-5,0 2-1,-3-6 2,-1 0 0,-3 0-3,-5-1 3,-1-2-2,-2 6-2,-3 8 2,-5-11-4,1 13-1,-5 0 0,-6-6-3,2 9-10,-4 5-14,-1-2-16,-2 4-19,-1 2-9,0 3-16,0 2-7,4 2-26,0 1-20,4 4-11,1 2-25,2 2-20,-5 5-158,0-1-388,3 4 173</inkml:trace>
  <inkml:trace contextRef="#ctx0" brushRef="#br0" timeOffset="64384.5659">11068 9042 1523,'-12'-17'-38,"-3"2"20,1 0 18,3 6 22,-3 1-9,0 3 10,0 0 2,0 3 12,-1 2-2,-2 3 7,-2 3 4,-1 3 1,0 4 0,-1 5 16,-6 9 1,-3 7 4,-8 16 5,7 4-2,8-12 1,-6 19-9,5 4-4,1-3-7,6 0-1,3-2-5,4 0-2,5-17-8,3 1-2,2 18 1,3-19 2,4-1-12,5 0 1,2-4-2,3-6-3,4-3-2,-2-8-2,3-2 3,4-5-4,12 0-4,0-5-5,4-5 0,2-6-2,1-6-2,3-1-1,18-7 2,-20-3 2,-2-2 4,-2-5-6,14-13-4,-22 10 0,-4-5 1,-2-2 3,9-16 1,-14 14-4,-3-4 2,5-18-2,-3 0 5,-6 0-4,-9 17-2,1-20 1,-3-1-2,-5 22 6,-1-1-5,-3 0 5,-4 2 0,1 2 0,-10 0 1,-2 6-3,-6 3-1,-4 2-8,-6 5-14,-6 4-17,-6 5 3,-1 4-4,-23 3-15,23 8-5,1 5-12,3 4-13,-1 4-10,2 4-20,3 6-26,-2 1-14,-13 10-26,4 5-134,20-9-340,-14 16 151</inkml:trace>
  <inkml:trace contextRef="#ctx0" brushRef="#br0" timeOffset="64764.5486">10137 9383 33,'-1'-7'256,"1"0"-13,-1 1-15,-1 1-17,1 1-22,-2 3-18,3-4-20,0 5-11,0 0-1,0 0-17,0 0-9,7 11-13,-4-4-16,4 3-6,0 2 3,0 1-13,6 1-7,2 2-5,-1 1 0,3 0-6,0-3-3,3 1-5,1 0-5,0-4-3,2 1-4,1-3-1,-1-1-6,1-1 2,-3-2-2,-4-1-4,-2-2 2,-6 1-5,1-1-3,-3 0 5,-1-2 5,-1 2 5,-3 1 5,-1-3 7,-1 0 5,-9 8-4,-4-1-1,-10 5 7,-11 4-17,-4 3 0,-1-3-8,-5 6-26,-19 6-28,0 4-24,2 1-41,-1-1-35,0 1-62,-3 0-37,-1 0-209,3-1-477,-1-3 210</inkml:trace>
  <inkml:trace contextRef="#ctx0" brushRef="#br0" timeOffset="67810.4007">5315 9523 13,'-1'-4'105,"1"0"0,0 0-2,-3 0 1,2 0-5,-2-2 4,-1 3-4,1 1-17,0-2-3,-1 1 0,0 0-1,-1 2-4,-3-1 1,0 2-4,-2 2 0,-3 0-14,1 5 4,-2-2-5,1 4 2,-4 3-5,0 0 2,1 1-8,3 2-4,3-5-3,2 3-9,2-1 5,1 0-4,3-4 0,2 3-4,1-3-2,2-1-1,2 1-7,2-3-3,1-2 7,1 1-1,4-4-7,1 0-1,0-3 6,0-1-7,2-2-2,-2-2 5,0 0-6,1-4 4,-3 2-9,-4-1 10,1 2-3,-1-1-3,-2 3 3,-1 0 9,1 1 14,-5 0 4,2 2-1,-3-1-1,1 4-2,-1 1-8,0 0 6,0 0-4,-1 10 0,-2 3 2,-4 5 7,1 4 6,-1 1-11,2 3-2,-2 7 0,3 2 2,1-1-7,0-7-3,1-2 0,1 11-3,0-12-1,-1 0-2,4-4-2,-1-1 0,1-4-3,-1-4-3,2-3 0,-2 0 0,1-4 6,0 0-8,0-1 0,1-3 0,4-4-1,1-5 0,2-1-2,1-9 0,2-1-3,-2-2-3,1-1-2,3-8-15,-5 6-7,2-8-5,-2 8-4,-1-1 4,-1 1 0,1 0 5,-2 3 4,-2 1 1,0 3 3,-3 4 2,0 2 3,-1 5 3,-1-2 7,2 6 2,-2-2-2,0 1 2,0 4 0,-3-1-2,3 1 4,-4 7 0,1 1 0,-1 3-5,1 4 6,-3 4 1,2 2 0,-2-1 0,3 0 2,2 2 2,0-1-6,1-3 2,2-2 2,3-2 0,-1-5-4,-1-2 1,4 0 0,-2-1-2,4-3 2,-2-1-1,3-2 2,-2-3 5,3-5-3,2 0-5,-3-3 4,1-4 1,-4 2-7,2 0 4,-2-6-1,-4 1 2,-2-1 0,-1 0-2,-1 4 4,-5-3-8,-1 6-3,0-2-8,-2 5-18,0 2-16,-4 0-24,-1 3-34,-3 3-21,3 2-28,-2 2-33,-4 5-142,5-4-356,1 3 158</inkml:trace>
  <inkml:trace contextRef="#ctx0" brushRef="#br0" timeOffset="68938.3854">8176 9501 109,'4'-7'243,"0"0"-7,0-1-8,1 1-14,-2 0-14,-1-1-17,0 3-10,-2 0-11,0-1-5,0 3-8,0 0-11,-2-1-11,1 0-13,-3 2-11,-2 2-8,-2 2-6,-2 0-5,-3 5-4,2 0-21,-2 2-7,-1 1-5,4 0-3,0 1-4,-1 1-7,1-2 1,3 1-7,0-4-1,4 0-3,-1-1-2,1 1-1,0-2-6,3 0-1,0-2-3,3 1-1,-1-1-2,2-1-1,0-1-5,5-1 2,-2 0-2,-2-1 3,2-1-1,0 2 11,-4-1-14,4 0 1,-4 0 2,-3 1-4,4-1 2,-4 1 0,7 0 0,-7 0 15,0 6 4,0-2 7,-1 3-4,-2 1 0,-3 2 2,2 4 0,-6 0 0,3 2-1,0-2-7,0 3 2,0-5-1,0 0-4,0 2 2,3-2-5,-2-2-1,5-4 1,-2 3-3,0-3 1,0 1-3,2-3-7,1 0 0,0 0 2,0-2-2,0-2 0,0 0 3,0 0 1,0 0-5,13-10 4,-5 3 0,2-3-5,5-4-6,-2 1-4,4-5-8,-3 0-2,2-1 0,-2 2 0,-2 0 7,-2 6 0,-1 0 0,-4 2 3,2 3 4,-4-2-4,1 4 5,-1 1-1,1 1 1,-4 2 9,5 1 3,-5-1-5,1 9 9,-1 1-4,-3 1 3,0 1-4,-1 6 2,-3 3-6,0-4-20,0 4-21,0 2-24,-1-2-31,-1 2-40,1-3-39,2-1-46,-1 1-245,4-1-505,0-5 223</inkml:trace>
  <inkml:trace contextRef="#ctx0" brushRef="#br0" timeOffset="70110.2484">11070 9423 121,'-3'-7'230,"0"0"-23,0-1-17,-1 3-13,1 1-13,0 1-12,0 0-16,2 0-15,1 3-11,-7 0-13,7 0-11,-7 3-6,3 0-3,-1 0-12,1 1-7,0 1-5,1-3-7,-1 3-3,1-1-2,0 0-9,1 0 0,0-1-6,0-1 0,1 1-2,0 0 0,1-3-4,0 5-2,0-5-2,4 2 1,-4-2-5,7 0-1,-4 1 2,1 0-2,-4-1 1,6 0-6,-6 0 0,4 4 1,-3-1 2,1 0 5,-2 1 6,-2 4 4,-1 3 6,-1 3 3,-3 0 2,-1 2 0,-1 2 1,-1 0-1,-1-1-7,1 4 1,3-8-1,0 0-4,-1 5-2,3-8-3,2-1-2,0 0-1,0-1-2,2-1 0,-2-3 7,2 1-10,1-2-4,0 0 7,0-3-8,2 2-2,1 0 2,-3-2 0,11-7-5,-4 3-4,4-1-2,-1-4-6,1-1-9,-1 0-3,1 0-12,2-6-2,0 1-10,-3-2 1,4 2 1,-3 1 6,-1 2 1,-2 0 8,1 4 1,0-1 3,-2 2 3,0 0 1,-1 2 5,1 1-2,0-2 2,-1 5-1,0-1 4,-1 0 8,0 2-6,0 0 2,-5 0-1,9 2 6,-7 0-4,1 1 1,-1 3 5,-1 0 8,-2 1-1,-1 0 5,-2 5 1,0-2 7,-5 1 0,3-4 6,-2 2 2,0 0 1,2 1 9,1-6-10,-1 4-4,1-3 1,3 0-3,-1 1 0,2-4-2,1 3 1,2-2-3,3 0-2,2-2-4,6 0-6,8-1-16,1-2-31,5-1-30,-3 0-45,6-3-48,7 2-239,-9-4-439,9-5 195</inkml:trace>
  <inkml:trace contextRef="#ctx0" brushRef="#br0" timeOffset="71876.5262">5480 10169 126,'0'0'140,"3"3"-5,-3-3-13,0 0 7,0 0-4,0 0-13,0 0-4,0 0-5,0 0-5,7 0-7,-7 0-1,4 0-4,-4 0-8,7 1-4,-2-1-2,-1 1 2,3 1-6,0 0-8,0 0 1,0 3 0,1-3-2,1 5-8,2-1 7,0 1-4,5 3 4,-3 0 5,1 5-9,-3-5-5,3 6-2,-1-1 3,1 2-5,0 2 2,-4 1-4,0-1-5,2 3 4,-3 1-1,-2 0-5,0 1-1,-3 3 0,2-1-3,-2 8 14,-3-8-16,-2-1-6,0 0 2,-2 12-5,1-12 2,-2-1-3,1-1 0,-1 1-1,-3 1 1,-1-3-4,-5 0 1,3 0 1,-4 1 2,0-1-1,-3 0-3,1 1 1,-3-3-4,3 2-1,-2-3 2,-2-1-5,0-1 2,-2-1-5,4-2 0,-4-4 3,1-1-4,0-1 18,6-4-4,-6-3-5,0-2-12,1-3 4,-1-2-6,1-3-7,0-1-3,0-5-1,0 0 0,3-4-9,-3-2-2,-4-5-4,3-3 7,0-1-3,1 1 1,0-2 1,3 1-3,1-2 6,3 9 2,0-11 1,2 10 2,3 0 4,-1-2-1,3 0 0,2-1-1,0 3 2,1-3 2,0 3-1,3-1-1,0 2 1,0 0 0,3 0 4,0-1-1,4 2 2,-3 2-3,0 1-1,2 0 4,-2 6-3,1-1 3,0 2-2,0 1 9,-3 2-7,1-1-1,2 1-1,-1 1-4,-1-1 3,1 2-1,-2 0 2,1-1 0,-1 5 0,0 0-3,0-1 1,-1-1-1,0 3-4,-1 2 0,1-3 1,-1-1-7,0 4 2,0 0-2,-2-4-2,2 4-1,0 0-1,0 0-4,-5 0 3,5 0-2,0 0-1,0 0-2,-9 4-1,9-4 0,-7 4 5,4-3-5,-1 1 1,0-1 6,1 2-1,-2 0 0,-1 1 3,-1-1-4,1 0 5,2 1 1,-2 1 2,2-2 2,-1 2 2,0 1-2,-4-1 2,4 1 2,-2-2 4,1 3-2,-3 0 2,2 0 2,1-1-2,1 1 4,-2 0-2,0-1 0,0 5 1,1-2-2,-3-1 2,5 0 4,-2-1-1,1 1-2,0-2 1,0 2 4,1-3-2,-1-1-2,2 1 2,1-1-4,0-2 4,1 0 3,-1 0 0,2-2 4,0 0 2,0 0-3,0 0 0,0 0-2,0 0-2,7-15 3,-1 6-3,1-3 2,-1-1-2,4-4-1,0-1 1,1 0-3,2-3 3,1 1 0,0 0-2,1 1 3,-1 1 0,-3 3-1,-1 3 5,0 1-2,-3 1 1,2 2 1,-4 3-1,0-1 2,0 2-3,-1 1 1,-1 1 2,0 0-6,-3 2 6,7 5 6,-4-1 3,1 3 1,0 6-6,1-2 4,-1 3-5,1 5-1,0 0-1,1 0 1,0-1-4,-2-4-3,3 5-9,-2-7-11,0-1-17,0 1-21,0 0-21,-1-4-31,2 0-26,-1 0-32,0-1-38,-4-3-127,2 0-353,0 0 157</inkml:trace>
  <inkml:trace contextRef="#ctx0" brushRef="#br0" timeOffset="72396.1345">4641 10962 18,'-2'-9'239,"0"2"-15,0-1-16,-1 1-10,1 3-3,0-1-14,-1 1-17,-1 3-15,3-1-19,1 2-11,0 0-11,-7 4-7,3 4-5,1 2 1,1 8-8,0 3-6,2 1-2,1 2-12,2-2-4,1 5-6,1-4-3,1 1-8,2 0-4,2-4-5,3 0-6,-2-4-1,0-4-4,4 1-2,-1-5-4,-1-5-4,2 0 2,0-5-4,1-1-1,3-6-5,-2-1 1,-1-3 1,-3-3-4,1-2 3,-3-1-5,-1-3 6,-1 1-3,-5-1-1,-3 1-1,1-5-1,-4 3 0,-2-1 0,-2 2 0,-1 2 1,0 1-1,-4-1-3,1 10 4,0-1 0,-2 2-1,1 1-4,-2 3 2,0 5-2,-1 4-7,1-1-7,-5 7-16,1 1-16,1 3-25,4 2-22,-1 1-23,3 1-24,3 0-36,2 0-24,3 1-196,-2-4-425,4-2 188</inkml:trace>
  <inkml:trace contextRef="#ctx0" brushRef="#br0" timeOffset="73993.8606">6418 9036 129,'0'0'159,"0"0"-9,0 0-10,0 0-10,0 0-2,0 0-12,0 0-7,0 0-2,0 0-6,0-3-6,0 3-7,0 0-5,0 0-9,0 0-10,0 0-5,0 0-3,0 0-2,0 0 3,0 0-2,0 0-5,4 9-2,-4-5 3,1 1 3,0 1 9,2 3 1,-2 2-6,1 2 7,-1 1-1,2 6-1,-1 0 1,-1 3-3,1 0-4,0 1-3,-1 2-5,1-3-5,-1 1 1,3-1-5,-4-1-2,3-1-7,-1-2 2,0-5-9,-2 0 4,3 0-2,-2-5-4,2 1-1,-3-2-1,0-1-4,3-1-2,-2-1 8,1 1-8,-2-4-5,1 1 4,-1 0-7,0-3 7,0 6-3,0-6-3,0 2 5,0-2-4,0 0-3,0 0-2,0 0-8,0 0-24,0-13-26,0 10-7,0-2-8,0 1-16,-1-1-28,-1 1-37,1-2-21,-2 2-18,1-1-32,0 0-143,-1 2-395,3-1 175</inkml:trace>
  <inkml:trace contextRef="#ctx0" brushRef="#br0" timeOffset="75596.5757">8208 9998 157,'0'0'162,"0"0"-11,0 0-12,4-2-7,-4 2-9,0 0-6,10 0-7,-6 0-1,2 3 3,0-2-15,-1 3-9,2-1-7,-4 0-4,4 2-1,0 0 4,-1 1-2,1 2-7,1 2 1,1-1-1,-1 4-1,1 1-1,3 1 0,-2 6 2,-1-4-5,-1 3 0,1 2 6,-1 1 0,-1-1-14,0 3 1,0 2-2,-3 8-1,-3 0 3,1 1-4,-5 0 0,-1 0-6,-3 1 0,2-2-5,-4-1-5,-1 3-2,0-4-4,1 2-2,0-10-4,-4 8-3,-1-9 1,0 8-5,0-13-3,0 2 2,-1-1-7,-1 0 2,-1-4-3,-4-1 12,3 1-14,-2-1 5,-4-3-6,3 1-1,-3-2 2,0-4-4,0-2-3,2-1-10,-2-2-2,1-4-4,-1-2 0,3-2-10,0-1-6,3-2-2,-1-4-8,1 0 3,1-4-11,-1-2-7,2-2 3,5-2-3,-6-10 0,6-1 1,1-1 1,0-1 4,3-1 4,1-1 3,4 3 6,-1 0 2,3-1 6,3 10 1,-1-10 4,1 12-1,2-3 7,-1 3 1,0 1 5,3 1 0,-1-1-5,1 2 6,1 2 1,2 1-1,-3 5 5,0 0 1,0 1-4,3-1 2,-3 3 0,3 0-2,-4 1 2,-2 1 1,3 1 1,0 0 0,-3 1 2,0 2 0,-1-1 0,0 0-4,0 3 0,-2-3 4,2 2 0,0 0 3,-3-1-4,3 0 4,-2 0 1,-1 1-4,1-2-3,1 3 3,-2-1-1,0 3 8,0-4-1,0 4 0,0-3 4,1 0-2,-1 3-4,0 0 2,0 0-2,-4-2 1,4 2 0,0 0-2,-11 6 3,4-1 0,-2 0 2,-1 4 7,-2 0-6,-2 5 3,-2 2 4,2 2-2,-3-1-1,3 1-1,-4 0-3,1-1 3,0 2-1,-1-4-3,4 0 2,-2-1-5,5-2 3,1-3 2,0-2-2,3 0-2,0-3-1,1 0 4,2-1-2,1 0 2,-1-2-4,4-1-2,0 0-1,-4-5 0,4 0-3,3-5 1,1-1-4,3-3-1,4-4-5,2-1 4,-2 2-3,2-3-4,1-1 7,0 2-1,-1 1 0,-1 0 2,2 1-2,-1 3 1,0-1 6,-3 7 3,-5 2-1,2 0 1,-1 1 1,-2 1-2,0 1 0,2 1 4,-3 1 2,-3 1 1,7 3 4,-3 4 6,-1-2 3,0 3 5,1 1-1,-1 3 1,1 1-4,3 1 1,-4-1-7,5 0 2,-1 5 0,2 0-3,-5-3-2,6 2-1,-3-4-1,3 3-10,-2-4-18,2-3-15,0 1-31,0-2-10,1 3-30,-1-4-30,0-1-38,-2-1-42,-2 1-134,1-4-377,0 0 167</inkml:trace>
  <inkml:trace contextRef="#ctx0" brushRef="#br0" timeOffset="76106.2113">7486 10835 166,'-6'-1'204,"6"1"-20,-10 1-2,5 1-11,-3 1-11,3 1-3,-2 3-7,1 1-9,-1 4-6,1 1-12,0 6-6,1 2-6,1-1-6,3 1-12,1-1-3,0 2-8,0-1-7,8-5-10,-7 1-7,5-3-4,-2 0-3,3-3-5,2 0-3,-2-4-7,1-2-4,5 0-2,1-2-6,2-3-3,-2-4 0,0 1-3,0-3 6,-1-2-9,1 0-4,-3-1 0,0-6 0,-4 3-4,-1-2 2,-1-7 2,-3 6-3,-1-6 3,-2 2-2,-1-1-1,-3 0-2,-4 1 1,1 2 5,-3 1-6,-3 0-1,4 5-3,-4 3 2,1 1-16,-1 2-12,0 0-24,1 2-19,-1 3-26,1 3-27,5-1-37,-1 1-37,2 3-208,-1 0-434,1 0 192</inkml:trace>
  <inkml:trace contextRef="#ctx0" brushRef="#br0" timeOffset="81712.2147">7573 10894 39,'0'0'109,"0"-3"-3,0 3-5,1-5 3,-1 3 2,0 2 4,0 0-1,2-3-3,-2 3-3,1-3-1,-1 3-5,0 0-6,0 0-3,0-3-7,0 3 1,0 0-6,0 0-6,0 0-5,0 0 1,0 0 3,0 0 14,0 0 5,-3 14-1,1-5 1,0 4 0,1 1-3,-2 7-2,1 1-4,0-1-12,-2 2-5,1 1-4,1 0-5,1 0 3,1-1-8,0 1-8,-2-1-6,0 1 1,2-4-4,-2 0-5,1-1-2,-1-4-2,4-2-5,-2 0 5,0-3 5,0-2-10,0-1-5,0-1-3,0-1 0,0-1 0,0-1 1,0-1-2,0-2 0,0 0-2,0 0-2,0 0-4,3-14-5,-3-1-4,4-3-1,-1-4 8,-2-3-7,2-1-7,0 1-6,-1-11-2,0 1-3,1 8-7,-2 0 1,1 1 2,-2 0 2,0 2 8,0 2-1,0 3 0,-2-2 4,1 8 2,-1 0 1,1 4-1,0 0 8,1 1-1,0 1 4,0 3-1,-2-1-1,1 2 0,2 0-1,-1 3 4,0-4 2,0 4-1,0 0-1,0 0 0,-1 10 4,1-2 5,1 5 10,-2 5-2,1 5 4,0 2 0,-3 1-1,2-1 1,0 4-1,0 6-3,0-10-5,-1-1 4,2 0-2,2-1 0,-2-3-2,0-2-3,-3-5 1,4-4 0,-2-1-1,1-1-1,0-2 4,-2-1-3,2-1 1,0-3-3,0 0 0,0 0-1,-2-12 1,2-2-3,0-3 2,1-4-2,0-2-1,-2-3-1,4-8-3,-3 9-8,0-13-4,0 1-8,0 4-2,-3-2-3,4 10 4,-2 1 2,0-1 0,-2 3 7,3 2 0,-4 6-2,2 0 11,-3 4 5,5 3 2,-2 1 0,1 2 0,-2 1 1,-1 3 3,4 0 10,-6 4-1,2 4 5,0 4 5,-2 9 6,2-1-7,-2 5-2,5-2 1,-5 2-6,6 1 1,-1 2-1,1-3-1,-3 0-1,6 1 0,-6-1-1,6 0-1,-3-2-1,0-5-5,0-4 0,0-5-1,0-2-1,1 1 0,-1-3 3,2-2-4,-1-1-2,-1-2 1,0 0 1,4-11-3,2 3 0,-2-5 2,-1-7-6,0 0-6,1-2-7,-1-5-2,-2 3-2,3-3-6,1 4 4,-1-1-3,-1 2 4,2 2 6,-2 0 3,0 6 1,-3 3 1,1 2 4,-1 3-3,0 1 1,2-1 3,-2 2-1,1 1 3,-1 3 1,0 0 2,0 0 4,0 13 11,0 0 0,-1 1-1,-1 7-2,-2 2 2,3 0 0,1 2 4,-3 0-3,1 1-1,2 0 0,-1 2-3,2-3-2,-1 2 4,-3-3-1,2-1-1,0-8-2,1-1-2,-3-3 1,2-2 1,2-2-3,0-1-1,-1-1 4,0-3-2,0-2-1,0 0 1,0 0-7,2-13-4,-2 4 0,-2-5 1,2-8-1,0-2-6,0 0-4,0-2-2,2-9-12,-5 1-5,2 7 7,1 3 1,0-12 5,-3 13-2,3 0 5,-4 1 1,3 2 4,-1 6-2,-1 1 4,1 1 8,1 4 9,0 4-3,1-1 2,-3 1-4,3 1-1,0 3 4,0 0 2,-7 11 11,3 1 0,1 2-1,0 7 3,0-1-2,-2 7 2,2-2 2,0 10-3,-1-9 0,1 9 0,3-8-5,-2-1 0,4 2-1,-2-3 1,-2-2-2,4 0-1,-2-1-1,0-8 2,1-2-2,-1-3-5,0-2-1,2-1 3,-2-3-3,1-1 7,-1-2-8,0 0 0,3-11-4,-3 1-2,0-3-3,1-9-5,2 0-3,0-3-7,-4-1-7,2-9-5,2 0-5,-2 9 3,-1 1 7,3-2 1,0 4 6,-3 6 2,0 2 2,0 1 9,0 6 4,-3 1 1,3 1-1,3 2 2,-3 4 5,0 0 11,0 0-1,0 0 3,0 14 3,0-1-4,0 6 2,1 0-2,1 0 0,-1 0-1,2 1-5,0-1 4,1 2-3,-1 0-8,-1-2-6,0 0-21,1-4-26,-1-1-20,0 0-34,1-6-28,-3 2-24,3-2-31,-2-2-126,0-2-341,3-2 152</inkml:trace>
  <inkml:trace contextRef="#ctx0" brushRef="#br0" timeOffset="82818.2571">9409 9091 35,'-7'2'178,"7"-2"-6,-8 4-2,4 1-10,-2 0-8,-1 6-8,1 0-2,1 2-14,-2 5-2,1 2-14,1 0-7,1 2-3,1 0-15,1 1-8,3-4-9,0 2-1,-1-1-20,3-2-1,0-4-3,2 0-7,2 0-4,-3-1-1,1-2-1,1-2-4,1-2-1,0-1-5,4-1-4,-2-3 5,2-1-5,2-3 1,1-1-5,0-2 0,-1-1 2,1-3 1,0-4 1,-1-1 3,-4 1 0,3-5-3,-1 0 3,-1 1-3,-3-6 10,-2-1-8,1 2 8,-5-1 1,1-1 2,-2 4-6,-2 2 0,0-3 2,-3 9 1,0-2 5,1 2-3,-5 1-4,2 2-4,0 3 0,-1 2-3,-2 0 0,-1 3-5,-3 2-1,1 1-15,-1 4-15,0 3-17,-2 2-24,2 3-30,1 3-26,2-1-38,3 3-34,-1 0-52,2-2-128,1-3-396,2 0 176</inkml:trace>
  <inkml:trace contextRef="#ctx0" brushRef="#br0" timeOffset="84626.4205">11078 8856 16,'0'0'90,"0"0"-6,0 0-13,0 0-1,0 0-2,0 0-3,0 0 3,-3 3 7,3-3 0,0 0-6,0 0 9,0 0 6,0 0-6,0 0-11,0 0-2,0 0-12,-5-8 1,3 6 0,2-1 2,-1-1-3,0-1-8,-1-1 0,2-1-5,-3 0-5,3-2-1,-1 1 0,-2-1-1,-1-3 3,1-1-7,0 2 5,0-2-7,2 0-2,-1-1-2,2-2 3,-1 2-5,2-5 0,2 0 1,0 0-4,0-1-3,0 1 0,1-2-2,2 1-6,-1-3 4,4 1 0,-1-1-6,4-1 4,-2 0-6,1 0 4,3-8-3,-3 7 2,1 0-4,1 0-1,4-4 4,-3 5-5,-3 2-2,4 0 4,0 1-6,-1 1 1,0 2 2,2 0-1,0-1-2,1 6-2,3-2 3,1 2 10,1 3-7,-1 0 7,3 0-9,-2 6-1,1-4 2,1 4-1,-1 2 2,3 0 0,-2 2 0,-2 2-3,2-1-1,-1 1 2,-2 3 0,1 1 3,-2-2-4,3 4 2,-5-2 3,2 4-5,-3-1 2,-3-2 2,4 4-3,-4-2 4,0 3-1,-1-1-5,1 3 7,-4-2 1,1 0-1,-1 4-5,-3 2 0,3 1 3,-6-1-4,0 2 1,-1 2-1,-3-1 3,0 1 2,-3 0 1,0 1 0,1 2-1,-4-2-4,-1 4 5,0-2-4,0 1-1,-3 9 3,0-8 2,-3 8-1,1-2 5,1-8-2,1-1-4,-3 1 2,2-1 0,-3-2-2,1 2 0,2-4 4,-3-1-8,1 1 8,2-1-6,-2 0 2,-1 0 1,1-1-1,-1 0 1,1-2-1,1-1-2,-2 0 3,4-4-3,0-1 4,0 1 1,0-2 0,0-1 0,2-1-4,4-2-10,-3 1-1,0-1-1,1-1-13,0-1-5,-1 0-9,2 0-8,-2-3-9,-2 2-14,4 0-19,-1-2 2,-1 0-16,7 0-7,-10-1-10,2 0-93,2-1-229,2-2 101</inkml:trace>
  <inkml:trace contextRef="#ctx0" brushRef="#br0" timeOffset="84980.4903">11551 8766 102,'0'0'135,"-7"13"-6,6-6-3,-2 1-11,2 5 3,-5-1-14,3 4 3,-3 2-13,1 2-1,-1-2-9,1 2 1,-2 1-3,-1-2-14,2 0-8,1-5-4,0 2-2,1-3-4,1-1-3,-2-1-4,2-1-4,1-3 0,-1 0-8,1-2-6,1-1 6,0 1-2,1-2-2,0 0 5,-2-1 1,2-2 4,-1 4-1,1-4-2,0 0-6,0 0-2,12-6-6,-4 2 2,0 1-4,6-3-8,0 1 7,-1-1-5,4 1-5,3-1-18,1 0-4,1 2-19,1-3-17,-1 3-18,1-1-12,1 1-32,-2 0-19,2-1-20,-8 2-123,5-6-297,-6 4 132</inkml:trace>
  <inkml:trace contextRef="#ctx0" brushRef="#br0" timeOffset="85993.7615">12241 8173 119,'-2'8'143,"-1"0"3,-3 5-14,0 1-14,1 4 1,-1 0-21,2-3-4,-3 4-6,7-1-7,-3-4-9,3 0-6,0-1-5,0 2-4,3-2-9,1-1 4,-4-1-6,6-2-9,-3-2-6,2 1 5,-2-2-5,4 0-3,0-3-3,3 1 0,0-2-4,1-1 0,3-1-4,0-1 1,0-1 1,-1-2-6,1 0 0,-3-2-1,-1-1 1,3-2-6,-3-2 3,-2 1 4,1-2-9,-2 0 0,1-6-4,-4 5 4,1-2-4,0-3 5,-5 4-9,0 0 3,0-2 0,-3 1-3,1 1 4,-4-3 1,0 5 1,-1 1-1,2 3-7,-4-1 2,-1-1 0,-1 4-1,1 2-6,-4 1-7,2 2-14,-3 3-3,1 1-19,0 5-15,-5 0-11,0 1 0,1 6-23,1-1-21,0 5-102,0-2-242,-1 2 107</inkml:trace>
  <inkml:trace contextRef="#ctx0" brushRef="#br0" timeOffset="89178.2442">11047 10075 97,'0'0'145,"-7"7"-10,7-4-15,-2 1 1,1 2 2,0-1-3,-1 4-16,-1 0 8,1 0-8,-3 2-3,0 2-5,0-1-2,1 3-7,0-2-13,-3 5 2,-1-1-3,1 2 6,-3-1-5,0 0-1,-1 2-4,1 2 1,-1-1-4,2 0-2,-3-1 4,0 2-4,-2 0-1,1-1-3,2 0-5,-3-1-4,-1-1 2,2 3 0,-2-2 1,-8 7 2,6-6-7,-3-2-4,2-1-5,-1 2 0,-1 0-5,1-3 2,-1 2-1,-1-4-3,2 1-6,-2-1 13,2 1-16,-2-4-3,1 1 4,-1 0-3,4-4 0,-4 1 0,3 0-5,-3 0-2,0-2 0,-2 0-2,2 0-1,-3 1 1,2-2-2,-1 1 1,-1-4-1,0 3-1,0-1-6,-4-4 3,3 2 0,-2 0 2,3 0-5,0-4 0,-1 5 2,1-4-3,0 1-1,-1-2-2,2 0 3,1-2 0,-1 1-4,-1-4-4,2 2 4,-2 1-7,0-2 3,-2-1 2,1 1-1,1-2-2,-1 0 3,1 3-3,0-2 1,0 1 1,0-3-3,-1 3 3,2-2-3,0 2 4,-2-2 1,1-1-3,0 4 2,2-3 0,-2 0-2,0 0 2,3 0 1,-2-1 2,3 0-1,5-1-2,-6 0 1,1-1-1,2-2-2,0 1 1,1 1 0,4 0 5,0-2-6,-1 2 3,1 0 1,-3-3-1,4 2-2,-3-3 2,0 0-4,3 3 0,-2-3 3,4 0 0,-3 4-2,2-2 2,0 1 2,-5-1-3,5 0 1,-2 2 1,2-2 1,0 1 7,-2 3-9,1-3 0,-1 1 3,1 1-2,0-1-3,1 0 2,1 2 2,0-2-2,-2 1-2,2 0 2,-1 0 2,3-2-1,-2 3 2,0-1-3,1-2 2,1 0 4,0 4-3,-2-3 1,2 2-3,-5-2 3,5-2-1,1 6 0,-2-4-1,1-1-2,0 3 1,-1-2 0,1 1 2,1 3 2,0-4-4,-1 4 5,4-3-6,-3 1 0,-1-2 4,2 2-2,0 0 1,2-2-1,-1 2-2,0-1 3,0 1 1,1-2-4,1 1 2,-1-1-2,-1 0 0,2 0 12,-1-2-8,0 0-3,0-1 2,1 3-1,-3-1-4,3 0 13,-1-1-10,-2 1 2,1-2-2,-1 4 1,2 0-1,1-1 7,-4-2-11,3 0 2,-4 2 1,3 0-2,2 1 5,-3-2-1,3 1-2,1 1 7,-3-3-6,0 2 4,3 0-4,0 0 2,-1-3-3,0-1 6,-1 2-9,2-2 2,-3 0 1,3 0 3,-2 0-1,2 0-2,-2 1 0,1-2-1,0 2 2,0-2 0,0 2-2,0 0 1,1 0 1,-1 0 0,0 1 3,0 0-3,0 2 8,2-1-9,-2 2 0,2 0 2,-1-3 0,0 3-3,0 0-1,-1 1 3,2-1 0,0 4 0,-1-2 1,-1 3-2,3-1 2,0 1-2,-3 1-2,3 2 1,-1-5-2,1 5 2,-3-1 0,3 1 0,0 0-2,0 0 5,0 0-3,-8 6 0,5-1 0,-1-1 0,-2 3 1,3 0 3,-4 3-6,0 3 4,-3 4 0,3 2 3,-3 1-1,1 3 1,-1-1 1,0 1-2,-1 0 2,2 3 0,1-2-1,1-1 0,0-3 2,1 0-3,0-6 0,4 0 2,-1-2-2,1-2 0,1-3 3,-2-1-3,2-2 3,-1 0 0,2 0-1,-1-1 2,-2-2 1,3-1-2,0 0-1,0 0 2,0 0-4,4-10-2,-2 2 4,2-5 0,0 1-2,2-8 3,2 2 0,-4-4-9,2 3 1,1-3-2,2-2-3,0-1-1,-1-3 0,-1 6-7,2-3 4,1 1 0,1-2 1,-1 4 1,0 3-2,3 1 3,-3 2 1,-2 3 0,-1 2-1,0 1 5,2 6 3,-2-3-3,0 2-1,3 4 1,-1-1-1,0 2-1,1 2 0,0 3 2,2 3 1,2 6 2,-1 0 0,1 3-3,0 2 6,0 1-3,2 3 2,-1 1 1,5 9 2,-6-10-4,8 5-17,-9-8-16,2 0-16,0 1-28,-1-1-20,3-4-28,-1 0-39,0-3-40,-5-3-163,1-2-398,0-1 176</inkml:trace>
  <inkml:trace contextRef="#ctx0" brushRef="#br0" timeOffset="89718.7991">9963 10334 44,'-2'-2'240,"4"-4"-18,-2 5-19,0 1-14,0 0-6,0 0 6,0 0-9,-4 12-9,4-1-10,-3 1-24,0 3-15,2 4-11,-1-1-10,2 4-10,-4-3-8,4 2-9,-3-1-7,3-1-6,-4 0-10,1 0-15,3-4-24,0 0-23,-4 0-26,4-3-21,-3 1-34,0 0-38,2-6-35,1 2-50,-3-2-122,3-1-365,0-3 162</inkml:trace>
  <inkml:trace contextRef="#ctx0" brushRef="#br0" timeOffset="152869.8896">21188 7883 30,'0'0'82,"-1"-3"-7,1 3 6,0 0-15,-1-3 1,1 3-6,0 0-3,0 0-1,0 0-3,-2-2-10,2 2 3,0 0 1,0 0-8,0 0 11,0 0-16,0 0 0,0 0-4,0 0-4,0 0 2,0 0 8,0 0-5,0 0-12,0 0 10,0 0-7,0 0-1,0 0 0,0 0-2,0 0-3,-2-4-1,2 4 0,0 0 2,0 0-6,0 0 7,0 0-7,0 0-3,0 0 2,0 0-3,0 0 1,0 0-15,0 0 19,0 0-3,0 0-2,0 0-2,0 0 1,0 0-1,0 0-3,0 0 4,0 0-5,0 0 8,0 0-9,0 0 5,0 0-6,0 0 4,0 0-4,0 0-3,0 0 5,0 0-4,0 0-5,0 0-7,0 0 3,0 0-19,0 0-13,0 0-16,8 8-15,-8-8-14,3 0-99,-3 0-202,0 0 89</inkml:trace>
  <inkml:trace contextRef="#ctx0" brushRef="#br0" timeOffset="180539.8636">13747 6734 151,'4'-13'226,"2"3"-10,-4 0-10,3 3-8,-4 1-10,2 1-17,-3 1-21,3 1-12,-2-1-17,0 2-12,-1 2-12,0 0-8,6 7 0,-7 2 3,-1 4-2,-2 9-8,-3 3-1,-1 12-5,-2 3-2,-4 3-8,-5 15-6,5-17-1,-1 1-6,-6 21-6,5-20-4,2-2 0,-3 0-8,2-5-5,1-2-2,4-8-1,-2-2-5,3-3 2,2-1-8,0-7 1,1-3 1,4-1-1,-2-2 0,2-3 3,-1-1-4,-1-1-3,2-2 4,2 0-10,0 0 1,-11-6-2,8-3-3,3-1 1,0-2 3,-3-3-9,5 1 1,-1 0 1,2-6-3,-2 5 3,4 0 0,0-3-2,-1 4-3,-1 7 1,1-1 2,-1 0 7,-1 4-11,-1 1 2,3 0 0,-2 1-1,-2 2 3,10 2 1,-4 1-1,2 1 1,1 6-2,3-1 2,-3 0-4,4 5 4,1-1 0,-4-2 0,0 0-7,4 3-12,-4-3-3,1 0-16,-1-1-16,0-1-10,0 0-12,0-2-14,-1-2-14,0-2-14,2 0-11,-1-2-23,4-1-12,0-2-11,-1-3-31,1 1-108,0-3-339,3-3 150</inkml:trace>
  <inkml:trace contextRef="#ctx0" brushRef="#br0" timeOffset="180781.2185">14126 7058 7,'-2'-3'228,"2"0"-16,0 3-19,-4-4-20,4 1-15,0 3-17,0 0-15,6-3-7,-2 3-14,0 0-10,6 0-15,0 0-23,0 0-23,5 2-25,-1-1-23,2-1-32,-1 0-32,6 1-29,-8-1-142,-2-1-270,-1 1 120</inkml:trace>
  <inkml:trace contextRef="#ctx0" brushRef="#br0" timeOffset="180955.7532">14164 7260 59,'-3'3'233,"0"-1"-5,3 0-2,0-2-14,-3 2-21,3-2-19,0 0-21,0 0-21,0 0-23,0 0-28,17-4-37,-7 2-30,4-3-33,2 1-41,6-3-28,1 0-33,-1 0-135,-1-3-279,0 1 123</inkml:trace>
  <inkml:trace contextRef="#ctx0" brushRef="#br0" timeOffset="181446.4378">14870 6614 1816,'-4'-24'0,"-2"2"19,0 1-7,-1 4-2,0 6 4,0 0 8,0 1 7,0 1 8,2 5 5,1 0-5,0-1-1,1 3-7,0 2-7,3 0 6,-6 4-5,2 4 2,1 4-2,0 2 2,-1 8 2,0 1 0,1 2-3,-1 8 1,1 4 3,-1-1 0,1 0-5,0 2-1,-1-1 0,2 1 3,-4 2-6,-1-4 1,1-1 1,-4-1-5,3-8-1,-1-1 0,-2-1 1,-3-2-5,3 1 2,-4-7-2,0 1 1,-3-4 3,7-4 0,-1-1 2,-1-2 1,4 0 1,1-3 7,-2-1 0,2-1-2,1 0 2,0-3-4,3 0-2,1-4-2,0 2-4,4-5 0,0 1-1,3-3-1,0-1-4,4 1 0,1 3 0,2-1-3,2 1 3,-4 3 3,4 3-6,0 2-2,-1 2 2,0 5 9,-1 1 3,-2 4 6,3 5 8,-4 4 3,-3 4-5,-3 1 3,1 11 2,-6 1-3,2-3-2,-5 4-4,0 3 2,-1 0-3,0-2-2,-3 2-6,0-1-9,2-1-10,0-2-11,0-1-11,4-1-13,0-12-12,-1-2-20,4 4-24,2-5-21,0-7-19,0-1-22,4-3-22,-1-4-21,4 1-193,-1-3-423,5-3 187</inkml:trace>
  <inkml:trace contextRef="#ctx0" brushRef="#br0" timeOffset="191462.6479">15266 6902 59,'1'-4'194,"1"1"-12,-2 3-17,3-3-10,-3 3-19,3 0-13,-3 0-13,0 0-9,0 0-6,0 0-2,11 3 9,-8 0-2,0 2 0,-1 2-8,1 2-2,-3 1-5,3 1-4,-1 2-3,-4 7-6,4-2-2,-2 1-3,-2 1-14,2-1-4,-3 2-6,0-2-4,-1 3-3,1-4-3,1 2-2,0-5-2,-1 0-4,-1 2-8,3-2-6,-1-4-13,-1 2-19,0-5-13,2 2-27,0-3-14,1 2-18,0-4-23,1-1-20,2 0-18,-2-1-16,2-2-139,-3-1-335,0 0 148</inkml:trace>
  <inkml:trace contextRef="#ctx0" brushRef="#br0" timeOffset="191845.6205">15549 6952 66,'0'-6'189,"0"3"-2,2-1-10,-4 1-19,2 0-14,0 3-16,0 0-2,0 0-6,-5 10-2,-1-4-11,-1 7-5,-1 4-8,-1 2-1,2 0-6,-2 2-10,3 0-4,0 2-8,-1 4-2,3-3-7,-2-2-6,6-1-6,-3 1-1,5-3-5,-1 0-5,3 1-2,-1-7-4,3 0-1,0-2 0,2 0-3,3-1-3,3-4-1,2-1 0,5-1-5,1-4 1,-1-1-1,2-3-2,-2-2-2,0 1 1,-2-5-2,-1 1-3,-6 1 2,4-5 0,-5-3-7,2-2 4,-5 0-2,-1-1 1,-1-3 2,-3 0-4,-2 0 5,-1 1-1,-4-1-3,0-1-2,-2 2 4,-1 3 0,-3 1-1,-1 2-3,-2-1 1,2 6 3,-4-2-3,0 2 0,1 3-4,-1 2-7,2 3-8,-2 1-15,-1 1-8,2 3-22,0 1-18,1 2-23,2 2-41,1-1-28,0 6-185,3-3-386,0 1 170</inkml:trace>
  <inkml:trace contextRef="#ctx0" brushRef="#br0" timeOffset="193388.4946">16055 7391 205,'1'-3'211,"1"0"-16,-1 1-17,-1 2-19,3-1-17,-3 1-11,0 0-6,0 0-11,0 0-6,1 6-1,-2-1-10,1 1-6,-4 6-9,-2 1-6,-1 5-5,-1 4-9,-4-3-3,1 3-14,-3 0-24,3 3-32,-3-3-32,-3 8-38,4-7-33,-4-1-52,-1 9-145,4-10-337,1-2 150</inkml:trace>
  <inkml:trace contextRef="#ctx0" brushRef="#br0" timeOffset="200487.5039">16656 6877 137,'-5'-7'193,"0"1"-9,0 4 0,1-1-12,1 1-11,-1 0-15,-1 1-14,5 1-17,-10 2-5,6 1-8,-3 2 4,1 2-2,-2 6-6,-5 4 4,-1 1-5,4 2-5,-2 5-6,-1-2-3,0 9-7,2 1-14,1-8-1,3 2-7,0-1-4,3-1-4,3 0-4,-1-2-2,2 1-3,4-5-4,1 0-2,0-6-4,5 0-2,0-3-3,3-4 3,1 1-3,5-3 0,4-1-3,-2-4-3,2-4 0,2-3-5,-1-3 2,0 0-5,-2-4-2,2-2-2,-4-1 5,-3-2-4,-1-3-1,-2 2 1,-5-5-2,-1 1-2,-3-1 1,-1-1-1,-2 1 1,-4-1-5,0 2 8,-2-2-7,-1 4-1,-2 1 2,-1 3 2,-2 2-7,-2 0-5,2 7 3,-1 2-15,-2-1-13,1 4-2,-3 1-17,0 3-17,5 4-6,-5 1-27,2 1-29,3 2-26,-1 2-22,4 0-31,-3 2-134,3 0-376,2 0 167</inkml:trace>
  <inkml:trace contextRef="#ctx0" brushRef="#br0" timeOffset="200771.7439">17063 6764 104,'4'-9'219,"0"2"0,1 0-12,-2 3-16,-1-1-22,3 3-18,-4-1-15,3 3-9,-4 0-3,5 5-5,-3 2 0,1 0 2,-3 7-4,3 5-5,-3 4-8,1 1-6,-2 3-8,-2 1-7,3 7-10,0-2-3,0-8-11,0 1-2,0 0-7,2-3-8,-1 2-6,3 0-11,-2-5-11,0-1-9,1-4-17,0 5-19,0-6-23,0-3-27,0-4-30,-1 3-32,2-2-27,-1-2-28,0-2-176,-1-1-405,2-3 180</inkml:trace>
  <inkml:trace contextRef="#ctx0" brushRef="#br0" timeOffset="201147.7375">17353 6869 2,'3'-8'261,"-2"0"-9,0 3-23,-1 1-23,2 0-20,-2 4-7,0 0-10,0 0-9,4 21-1,-3-8-11,-1 7-5,0 3-22,0-1-11,0 3-11,0 1-12,2 0-4,-1 0-10,1 0-11,1-1-3,1-1-8,-1-1-6,2-2 2,1-2-12,-2-4-8,4-3-2,-1-2-5,0-2-6,1-4-1,2-1-7,4 1-1,-1-7-7,2 1-6,-1-4 2,6-4 1,-2-3 0,-4-2 2,0-2 0,-2-2-3,-1 0 0,0-2 2,-2-4 0,-1-1 4,-2 1 0,1 0 8,-1-10 1,-2 9-3,-4 4 0,0-1 2,-3 3 0,-1 0 0,-1 7-2,-4-4 5,1 4 3,-7 0-3,4 4-2,-2 2-2,-2 1 1,-4 2-2,2 1-4,-4 3 0,1 3-5,4 1-14,0 2-6,-1 3-15,0 2-16,3 1-19,1 1-35,3 2-26,-1 2-36,2 0-26,4 2-194,-1 0-422,2 2 187</inkml:trace>
  <inkml:trace contextRef="#ctx0" brushRef="#br0" timeOffset="201369.1512">17962 7173 2930,'14'-4'-38,"-4"2"23,-2 0 9,-1 1-11,-3 1 15,2 0 12,-2 0 21,-1 2 23,0 2-3,0 0 0,-2 4-2,0 5-2,1 1-5,-5 5-6,0 2-2,-1 0-8,-2 1-12,1 2-12,-4 1-22,4-3-21,-4 4-22,-2-4-27,4 1-32,-3 1-31,-1-3-36,1-1-33,-7 0-179,7-5-432,0-4 192</inkml:trace>
  <inkml:trace contextRef="#ctx0" brushRef="#br0" timeOffset="205446.2408">18573 6885 45,'0'0'59,"0"0"-2,0 0-6,0 0-2,0 0 2,0 0-6,0 0-1,0 0-6,0 0 0,0 0-3,0 0-5,0 0 3,0 0-5,0 0-12,0 0 1,0 0-1,0 0-4,0 0 3,0 0 1,0 0 1,0 0-11,6 4 6,-6-4 8,0 0-2,0 0 5,0 0-8,0 0 4,0 0-3,0 0 2,0 0 1,0 0-4,0 0 3,0 0 10,0 0-12,0 0-7,0 0 11,0 0-4,0 0-3,0 0 5,0 0-13,0 0 8,0 0-4,0 0 8,0 0-8,0 0 13,0 0-5,0 0-5,0 0 1,0 0 1,0 0 1,0 0-9,0 0 4,0 0-4,0 0 1,0 0 5,0 0 1,0 0-7,0 0-4,0 0 3,0 0 2,0 0 2,0 0-2,0 0-3,0 0 0,0 0 1,0 0 5,0 0-2,0 0-6,0 0 0,0 0 8,0 0-5,0 0-4,0 0 1,0 0 1,0 0 4,0 0 2,0 0 0,0 0 0,0 0-1,0 0-1,0 0 0,0 0 4,0 0-2,0 0-13,0 0-4,0 0 11,0 0 1,0 0-4,0 0 11,0 0-9,0 0-5,0 0 9,0 0-9,0 0 2,0 0-4,0 0 5,0 0 3,0 0-7,0 0 3,0 0 4,0 0-6,0 0 6,0 0-4,0 0-1,0 0 0,0 0 1,0 0-3,0 0 5,0 0-3,0 0 1,0 0 7,0 0-4,0 0-2,0 0 4,0 0 7,0 0-7,0 0 0,0 0-2,0 0-9,0 0 4,0 0-4,0 0 8,0 0-3,0 0 2,0 0-4,0 0 4,0 0 5,0 0-2,0 0 2,0 0 8,0 0-16,0 0 1,0 0-4,0 0 10,0 0-1,0 0 5,0 0-8,0 0 2,0 0 9,0 0 0,0 0 0,0 0-2,-3-8 9,3 8-3,0 0-2,-2-3 1,2 3 0,0-3 3,0 3-6,0-6-6,0 1 6,-1 3 9,1 2 5,0-5-1,-1 1-1,1 1-7,0-1-2,1 0 7,-1 1 0,0 1-1,-1-3 3,1 1-7,0 0 5,-1 1 6,1 1 4,0 2-8,0-7-1,0 5-3,-1-1-3,1 3 1,-1-6-4,1 6 3,0-2 1,1-1-2,-1 3-1,0 0-2,-1-4 1,1 4-5,0 0-2,0 0-2,0 0 3,0 0-3,0 0 0,0 0 0,0 0 2,2 16 6,-2-5 4,0 2 3,-1 1-1,1 4 5,-1 4 2,1 0 2,0 2 0,1-1-3,0 3 2,0 0-2,-3 0-2,2 1-10,-1-1-2,-1-1 3,2-3 1,0 0-2,2 0-1,-2-3-2,1-4 2,-1-3-4,0 0 2,-1-3-4,1 0 1,0-2-8,-2-2-17,1 0-14,1 1-9,0-2-6,0-1-15,0 1-14,-2 0-9,2-3-27,0-1-21,-4 2-7,4-2-153,0 0-317,-8-2 140</inkml:trace>
  <inkml:trace contextRef="#ctx0" brushRef="#br0" timeOffset="205768.3807">18891 6916 95,'3'-4'140,"1"2"-14,1 0-10,0 0-8,-2 0-7,2 1-8,-5 1-3,7 1 3,-7-1-2,7 4 6,-4-1-4,0 3 4,0 1-10,-1 2-2,-1 2 1,0 2-12,0 1 0,0 1-7,-2 2-5,2 2-7,-1-5 0,1 5-8,-1-4-6,-1 4-1,1-4-5,0-1-1,-1 1-6,-1-1-6,1 0-15,-2-1-8,1 0-19,-1-1-12,2 0-18,-1-4-24,-2 2-12,4-1-10,-2-1-22,1-1-9,-1 1-21,0-2-101,1 0-268,-1-1 120</inkml:trace>
  <inkml:trace contextRef="#ctx0" brushRef="#br0" timeOffset="206248.0962">19195 7004 57,'2'-1'162,"-1"0"-19,-1 1-15,0 0-8,3-3-13,-3 3-11,0 0-9,0 0-8,3 9-3,-3-6-5,1 5 2,-2 1 10,2 3-5,-2 2-10,-1-1-1,4 7-8,-4-5-1,4 3 5,-4 3-1,1-2-10,-1 1-3,2-1-3,-2-3-2,2-2-9,-2 1-2,4-1-2,-2 1-6,1-6-1,0 2 3,2 1-5,0-3-2,0-3-5,0 1 2,2-3-1,2 1-3,0-3-2,2 1 2,0-4-2,1 1-3,4-3 6,0-1-3,-1-1-2,1-2-2,-1 0 1,1-3-2,2-3-2,-6 4 5,1-3-1,0-4 1,-3 4 7,1-5 2,-1-1-1,-4 3-3,-1 1-1,3-4 2,-2-2-1,-3 6-4,-1-6 0,1 3 7,-2 2-8,-2 0-5,0 1 0,-2 0 4,1 1-7,-4-3 2,-1 4-2,-2 0-5,-4-2 0,-1 3-7,-4 0 1,2 1-6,-5 1 2,3 2-3,-1 2 1,1-1-11,6 4-3,-2 2 3,3-1-18,-1 4-9,4 0 0,-1 5-6,1 2-16,0 0-16,3 0-2,0 3-12,2-1-19,1 3-15,-2 2-108,2-3-269,2 5 120</inkml:trace>
  <inkml:trace contextRef="#ctx0" brushRef="#br0" timeOffset="206485.4621">19767 7240 119,'0'0'210,"0"0"-16,4 3-11,-2 1-14,-4 2-16,1 1-15,-5 4-12,-1 1-15,-1 7-14,-2-1-26,-1 1-26,-2 0-26,2-1-23,-2 1-28,3-2-26,0 0-29,-1 0-24,1 1-114,-3-2-242,4-4 108</inkml:trace>
  <inkml:trace contextRef="#ctx0" brushRef="#br0" timeOffset="208953.8599">20126 7006 84,'0'-4'183,"0"2"-15,0 2-13,-1-6-10,-1 2-10,1 2-3,1 0-4,0 2-2,-3-6 0,3 3-5,0 3-3,-3-2-8,2 0-8,1 2-13,0 0-10,0 0-2,0 0-10,0 0 3,-6 7 6,3 1 1,2 1 0,-3 5-2,1 5-7,-3 0-4,6 3-4,-5 0 0,3 2-7,4 0-4,-2-1 0,1-2-5,-1 2-3,0-2-2,0 1-9,0-2-3,-1-2 0,-1 0 0,1-1-7,1-3-2,-2 0-5,1 1-18,1 0-21,-3-1-21,2-2-20,-2 0-22,3 0-26,-1-3-23,1 0-31,1-1-25,0 0-17,1-2-147,2-3-389,-1 0 172</inkml:trace>
  <inkml:trace contextRef="#ctx0" brushRef="#br0" timeOffset="209354.7863">20435 7141 219,'4'-6'262,"-3"1"-20,1 2-22,-1 1-26,-1-1-17,0 3-19,0 0-17,0 0-15,0 0-5,4 13-11,-8-4-11,1 5-3,2 1-6,-2 3-6,-3 2-8,1-2-5,0 4-5,3-3-10,0-4-2,1 4-7,1-5-3,0 0-3,0 1-6,1-1-2,1-1-5,3-2 0,-2-2-3,3-1-1,-2 0 2,3-4-10,1 2-5,2-3-5,0-2-2,4 2 1,0-9-2,2 3-3,-3-4-5,1-1 2,-2 0-1,5-5 2,-1-2 2,-2 1 0,-2-2 0,-4-1 0,-3 2 0,2-3 5,0-2 1,-4 6 2,-2-6-2,2 1 10,-3 0-4,-3 6-1,-4-2-2,-2-4 0,2 6-1,-1 1-2,-4 1 1,1 2-4,-1-1 0,-2 4-2,-1 1 1,-1 1 6,1 4-16,-2 1-6,-3 4-17,-2 0-13,6-1-8,-1 6-14,0 0-16,0 1-20,6 0-19,1-1-12,3 0-23,-3 3-13,5-2-11,-1-1-151,2-1-360,1 0 160</inkml:trace>
  <inkml:trace contextRef="#ctx0" brushRef="#br0" timeOffset="209894.3445">20902 7144 30,'0'-7'241,"-1"2"-14,-1 0-11,2 1-18,-1 0-22,0 1-15,1 1-14,0 2-19,-2-3-17,2 3-9,0 0-11,0 0-9,-7 5-8,1 3-3,-1 3-5,0 1-2,-2 5-7,0 1-2,0 0-4,0 1-1,0 3-7,2-2 0,1 1-7,1 1-5,-1-2 0,-1-1-1,4 1-4,3-4-4,-2-2-2,4-2-4,-1 3-1,1-5-5,2 0-6,-1-3-1,4 0-2,0-2-1,0-1-4,3-2-1,3 0-4,1-5 0,1 0 4,-1-2-5,1-1 3,2-5-7,-1-1 7,-1-3 1,2 1 4,-2-4-3,-4 2 1,2-1 6,-3-3 0,-2 0 4,-2 0 12,-3 0 2,0 2 2,-3-2-1,2 2 3,-4 2 0,0 1-4,0 3 3,-2-2-4,-1 2 0,-1 2-4,-2 0 0,1 3-2,-2 3 0,3-3-6,-5 6-4,4 0-6,-2 1-15,-2 1-15,-2 2-10,2 4-19,-3 0-9,3 2-20,-1 1-22,0 0-25,4-1-17,-1 3-16,1-2-168,2-1-367,-1-2 164</inkml:trace>
  <inkml:trace contextRef="#ctx0" brushRef="#br0" timeOffset="210667.2757">21296 7441 108,'2'-2'245,"-2"-1"-16,0 3-19,0 0-25,0-4-20,0 4-16,0 0-16,0 0-11,0 0-16,-5 9-9,4 0-9,-3-1-8,-2 3-10,-1 3-2,-2 5-7,-2-2-9,1 1-3,-1 0-11,-1 2-21,1-1-20,0 0-28,1 0-25,-1-2-20,2 1-28,3-4-32,0-1-38,-1 1-108,4-5-306,-1-1 135</inkml:trace>
  <inkml:trace contextRef="#ctx0" brushRef="#br0" timeOffset="210914.6131">21936 7385 87,'0'-3'245,"1"0"-14,0 0-20,1 1-17,-2 2-22,1-3-20,-1 3-26,0 0-26,3-2-16,-3 2-22,0 0-46,0 0-26,2 10-33,-1-9-39,0 2-23,2 0-135,-1-1-260,2-1 115</inkml:trace>
  <inkml:trace contextRef="#ctx0" brushRef="#br0" timeOffset="211085.1571">22258 7304 179,'3'-2'249,"0"-1"-13,-3 3-21,4-1-23,-1 1-19,-3 0-40,4-3-40,-4 3-35,0 0-35,0 0-37,0 0-37,4 6-36,-5-4-147,1-2-252,-1 4 111</inkml:trace>
  <inkml:trace contextRef="#ctx0" brushRef="#br0" timeOffset="211240.7433">22503 7320 145,'2'-2'206,"-2"2"-20,0 0-36,0 0-43,0 0-50,0 0-44,0 0-55,1 6-95,-1-6-149,-1 5 65</inkml:trace>
  <inkml:trace contextRef="#ctx0" brushRef="#br0" timeOffset="211406.2993">22845 7362 253,'2'-2'290,"1"0"-20,-1 0-25,-2 2-26,3-2-38,-3 2-49,0 0-39,0 0-47,0 0-43,0 0-52,0 0-44,6 4-63,-6-4-83,0 0-260,0 0 116</inkml:trace>
  <inkml:trace contextRef="#ctx0" brushRef="#br0" timeOffset="211905.9614">23343 6701 230,'12'-18'267,"-1"2"-12,-1 3-17,0 3-16,2 1-21,1 3-14,2 1-16,1 2-20,-3 1-10,2 4-17,1-2-17,-4 3-11,1 0-7,-3 1-12,0 4-8,0 0-7,-3 2-7,-3-1-1,-1 3-13,-3 0-1,0 3-3,-6 4-6,-1 2-2,-3-1-2,-1 0-1,-2 3 0,-1 1-4,-1-1-5,2 1-9,-2-1-3,2-2-5,3 2-5,-1-2-4,4 1-7,1-4-2,6-2 4,2-2-1,2 1 1,2-2-1,8 1 5,1 0 0,4-3 1,0-4-2,-4-2 4,6 1 0,-7-4 3,1-2 0,-3-1 6,3 1 15,-7-3 11,-1 0-1,0 1 7,-2 0 5,0 0 4,-2-1 3,1 1-10,-1 0-3,-3 2-9,0 0-1,0 0-3,6 7 6,-7 2 0,-1 9 3,-1 2-1,-1 5-3,-2 10 3,-1 3 4,0 2-10,0 0 1,1 3-1,-2 1 0,1 1-4,-3-1 6,-4 18-7,5-22 1,-2-4-8,2-1-12,3-8-4,0-4-6,-1-3-12,-1 0-14,2-4-11,-1-3-15,-3-3-31,-2 0-17,-7-1-26,-2-3-33,-3-3-29,-1 1-32,-1-2-191,-2-3-458,-11-5 203</inkml:trace>
  <inkml:trace contextRef="#ctx0" brushRef="#br0" timeOffset="215682.859">15634 7561 48,'0'0'49,"0"0"-8,0 0 1,0 0-6,0 0-1,0 0-1,0 0-5,0 0 1,0 0-3,0 0-2,0 0-7,0 0-1,0 0 2,0 0-2,0 0-6,0 0 6,0 0-3,3 3-5,-3-3 2,0 0-4,0 0 0,0 0-4,0 0-9,0 0-8,0 0-14,0 0-12,0 0-37,0 0-82,0 0 36</inkml:trace>
  <inkml:trace contextRef="#ctx0" brushRef="#br0" timeOffset="216132.6561">15576 7604 8,'0'0'144,"0"0"-11,0 0-16,0 0-8,4-5-9,0 3-12,2 0-5,1 1-9,3-2-7,3 0-8,1-2-2,6 0-6,1 1-4,1-2-10,1 1-2,1-1-4,-2 1 11,2-4-20,-3 4 0,0-1-7,-1 3 3,-6-1-3,-5 0-8,-1 3-10,-1-2-17,-3 2-24,-1-1-28,-3 2-1,0 0-10,-14 0-98,4 0-197,-3 0 87</inkml:trace>
  <inkml:trace contextRef="#ctx0" brushRef="#br0" timeOffset="216317.1626">15559 7717 34,'9'-4'146,"-1"0"-3,5-4-13,-1 1-16,5-5-8,-1 5-8,2-1-14,2-2-11,-1 1-6,3 2-9,-4-2-21,2 1-30,-1 2-26,1 0-27,-4 2-43,-2-1-69,1 0-170,1 1 76</inkml:trace>
  <inkml:trace contextRef="#ctx0" brushRef="#br0" timeOffset="217102.0633">17628 7378 67,'10'-4'149,"2"0"-15,3 1-10,-2 0-17,2 0-7,-3-1-7,-2 1-14,0 2-6,0 0-12,-3 0-10,-1 0-20,-1 0-19,1 0-21,-3 0-25,-3 1-11,0 0-8,0 0-4,0 0-8,0 0 4,0 0-6,-23 4 9,13-1 0,-4 4 13,-3 2 11,-3 0 14,2 3 4,-3-1 10,2 3 0,0 0 12,1-2 4,2 0 2,2 2 5,4-4 1,3-3 8,0 0 4,3 1 11,-1-1 6,4-3 3,1-1 5,1-1 5,3 1-2,1-2 2,2 0-9,3-2-2,4-2-1,2 0-9,1-1-4,3-1 1,0-2-7,2 0-6,-1 1-9,-2 0-3,4 1-17,-2-2-15,2 2-33,1 2-12,-2 0-26,-1 1-81,3 0-186,0-1 83</inkml:trace>
  <inkml:trace contextRef="#ctx0" brushRef="#br0" timeOffset="217526.9263">19068 7739 114,'16'0'116,"0"0"-4,5-2-7,-1 0-20,1 0-2,-5 2-12,5 0-14,-4 0-13,-2-1-6,0 1-28,-2 0-15,0 0-20,-4-2-19,-2 1-11,-2 1-63,-1 0-127,-4 0 55</inkml:trace>
  <inkml:trace contextRef="#ctx0" brushRef="#br0" timeOffset="217692.4844">19102 7772 27,'-4'2'116,"2"1"6,0-1-12,2-2-7,0 0-1,0 0-12,7 4-8,2-4-13,1 0-1,4 0-3,-1-2-11,4 1 2,-1 0-14,-1 1-1,7-2-6,-5 0-10,-1 1-22,6-2-18,0 0-34,0 1-11,1-1-19,-1-1-90,0 0-181,1 0 81</inkml:trace>
  <inkml:trace contextRef="#ctx0" brushRef="#br0" timeOffset="218230.0457">20630 7855 133,'0'0'153,"0"0"-14,0 0-17,0 0-12,14 2-14,-4-1-10,6 1-10,-1 1-4,1-3-6,5 0-9,0 1-6,-1-1-13,-3 0-1,-1-1-6,0 1-12,-2-2 7,-3 0-9,3 1 6,-6 0 1,-3-1-15,1 2 2,-2-1 1,-1 0-1,-1-1-4,-2 2 0,1-3-3,-1 3 0,-8-1 2,0 0-4,-2 1-1,-4 0-4,0 2 9,-2 1-1,2 0-5,-2 1 6,1 1-6,3-2-1,1 4 5,2-3 1,2-1 0,2 1 4,2-1 0,0 1-7,1-2 10,2 1-3,0 1 1,5-3-4,2 4-1,3-3-1,5 1-4,2-3-4,3 2-1,2-1-3,-1 2-3,1-3-17,-6 0 6,-2-3-3,1 2-21,-1-1-7,-1 2-16,-3-2-27,0 0-100,1 1-213,-4-1 94</inkml:trace>
  <inkml:trace contextRef="#ctx0" brushRef="#br0" timeOffset="224165.1724">13841 8984 53,'6'-12'220,"-2"0"-20,-1 3-6,1 2-13,-1 1-12,0 1-12,-2 1-17,2 1-14,-2 0-15,1 2-6,-2 1-4,0 0 3,1 8-11,-1 4 9,-1 3 1,-2 5 9,-4 4-14,3 2-8,-9 10 0,0 3-9,-1 3-2,3 0-6,-3 0-9,0-1-7,-2-1-4,1 2-9,1-2 1,-2-4-2,1-1-9,2-2 2,2-11 2,1-2-10,0-1-5,3-6-1,0-3 8,0-1-13,1-3 4,2 1-4,0-4 2,-2 0-6,2-3-4,-2 0 0,2-3-2,-3-3-5,2-1-3,2-2 5,0-3-5,3-1 2,0-1-2,3-1-1,-1 2 0,3-1 2,2 1-2,1 3 2,-1-1-3,3 2 4,-2 5-4,1 0 0,-2 1 5,3 3-1,1 1-2,2 2 4,-2 3 2,2 2-1,-1 2-3,4 3-2,-6-2 4,4 5-3,-3-1 3,-1-4 0,4 4-4,-4-3-4,1 2-18,-1-2-14,3-2-19,-2-4-34,-1 3-34,0-6-34,1 3-32,3-6-33,-1 0-197,1-6-454,5-1 200</inkml:trace>
  <inkml:trace contextRef="#ctx0" brushRef="#br0" timeOffset="224643.8891">14234 8523 53,'9'-11'198,"-2"0"9,-2 3-16,-2 0-17,1 1 7,-2-1 18,-1 3-6,-1 1-13,1-1-13,-1 1-14,-1 1-16,0 1-13,1 2-9,-9 1-5,2 3-6,-1 3-5,-8 7-7,1 1-4,-1 3-6,-2 2-4,1 1-8,0 9-8,2-5-2,6-4-6,-1 4-1,6-3-11,1-2 0,3 1-5,3-2 5,3-1-13,-1-3-2,8-1-8,4 0-15,0-4-18,3-1-30,2-5-42,2-1-45,4-5-34,10-3-40,-8 0-64,-3-1-157,-1-4-461,0 0 204</inkml:trace>
  <inkml:trace contextRef="#ctx0" brushRef="#br0" timeOffset="225218.3631">14504 9315 51,'-1'-4'299,"1"0"-30,-1 1-27,1 0-27,0 3-20,2-5-21,1 3-16,3-1-19,2 1-15,2 1-28,6-1-37,-2 1-40,6 1-54,-4 0-39,-1 1-41,1-1-57,-3 0-102,0 0-298,-5 1 132</inkml:trace>
  <inkml:trace contextRef="#ctx0" brushRef="#br0" timeOffset="225365.9678">14514 9517 76,'0'2'209,"0"0"-17,0-2-22,0 0-14,0 0-15,0 0-16,17-4-24,-7 2-41,1-3-49,3 0-42,8 1-44,1-3-115,-3-2-204,1 0 90</inkml:trace>
  <inkml:trace contextRef="#ctx0" brushRef="#br0" timeOffset="227723.6902">15191 8807 78,'-3'-9'175,"1"1"6,-1 2-7,1 1-17,0-1-7,1 3-14,0-2-17,-1 4-14,2 1-8,-3-1-9,3 1-3,-4 6 0,0 2-5,-2 5 2,-4 7-5,0 2-9,-7 12-4,0 2-4,0-3-6,-1 0-1,0 3-3,1-4-7,1 1-1,4-8-6,-1 0-2,0 8-2,2-9-3,1-1-3,0-4-1,-1-1-2,4 0-3,-3-5-1,0-3-1,0 0-1,0-1-1,-1-4-1,-1 1 5,3-3 2,0-2-2,0 1-5,1-1-2,1-1 1,-1-2-3,1 0 1,0-3 2,2 0-3,0-1-5,1-1-1,4-2 0,0 2-4,0-1-2,7-4 4,0 2 1,2 0-2,-1 2-5,2 0 1,0 5 4,0-2-3,0 4 2,-1 2 1,1 1 1,-1 3 0,1 3 9,0 5-1,-1 6 6,-1 0 0,-3 2 4,-3 3-1,0 1 5,-1 10 1,-2-2-4,1-6-1,-3 7 1,2-7-2,-2-1-6,-1-2 0,1 2-3,0 2 4,0-3-2,2-1-9,1 0-7,0-1-19,2-2-16,0 0-30,1-4-24,1-3-26,2-1-32,1-3-29,1-1-43,-2-3-146,4-3-399,1 0 176</inkml:trace>
  <inkml:trace contextRef="#ctx0" brushRef="#br0" timeOffset="229585.7068">15587 9351 149,'3'-13'220,"-2"-1"-16,1 1-11,-5 0-5,0 1-7,-1 3-4,1 2-13,-4 1-10,0-1-13,-1 4-10,-3 0-12,-3 3-10,1 3-9,-3 0-9,-3 7-5,2 0-10,0 3-6,1 2-8,3 0-6,2 2-2,2 0-6,4-2-6,1 1-3,3-3-2,2 0-6,1 1-2,4-3-2,1-2-6,2-2-6,2-1-1,3-1-4,3-3-9,3-5 0,3-3-2,-1-3-2,0-3-4,0-3 1,-3-4-1,-2-1 2,3-9-1,-2-5 8,-2 2-5,-5 0 0,-2-3 0,-1 0-1,-1-1 2,-3-2-1,-1 2 1,1 1 0,-1 0 4,1 0 0,-2 13-1,1-1 2,1 3 6,-3 7-1,1 3 3,-1 4-3,0 0-2,1 3-3,-2 3 1,0 0 0,1 13 3,-1 1-3,0 8 5,-1 3-1,-5 12 1,0 3-4,2 1 2,-4 4 2,2 17-2,1-18 3,-1 0-4,0-1-2,1 1-15,-2-1-29,1-3-32,-1-4-34,3-10-38,1 0-33,0-4-46,0-5-170,2-2-426,4-6 188</inkml:trace>
  <inkml:trace contextRef="#ctx0" brushRef="#br0" timeOffset="229923.7655">15907 9381 123,'0'0'201,"0"0"-13,0 0-6,-13 11-14,8-4-15,-4 3-11,4-3-15,-2 4-17,1 0-7,-1 0-10,3 0-8,1-2-8,3 1-9,-2-4-3,2 3-11,2-4-2,-1 0-4,3-1-8,1-2-5,2 1-4,3-3 0,5-1-6,-2-1-5,2-3 3,-2-1-5,1-2 1,0-5-4,0-2 0,-3-1-3,1 0 0,-2-3-5,-2 1 4,-1-3 4,-3 2 20,-2 6 22,-2-1-8,-3 1 7,3 4 3,-3-2-3,-3 3-2,1 3-3,-2 1-4,0 3-4,-3-1-7,0 4-1,2 2-4,-8 1-3,2 4-5,-3 2-8,2 2-12,0 1-36,1 2-31,5 3-36,-3-1-43,7 0-44,0-4-36,1 0-160,3-1-415,4-3 184</inkml:trace>
  <inkml:trace contextRef="#ctx0" brushRef="#br0" timeOffset="230373.5622">16121 9467 182,'14'-10'192,"2"-3"2,-1 1-16,1-1-3,-1-1-22,1 0-10,-1-1-10,-5 5-10,4-9-14,-4 9-12,0-2-8,-6 0-5,3 1-9,-3 3-1,-1 1-1,0 0-5,-3 0-4,0 3-5,-1 1-9,-1 0-1,2 3-3,-7 0-2,7 0 0,-14 6-4,4 3 2,0 2-3,-1 3-5,1-1-1,3 0-6,-3 5-3,3 1 1,0-6-6,3 2-1,2-1 2,1-2-6,2-1 9,1-2-9,1-1-1,1 0 1,0-1-5,3-3 2,0-1 0,3-1-2,0-2-1,1-2-5,-1-1 4,4-3 1,-1-1-2,0-4-2,2-1 0,-1-3 1,-1 4-1,-1-5 0,1-3 3,0 5-6,-5 1 2,2 1-1,-3-1 2,0 4 1,0 2 9,-4 1 3,1 1-1,-1 3-5,0 0-1,1 2 1,-4 0-3,7 4 1,-3 3 0,-1-1 0,-1 2-2,2 5-1,0 2-1,-1-1 1,0 1-2,-2-1 4,2 1-4,-2-1-1,-1 1 2,-1-3-2,0 0 1,-1-4-4,1 0-5,-3-2-15,-2 3-18,0-6-21,-1 3-26,0-5-13,-3 2-16,3-1-24,3-2-20,-2 0-25,2-2-41,-3-2-120,4-2-372,1 0 165</inkml:trace>
  <inkml:trace contextRef="#ctx0" brushRef="#br0" timeOffset="230691.7111">16620 9229 99,'10'0'194,"-4"0"-9,0 4 1,0 3-7,-2-2 6,-1 6-5,-2 2-11,-1 1-7,0 5-13,-3 3-13,-1-1-13,-1 1-9,0 0-13,-2-2-8,0-2-11,3-4-7,-2 1-10,2-4-2,1-2-8,-1-3-4,4 2-3,0-4-1,-1-3-9,-1 1-2,2-2-1,0 0-4,0 0 1,3-8-4,1 0 3,-1-3-5,3 0-1,1-7-1,3 1 0,0-2-6,2-1-2,5 1 1,1-2-4,3 4-2,-1-1-1,3 2 2,1 3 1,-2 1 1,2 3-3,-1 3-2,-1 1 0,-5 3-1,-3 0-2,0 6 2,-1 0-2,-4 0-1,-2 3 1,0 3-1,-1 2-2,-4 2-1,0 0-8,-3 4-19,-3 2-26,-1-2-29,-2 2-33,0-1-47,2-5-33,0 0-54,0-3-153,1 0-433,1-3 192</inkml:trace>
  <inkml:trace contextRef="#ctx0" brushRef="#br0" timeOffset="230913.12">17252 8754 172,'-3'-4'215,"-3"2"-20,2-1-7,-2 5-21,-2 1-12,1 2-17,-3 4-12,-4 6-15,-1 3-13,1 2-21,1 1-40,2 3-45,1-1-39,4 0-35,2-3-49,0 2-105,3-8-255,2-1 114</inkml:trace>
  <inkml:trace contextRef="#ctx0" brushRef="#br0" timeOffset="231164.4675">17330 8969 131,'6'2'229,"-2"0"-14,0 2-8,1 1-10,0 4-16,-1 4-14,1 0-12,-4 8-16,0-1-12,-2 2-11,0 0-15,-2 2-10,-1 2-6,-3 0-22,1-2-15,-1-2-14,-1-1-13,0-2-14,3-7 0,1 0-8,1-4-2,1-1 3,1-2-2,0-2 2,0-1 2,1-2 0,0 0 0,0 0 4,8-8 1,-4 1 4,4-2-3,-1-3 4,2-1-4,5-2 1,1 0 1,2 0-5,1-1-12,1 2-34,3-2-46,2 1-50,7-5-46,-6 5-141,7-4-351,2 1 155</inkml:trace>
  <inkml:trace contextRef="#ctx0" brushRef="#br0" timeOffset="231869.5611">18005 9534 14,'-4'-2'272,"4"2"-25,4-7-26,2 2-24,5-2-16,7-5-22,5 0-16,4-1-13,7-4-10,-1-2-17,-7 6-9,6-6-9,2-1-8,-13 2-7,0 1-10,-4-1-5,0-1-6,-6 2-6,-1 1-1,-3 4-2,-4 1 2,-2-4-4,-2 10-4,-2 1 3,-1 1 0,-2 3 0,-2 1 5,-5 3 0,-1 2-2,-4 7 1,1 2 1,-1 4-2,1 1-2,0 1-2,1 1-9,2 4 2,3-3-1,2 1-4,7 0-3,-1-3 1,6 1-3,1-3-6,3-7 0,1-1-4,8 2-3,-2-6-7,6 2-8,-1-5-12,4-3-8,-1-2 1,2-3 3,0-5 0,3 0-1,-4-6 4,1-1 1,5-9 4,-11 3 2,1 0 1,1-9 5,-8 9 3,-1 0 26,-2 3 8,-1-3 4,-2 9 24,-3 2 6,-2 2 6,1 3-8,-2 3-7,0-1-1,0 4-4,0 0 0,0 0-2,-13 10-2,7-2-6,-1 4 11,-3 1-12,3 3-8,-2 0-5,0 3 3,1-3-1,-1 2-6,6-4-2,-2-2 4,3 0-7,-1-4-4,2-1 1,1-3 0,0 2 0,0-3 0,3 0-2,-3-3 3,8-1-5,-1-2 2,3-5-1,0-1-1,4 0 1,0-4-5,3-1-1,1-1-2,-1 2 0,0 1 5,2 0-7,-5 5 3,1 1-1,-1 2 1,-3 4-4,-3-2 2,1 4 0,0 1 0,-4 3 0,2-1-3,-1 7 2,-3-2 2,-2 3-15,1 1-12,-1-1-20,-1 2-22,0 4-15,-3-4-34,3-1-41,-1 1-34,2-4-33,2 2-29,1-4-208,1-2-500,3-1 221</inkml:trace>
  <inkml:trace contextRef="#ctx0" brushRef="#br0" timeOffset="232213.6406">18985 9433 163,'3'-13'223,"-1"0"12,-2 0-6,-4 1 1,-3 0-6,0 5-12,-4 0-19,-2 3-7,-2 1-11,2 3-10,-8 4-11,2 1-15,3 3-8,-1 2-17,0 1-9,3 3-9,4-1-3,1-2-16,4 2-7,0 0-4,4 1-7,1-7-6,2 3-7,5-1-4,2-1-10,3-3-9,2-1-7,6-4 0,-3-2-10,4-3-1,-1-4 3,0-2 0,-1-3-3,2-6 2,-4-2 0,6-9-2,-3-6-2,-2-1-2,-1 1 2,-2-5 0,3 1-2,-4 2-4,-1-1 3,-3 6-3,-3 9 2,0 3 2,0 3 2,-4 8 3,-2 0 2,2 6-5,-3 1 0,0 3 0,0 1 0,0 0 2,-7 12 1,-3 4 2,-1 6 3,-3 11-7,-2 3 4,-1 2 0,0 3 1,0 2-1,-6 14 1,6-16-7,4 1-21,-3 1-17,2-1-37,0-1-38,3-2-49,4-4-41,6-10-50,-2 0-230,5-4-519,3-8 230</inkml:trace>
  <inkml:trace contextRef="#ctx0" brushRef="#br0" timeOffset="232722.2802">19668 9380 3259,'15'-8'4,"-4"1"-10,-3 1 18,-2 4-23,-2 1 3,-4 1 4,2 4 1,-2 2 9,-2 0 2,-2 4 6,-3 3-2,-2 3 2,0 4-2,0-1 0,1 0-2,0 2 1,1-2-2,1-1 3,4-4-8,-1-1 1,1-2-2,4-2-8,0-1-3,3 0-1,2-4 0,3-3-9,0-1 2,4-1 0,3-2 2,5-7-1,0-1 1,-1-2-1,-3-3 3,2-1-1,-3-2 0,0 2 2,-2-1-3,-1 4 10,-4 2-5,-3 6 3,-1-1 2,-3 3 2,1 1-1,-1 2 6,-3 1 8,0 0-5,1 10 5,-2-3-2,-1 3 2,-3 2-3,2-1 9,0 5-12,2-4 4,0 0-4,2 0 4,0-3-1,0-2-3,1-1-1,1-3-1,1 1 2,0-2 2,4 1-3,1-4-1,-1-1-3,2-2 7,3-1-5,-2-4-5,0 1 0,5-5 3,-5 5-1,5-9-1,1 4-3,-3-1 10,1-1-8,1 2 3,-4 4 0,0 1-3,0 2 3,0 1 2,-3 1-1,3 1-4,-4 2 3,2 1 1,0 0 2,0 2-3,-2 2 0,1-1 2,-4 3 0,1 1 2,-2 1 0,-1-1 0,-3 2 2,0 3-2,-2-1 0,-2 1-1,1 0 6,-2 1-7,1-3-3,-2-1-14,2 0-19,-2-1-31,-1-1-31,3 1-34,-2-1-42,2-3-40,0 1-223,2-2-470,0-1 209</inkml:trace>
  <inkml:trace contextRef="#ctx0" brushRef="#br0" timeOffset="232870.8832">20305 9175 146,'4'-14'233,"-1"1"-21,0 4-26,-2 1-15,2 3-21,-3-1-13,1 3-31,2 2-27,-3 1-30,0 0-65,0 0-41,6 6-39,-6 0-121,1-3-235,5 7 104</inkml:trace>
  <inkml:trace contextRef="#ctx0" brushRef="#br0" timeOffset="233383.5119">20381 9271 4,'3'10'224,"-2"3"-2,-1 1 6,-1-2-11,-1 8-11,-2-3-9,1-2-11,1 5-19,-4-1-15,3 1-14,-4-1-14,0 1-10,4 0-14,-4-2-9,0 0-9,0-4-13,3-2-19,-3-1-28,3-2-25,-1-2-14,1-1-8,1 0-10,-1-3 0,3-2-7,1-1-7,-5 0 1,5 0 7,-1-7 5,1 0-5,0 0 14,1-4 1,4-2-3,-1 2 4,0-2 17,3 1 4,3 1 8,-3 0 6,3 1 11,1-2 1,2 3 0,1 0-2,6-2 1,-2 3-2,3-1 3,-1 4-3,-5 1-2,8 0-2,-5 0-4,3-1 1,-1-2-1,-6 3-3,2-2 2,-2 1 2,-2-1 5,0 1 11,-2-4 2,-5 3 3,2 0 12,-4 0 3,-3 1-3,-3-1 0,3 0 4,-7-1-5,0 5-2,1 1 2,-5 1 3,3 3 1,-5 2-1,-1 3-2,-3 4-4,3 2 0,-1 2-10,2 1 0,0 0 3,3 1-4,-1 1 0,4-6-6,1 6-2,4-4-6,-1-2 5,1-1-4,0-3-3,2-1-2,0-1 2,2-1-1,-4-2 0,4-1-3,1 1 7,1-2-6,1-1-3,0-2-2,2 0 1,3-1 0,1-2-5,-1 0 10,4 0-8,-1 0-3,0 2 4,-1 0-2,0 2 2,-2 0-3,1 0 4,1 3-2,-2 1-1,0 1 3,1 0-3,-1 1-7,-3 2 6,0 0-8,0 2-18,-1 2-22,-2-1-33,1 1-39,-3 1-42,2-1-34,2-1-30,-3-3-228,1 1-488,6 1 216</inkml:trace>
  <inkml:trace contextRef="#ctx0" brushRef="#br0" timeOffset="233729.5858">21489 9510 2958,'9'-18'-5,"-5"5"7,-1 0-4,-4 3 0,-2 2 2,-1 1 22,-7 1 0,-3 2 21,0 0 4,0 2 12,-2 6 1,-4 3 9,2 4-14,-1 0 5,1 4-3,0 4-10,0 0-2,4 2-1,0-3 1,4 4-8,0 0 0,4-2-6,2 0-4,3-2-6,1-4-2,4-1 1,2-2-2,4 0 0,1-2-6,0 0-3,5-8 0,5 2 3,1 0-7,-1-5 2,2-2-2,-1-4 0,0-3-5,-1-2 2,-2-4 1,0-2-4,-2-1-2,-2-4 10,-2 1-9,-3-2 1,-2 1 0,-2-2 0,-4 1-2,-2 5-4,-3-1 4,-1 6-2,-1 2-10,-4 2-18,0 2-25,-2 2-18,-2 3-30,-2 2-35,-1 2-34,-4 2-38,3 2-35,2 1-225,0-1-513,3 0 226</inkml:trace>
  <inkml:trace contextRef="#ctx0" brushRef="#br0" timeOffset="234166.4202">21834 9022 2128,'12'-11'-14,"3"-2"28,-2 5-5,-2 2 8,-1 1-4,-2 2 5,-1 1 3,0 3 18,3 1-1,-3 3 2,-1 2-1,-2 1 6,3 2-3,-4 5-2,-2-1-6,1 7-2,-5-1-3,0 5 2,-2-4-5,-1 1 2,0 0-6,1 0-1,2-4-1,0-3 0,2-1-4,-1 0 0,-1-4-3,3-3 0,0 0 1,0-1-3,0-1-2,3-3 1,1 0-1,2-1 0,1-2-1,3-2-4,3-1 3,-1-2-1,1 2 2,0-2-2,-1 1 13,-5 1 17,2 3 8,-5-1-7,2 1-1,-2 1 3,-1 3 8,1 1 5,-1 3 10,0 4 5,-3 9 11,1 0-2,-4 5 18,-4 13 10,-1 0-2,-2 2 1,-4 4 7,1-1-8,-5 17 2,4-17-16,-6 15-11,6-16-5,3-3-8,-1-1-4,0-4-2,2-11-9,-1 0-4,1-4 5,-3-2-15,-2 0 4,-1-3-14,-1-5-31,-5 0-44,-2-2-41,-4-3-49,-9 1-57,-5-1-86,-2-7-404,0-1-744,-4-4 331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6T13:36:51.0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4754 4362 59,'0'-1'226,"0"1"-16,0-4-18,0 4-24,1-2-10,-1 2-19,0 0 2,3 8 2,1 0-8,-2 4-11,2 2-3,-2 5-10,0 1-7,1 3-10,-1 2-9,2 0-3,0 0-9,-1 0-6,1 2-10,-2-3-4,-1 2-6,-1 0-3,1-2-6,-1 1-10,0-2-21,-1 0-36,2 1-36,-1-4-41,2 0-41,-2-5-50,0-1-164,3-3-390,0-2 173</inkml:trace>
  <inkml:trace contextRef="#ctx0" brushRef="#br0" timeOffset="148.6021">5112 4719 238,'3'-2'234,"-1"-3"-22,-1 4-19,-1 1-20,3-3-19,-2 2-21,-1 1-30,6-1-43,-6 1-34,6 0-50,-6 0-43,11 1-71,-8-1-79,-3 0-233,0 0 103</inkml:trace>
  <inkml:trace contextRef="#ctx0" brushRef="#br0" timeOffset="404.917">5811 4478 9,'0'0'255,"0"0"-8,0 0-8,0 0-18,0 0-17,-1 11-11,1 0-13,-3 3-13,3 0-12,0 7-21,-1 1-13,1-2-8,-2 1-13,4 1-13,-1 0-5,-1 1-9,0-1-8,0 0-10,1-1-10,-1 0-24,0-3-22,0-4-21,0 0-30,0-1-21,-1-1-29,1-3-29,0-1-25,1-2-26,1-1-160,-4-3-369,1 0 163</inkml:trace>
  <inkml:trace contextRef="#ctx0" brushRef="#br0" timeOffset="633.3049">5824 4530 168,'3'-8'189,"-2"1"-23,5 1-6,1 0-13,3 2-12,-3 3-4,4 3-6,3 1-17,-1 0-6,1 3-7,0 0-1,1 6-8,-2-1-6,-3-2 0,1 10-8,-1-6-4,-3 3-4,0 2-4,-4 0-1,-3-2-7,0 3-1,-6-2-4,2 4-5,-7-3-4,1 2 0,-1 0-8,-3-1-7,-2-1-8,1-1-23,-2-3-29,0 2-28,0-2-20,0-3-35,4-3-32,1 0-41,-1-4-119,3 1-336,2-5 150</inkml:trace>
  <inkml:trace contextRef="#ctx0" brushRef="#br0" timeOffset="971.4015">6123 4519 222,'4'0'222,"0"3"-16,0 2-6,-1 5-6,1 2-15,1 8-12,0-1-20,-2 4-11,-2 0-16,6 1-10,-5 0-9,-1 0-11,2 0-5,-3 0-10,4 0-10,-2-2-6,-2-2-8,1-6-2,-1-2-6,3-3-5,-6-1-11,3-3-3,0 1-2,3-2-4,-3-1-10,0-3-14,0 0-9,0 0-11,0 0 5,0-17 2,-3 5-2,0-3 4,-1-3-6,1-5 7,0-1 2,-1 2 2,-3-4 0,4-1-2,-1-7 6,1 7 4,3 1 1,3 2 1,-3-2 2,4 6 3,3-1-3,-1 7-1,4-2 3,0 5-4,1 2 3,6-1-2,1 0 1,3 5-3,0-1-4,-1 1-18,-6 3-25,3 2-50,-3-2-36,2 4-33,-6 0-155,-2-1-349,1 1 156</inkml:trace>
  <inkml:trace contextRef="#ctx0" brushRef="#br0" timeOffset="1124.9908">6189 4717 156,'-3'4'208,"0"-1"-14,3-2-17,0-1-14,0 0-20,11 2-9,-1-4-15,4 1-11,-1-2-15,3 1-21,3-3-39,2 2-43,3-1-40,-4-2-40,-5 3-152,-2 1-262,1-4 116</inkml:trace>
  <inkml:trace contextRef="#ctx0" brushRef="#br0" timeOffset="1522.9264">6592 4571 42,'2'-3'284,"1"0"-18,-1-1-25,0 3-18,-2 1 6,0 0-7,2 12-13,-2-3-18,-2 4-15,-1 1-19,-1 5-12,0 1-10,-1 3-16,-1-2-9,1 0-11,-1 3-10,0-1-7,-2-1-12,2-2-5,0 0-5,-1-2-8,3-4-10,-2-1-8,5-4-11,0 0-4,-1-3-5,1-2-2,-1-1-3,2-1-3,0-2-2,0 0-7,0 0 0,5-12 1,-1-1 1,1 0-2,-2-1-2,5-8 5,-1-2-7,1 0 4,2-10 1,0-2 0,0 1-4,1 0 1,1 3 2,-1-1 11,-2 8-10,-1 3-1,-1 3 0,-1 6 5,-2 2-1,0 3 2,-1 5-2,0 0-2,1 0 3,-1 4 4,-3-1 3,10 8-1,-6 2 11,-1 2 0,3 7 0,-3 2 10,1 1-7,-1 3-4,-1 0-1,0 1 2,0-2-4,1 1-3,-1-1 4,0 0-8,0-1 0,2-2-3,-2-1-7,0-5-14,1-2-26,-1 0-23,0-2-29,-3-5-43,1 4-37,0-3-31,-2-2-37,0 1-202,-1-3-481,-2-1 212</inkml:trace>
  <inkml:trace contextRef="#ctx0" brushRef="#br0" timeOffset="1648.5896">6606 4825 8,'-5'-5'217,"-2"-1"-12,4 3 6,0-1-7,0 1-10,2 0-22,0 0-13,1 3-16,6-3-15,-1 2-18,6-1-9,3 0-19,2 2-46,7-2-27,-1 2-40,5-2-70,-2 2-208,-2-3-333,2 1 149</inkml:trace>
  <inkml:trace contextRef="#ctx0" brushRef="#br0" timeOffset="1829.1075">7258 4759 3267,'5'2'1,"-1"-1"-6,-1 2 0,0-2-1,-3 5 17,0-1 11,0 0 5,0 3 2,-1 1-1,-1 4 3,-1 0-10,0 1-4,-2 0-11,-1 5-10,1-1-18,-2-2-37,1-1-38,2-1-33,0-1-52,2-4-34,0-1-240,0 0-494,1-2 219</inkml:trace>
  <inkml:trace contextRef="#ctx0" brushRef="#br0" timeOffset="2060.4889">8067 4457 111,'6'-3'283,"-5"3"-12,-1 0 4,0 0-2,7 6-10,-4 2-13,-3 1-22,2 5-17,-1 6-20,-1 1-20,0 1-15,-3 3-15,3-2-15,0 2-12,0-3-16,0-1-24,0 0-25,3-2-15,-3-5-29,0 2-27,-1-4-34,1 1-39,-2-4-41,2-2-41,0-1-40,0-2-221,-3-2-473,3-2 211</inkml:trace>
  <inkml:trace contextRef="#ctx0" brushRef="#br0" timeOffset="2279.9016">8191 4394 195,'6'-11'269,"-2"3"-10,3 1-17,0 2-11,2 3-11,3 2-13,2 1-13,3 3-13,0 4-14,0 5-13,1 0-11,-1 3-20,-3 1-8,1 2-12,-4 2-8,-3 2-5,-1 0-5,-2 2-8,-3 1-6,-2-2-5,-3 0-8,-4-2-4,-5 0-1,-4 0-10,-8 6-2,-7-3-7,-1-1-12,-5 0-13,-3-4-35,-18 11-35,15-10-53,-24 9-54,-5-4-95,-4 2-233,-3-1-535,0-2 237</inkml:trace>
  <inkml:trace contextRef="#ctx0" brushRef="#br0" timeOffset="3611.3382">4955 5912 2728,'8'-22'-15,"-4"2"16,-2 5 2,-2 4-3,0 2 5,0 2 2,-1 2 4,1 0 5,-1 2-3,0-1 0,1 4 1,0 0-1,0 0 0,-9 10-1,4-4 0,-1 2-2,1-1-11,-2 3 2,-1-1 0,2-2-1,-4 4 2,5-6-1,-5 3 2,1-4-3,2 3 2,-1-4-1,-1-1 0,2-1-1,0-2 1,0 1 1,0-2-1,0-3-1,1-1 0,1 1 1,3-4 1,-2 0 0,2-3-2,1-1 1,3 0 5,-1 0-6,1-2 1,2 1 4,1 5 0,0 2 0,0-2 3,2 2-1,-1 1 2,-1 3 2,1 1-3,2 2 1,-2 1 3,3 2 3,1 5-2,-2 2-4,5 7 5,-4 1 2,0 3 3,-1 3-5,0 0 0,-1 10 0,-4-8 0,-3 0-2,-2 1 1,-3 0-3,-4 5 6,-1-8-5,-2 0-2,-2-1-1,-1-1-2,-2 0-1,0-4 2,-1-2 2,1 1-4,-1-4 0,1 0 1,5-5-1,-1-1 1,2-2-4,1-3 4,1-1 0,-1-1-1,3-1-4,0-4 3,3 0-3,-1-2 2,4-1-4,1-2 3,3-2-1,0 4 1,2-3-1,5 2 7,0 1-2,0 1-2,5 2 6,-2 3-5,1 0 11,0 4-14,1 1 2,-1 3 6,5 4-3,-2 2-3,-3 1-1,0 2-8,-4-3-20,3 7-43,-2 0-45,-3 2-37,1-2-49,-1 1-55,-4-2-169,1-5-458,1-3 203</inkml:trace>
  <inkml:trace contextRef="#ctx0" brushRef="#br0" timeOffset="3740.993">5216 6234 155,'4'-7'285,"-1"0"-22,1 0-23,0 0-21,-1 1-26,3 2-19,-2 1-28,1-1-61,-1 4-70,0-2-84,1 3-93,-5-1-96,4 1-279,-4-1 124</inkml:trace>
  <inkml:trace contextRef="#ctx0" brushRef="#br0" timeOffset="7359.3487">6441 5897 132,'5'-18'258,"-2"3"-11,-1 2-3,-1 1-13,-2 0-17,-1 3-16,2 2-11,-3 1-20,-1 1-18,-2 2-11,-1 2-11,-2 0-18,-1 2-7,-6 4-12,-3 4-11,-4 3-6,3 3-10,-1-1-2,-3 2-8,5 0-4,2 2-5,1-2-3,4 1-8,2 0-5,4-4-6,2 0-6,2-1-4,4 1-3,1 0-1,2-2-6,2-1 2,5 1 4,-1 1-6,4 0-1,-1 2-1,3-2 3,-3 2 0,-4-3-1,-3 0 3,0 1-3,0 2-2,-4-2-1,-3 1 4,0-1 3,-3 3-6,-4 4 4,-3-3-1,-1-1 4,-4 2-5,-2-4 3,-3 1-1,3-4 1,-2 1-2,0-3 2,5-2-2,0-2-1,0-1-3,-3-2-6,4-1-16,-1-2-29,2 0-23,3-2-20,-1 0-19,3-3-41,3 0-12,1-6-47,2-1-180,2-5-428,3-4 190</inkml:trace>
  <inkml:trace contextRef="#ctx0" brushRef="#br0" timeOffset="7549.8044">6547 5913 191,'4'4'235,"0"3"0,-1 2-5,-1 4-18,-1 2-17,1 4-21,1 2-14,0 0-15,-2 3-17,2-1-9,-1-2-12,0 0-13,2 2-8,-2-1-12,1-2-20,-1-2-24,-1-4-31,-1 1-34,0-3-35,-2 2-30,1-4-36,-1-1-35,-1-1-155,0-4-354,-2 3 157</inkml:trace>
  <inkml:trace contextRef="#ctx0" brushRef="#br0" timeOffset="8121.2762">6414 6169 205,'1'-3'186,"2"1"-15,4-3-18,5 1-11,3 0-18,6-2-13,3 1-9,2-2-9,1 4-9,1-4-11,0 2-4,1 0-3,-4 0-4,0-1-7,-5 2-11,-5 1-2,-2 0 0,-3 2 3,-2-2 11,-3 2 20,0 0 11,-2 1 0,0-1 7,-3 1-2,0 0-9,0 0-8,0 0 3,-13 9 5,6-4-5,-4 4-6,0 1-5,0 3-7,1-2-5,-4 3-5,6-2-6,-1-2-3,1 1-7,1-1 11,1 1-14,3-4-5,0 0-7,2 0-7,1-3-1,0 1-2,3-1 1,1-1-4,0-2-1,0-2 1,6 0 2,-1-1-4,-1-3-1,2-3-4,2 1 2,-2-2 0,-1 0 3,2-2-3,-3-1 4,1 0-1,-1-1-6,-2 0 9,1 1-4,-3 5-3,-1 1 3,0 3-2,0-3 3,-2 3-4,2 0 2,-3 2-2,0 1 4,0 0 3,3 7-3,-3-1 2,0 3 2,1 0-6,-1 1 2,3 3 4,-3-2-4,1-2-1,1-1 1,-1 2 8,2-4-12,0 1-1,0-3 0,0 1 5,1-1-8,-1-3 0,1-1 0,3-3 3,2 0 0,-1-3 0,2-3 1,0 1 0,-1-2 3,1-1-5,-2 0 3,1 1 2,-1 0 2,1-2 0,-4 4 0,0 0 0,0 2 2,-1-1-3,1 3-2,-2 2 7,1 1-9,-4 1 3,10 3 0,-6-1-2,-1 1 5,4 4-5,-1 1 1,-1-1-4,1 4-5,0 1-12,-2-3-23,2 3-32,-1-4-26,-2 1-22,2-1-25,0-1-30,0-1-17,1-1-19,-1-2-14,0 0-141,0-3-396,3-2 175</inkml:trace>
  <inkml:trace contextRef="#ctx0" brushRef="#br0" timeOffset="8386.5725">7155 6123 101,'8'-21'137,"-1"3"-9,-1-3 9,-2 7 22,-1 1 33,-1 4 11,-2 1-10,2 1-10,-1 3-25,-1 2-17,1 1-13,-1 1-6,0 0-4,4 9-8,-2-1-2,0 6-17,1 0-8,-2 5-10,0 0-4,0 1-12,1 2-2,0-4-12,0 2-23,-1-2-31,0 0-34,-2-4-25,0 1-23,2-2-11,-2-3-30,1-2-14,0-1 1,0-2 11,-1-3 5,1-2 11,0 0 26,0 0 22,0 0 23,1-20 30,0 11 15,1-5 8,0-1 10,1 3-3,-1-1 10,2 1 1,2 0 2,0 0-3,2 2-3,2 3-6,3-2-3,1 0-16,6 2-9,1-2-1,3 2-17,3 1-14,-1 0-19,4 3-33,-5 1-117,2-5-235,-3 5 105</inkml:trace>
  <inkml:trace contextRef="#ctx0" brushRef="#br0" timeOffset="8621.9372">7943 6148 14,'6'0'301,"4"1"6,0-1-13,4-1-19,7 1-15,1 0-28,2 1-20,5 2-13,-3-3-22,15 1-27,-13 1-12,2-1-5,9 1-35,-1 0-22,-11 0-13,1-2-16,1 0-21,-1 0-14,1-2-11,-1-2-17,-2 3-10,-2-3-22,-1-1-21,-3-1-23,-6 2-23,6-2-45,-6 0-41,-1 0-181,-2 2-413,-2-1 183</inkml:trace>
  <inkml:trace contextRef="#ctx0" brushRef="#br0" timeOffset="9056.783">9499 5863 3697,'-6'-6'1,"0"1"3,-1 1-22,1 2 19,2 2 10,-3 0 22,3 3 14,-2 2 4,2 4 6,0 4 15,1 7-9,0 3-7,2 2-6,2 0-8,2 10-5,-3-11-3,3 1-6,2-3 2,-2 1-3,1 1-22,1-2-14,-1-1-16,-3-2-18,0-4-21,0-1-26,-2-3-25,-1-2-35,2 0-40,-3-2-33,2-1-46,-2-3-256,-1-2-569,1 1 251</inkml:trace>
  <inkml:trace contextRef="#ctx0" brushRef="#br0" timeOffset="9196.4022">9446 5948 76,'3'-13'186,"0"1"-10,4 1-16,0 0 5,3 2-23,4 0-5,4 0-14,3 3-13,4 0-13,2-2-18,0 6-21,4 2-30,-4 0-34,1 0-61,-3 0-68,-12 3-87,1 1-240,-4-2 107</inkml:trace>
  <inkml:trace contextRef="#ctx0" brushRef="#br0" timeOffset="9334.0316">9561 6105 142,'-7'5'229,"3"-1"-4,0 0-16,2 0-5,4-2-18,1 0-17,1 1-16,6-2-18,0 0-17,5-1-28,5-2-41,4-1-42,-2-1-54,4-1-46,-1-1-59,-1 1-119,3-2-293,-3 0 129</inkml:trace>
  <inkml:trace contextRef="#ctx0" brushRef="#br0" timeOffset="9501.5847">9929 6050 205,'-4'2'299,"4"1"2,-3-1-1,0 1-26,3 1-19,0 3-32,0-1-16,-1 3-25,2 2-19,2 1-17,0-3-11,-3 2-18,4 2-16,-4-4-27,3 0-40,-3 3-51,0 2-61,0-6-62,3 0-59,-6 1-232,3-3-466,-3-1 206</inkml:trace>
  <inkml:trace contextRef="#ctx0" brushRef="#br0" timeOffset="9644.202">9922 5892 220,'-4'-13'283,"1"1"-18,3 4-24,0 3-23,0 2-26,3 1-27,-3 2-52,0 0-68,7 6-62,-3 0-75,2 5-181,-2 1-294,1 3 130</inkml:trace>
  <inkml:trace contextRef="#ctx0" brushRef="#br0" timeOffset="9876.5813">10035 6159 2637,'1'3'119,"0"-1"-61,-1-1 3,0-1 37,0 0 17,0 0 25,2-9-11,-1 5-3,2-3-23,0-1 3,1 0 3,-2-1 12,3-3-10,2 1-12,-1-1-8,5 1-8,-1 1-4,1-1-7,1 4-10,-3 0-12,0 1 0,-2 1-11,1 3-3,-2-2-10,1 6-4,-1-2 2,-1 4-7,2-1-2,0 3-7,-1 1-2,0 1-14,-1 0-10,-1 3-23,2 2-19,-2 0-25,3 0-20,-4 7-22,4-3-38,0-4-38,0 1-28,0-2-30,3-3-26,0 1-251,1-2-581,2-2 258</inkml:trace>
  <inkml:trace contextRef="#ctx0" brushRef="#br0" timeOffset="10374.252">10439 6207 47,'17'-10'141,"-2"-2"-5,-5 1 1,1-7 5,-4 5 21,0-4 5,-2 2 13,0 1 22,-5 1 6,0 1 6,0 4-4,-3-1-15,-1 2-2,1-1-29,-4 4-14,0 1 1,-2 3-10,1 3-12,-6 1-17,2 4-4,-1 0-14,0 2-11,-4 2-4,3 4-2,0-2-22,7-2-1,-3 1-4,3-1-5,0-1-8,2 1-6,0-4-13,4 0-25,-2-1 3,3-2-6,2-1-1,0 0 2,1-3-4,2 0 5,-5-1 0,14-6-2,-5 2 7,-2-3-6,3 0 0,0-3 4,1 0 0,-2 0 1,1-2-1,-2 0-2,1 1 8,-1 2-4,-2 1 4,-1 3-3,-2 1 2,1 0-3,-1 2-3,0 1 4,-3 1 1,7 3 2,-4 1-1,2 2 2,0 2 5,-2 0-5,-1 1-2,3 0-2,0 2 1,0-2-1,2 0 0,-1 0-3,0-2-6,1-1 1,0-2-5,0 1-4,6-1-1,0-3 3,2-2 3,1-1 2,3-5-4,2 1 3,-1-2 2,-1-2 4,0-3 2,-3 1 4,1-3-3,-5-2 4,1-3 4,-2-1-3,-3-1 5,0-3 3,-3 0 4,-4-10-5,-1 11 7,-3 0 16,-1 5-4,0 4 8,-1 1 7,-1 3-6,1 3-1,-1 3-2,-1 3-1,1 4-8,-1 0 15,-1 9-4,-1 2 11,-1 7-19,2 3-1,-1 2-1,5 2 0,-3 8-2,4-1-3,1-8-5,1 1-19,1-1-15,2 1-34,2-2-38,3-3-33,0 0-47,0 0-42,7-6-77,-4-5-274,4-4-610,1 0 271</inkml:trace>
  <inkml:trace contextRef="#ctx0" brushRef="#br0" timeOffset="12523.5006">4777 7189 142,'0'-9'221,"1"0"-22,3-4-10,3 2-16,2 0-18,0 1-12,2 1-13,0 1-14,2 1-11,0 3-11,0-1-9,2 5-4,0-2-9,-3 2-7,0 2-3,1 4-3,-1-1-5,0 3 3,-3 2-4,-1 0-4,-1 0-2,-3 3 1,-1 1-9,-5 4-3,1-2-4,-3 2-7,-2 2 1,-3-3-4,1 3-1,1-2-4,0 0 1,1-4-5,2-1-12,2-2-4,2-2-5,4-1 3,-1-1-4,1 3 2,3-5 3,3 3 2,1 0-7,2-3 7,1 3 0,0 0 0,-1 2-1,5-1 3,-5-2 5,-2 3-3,-2 0 5,-1 1 8,-1-1-7,-3 2 8,1 0-4,-3 1 4,-3 1-1,-1 5 0,-1-5 1,-3-1-1,-4 3-3,0 0-2,-2 1 0,-1-3 1,4-3-1,-6 1-4,-1 1-2,-2-3 1,5-2-8,-1-1-15,-1-3-11,1 1-20,-1 0-26,2-3-24,0-2-35,0-2-40,2 2-197,-1-5-401,4-1 177</inkml:trace>
  <inkml:trace contextRef="#ctx0" brushRef="#br0" timeOffset="12689.0579">5437 7479 3041,'3'-1'2,"-2"-3"-7,-2-1-2,1 5 2,-6-4 7,2 2-1,1 0 0,-1-1 1,2 1-8,2 2-25,0 0-38,0 0-35,0 0-44,0 0-51,0 0-214,0 0-447,13-2 198</inkml:trace>
  <inkml:trace contextRef="#ctx0" brushRef="#br0" timeOffset="13589.6508">6613 7052 87,'-7'-13'261,"-2"2"-5,-1 1-5,-1 3-14,-2 2-26,1 1-17,-1 4-13,0 2-26,-1 5-14,0 1-12,-3 4-18,6-1-8,1 7-12,3-4-8,2 5-8,3 0-9,3-4-9,6 2-8,3 1-8,3 0-8,4-3-2,1 1-6,3-4-5,3 1 3,-1-2-2,-1 2-5,-2-2 1,-2 0-6,-2 1 8,-5-4-12,-2 1 2,-4 1-3,0-2 3,-3 1 4,-2-1 0,-4 0 0,0 0 1,-5 2 1,-2 0-5,-6 0 3,0 1 0,-3-4-4,1-1-1,-1 1-2,5-2-4,-1-4-12,2 0-21,1-1-10,1-2-25,3 1-22,-1-5-31,3 1-27,0-3-25,5-4-9,1-2-9,4-6-164,-3-3-381,13-11 168</inkml:trace>
  <inkml:trace contextRef="#ctx0" brushRef="#br0" timeOffset="13737.2539">6659 7082 85,'14'-8'159,"-1"1"-12,0 2 2,-4 5 2,0 0 16,-1 0-1,0 4 7,-1 1 4,2 6-4,-1 3-11,0 6-11,1-1-14,-2 3-9,0-2-10,2 3-16,-4 1-7,3-1-13,-3 0-11,1 3-26,-2-4-30,3 1-34,-5-2-28,-1-7-41,1 5-38,-2-7-46,-2 1-196,1-3-396,-2-2 175</inkml:trace>
  <inkml:trace contextRef="#ctx0" brushRef="#br0" timeOffset="14202.0115">6702 7289 154,'-3'-11'255,"3"2"-25,2 0-17,4-2-16,3 0-17,2 1-16,7-1-14,2 1-16,5 1-13,-1 0-11,1 3-6,1 2-8,-2-1-5,-1 2-10,-3 2-5,-3 2-8,-4-1-1,-3 3-2,-2 0 1,1 2 3,-4 2 3,1-1 2,-5 2 9,1 2 1,-4 3-4,0 0-8,-4 1-6,0 3 4,-1 2-16,1-7-6,2 3-4,1-2 1,2 1-17,1-2-3,-2-2-16,5 1-12,0-2-3,3-3-3,1-1-4,0 0 4,3-5-3,0-2 2,0 1 0,0-1-1,2-5 0,-1 0 2,-1-1 4,-2-4-4,-3 1 2,-1-3 3,-1 1 2,-3-4 0,-2-3 0,1 0 2,-1 2 1,-2-2 2,0 6 7,2-1 5,0 2 1,1 4-1,1 1-3,0-1-1,2 5-1,0-2-4,1 2 2,1 2 3,3 1-4,1 2 13,-1 3-9,4 2 12,-2 3 3,1 1-2,-2 3 9,4 4-6,-4 6 7,1-3 7,-2 6-7,0 6 2,-1 4 1,-1 3-4,-1 4 1,-1 2-7,0 0-5,-1-2-2,0 2 2,1-5-28,-2-1-16,2-11-13,0-4-20,2-1-21,0-4-25,1 0-29,-2-6-18,-1-4-25,1-2-15,-2-3-28,3-1-6,-3-4-9,-2 1-176,8-12-440,-3 0 195</inkml:trace>
  <inkml:trace contextRef="#ctx0" brushRef="#br0" timeOffset="14387.514">7283 7673 362,'3'-38'77,"-2"-5"14,-1-3-4,0 4 5,0-1 9,0-2 21,0 7 16,1 1 25,2 10 3,1 4-3,4 2-5,2 2-6,1 3-12,0 2 2,6 4-6,3 1 3,-1 2-6,2 2-15,0 4-5,-5 4-12,0 1-5,2 5-12,-4 0-4,-1 0-9,-6 3 0,0 0-14,-3 1-4,-1 0-5,-5 1-6,-2 6-9,-2-7 4,-3 6-16,-1-3-16,0-4-15,-4 3-16,1-1-32,0-3-29,2-2-36,0-2-47,0-2-50,-1 1-263,4-4-524,0 0 232</inkml:trace>
  <inkml:trace contextRef="#ctx0" brushRef="#br0" timeOffset="14967.9616">8363 7198 130,'7'-3'330,"-3"0"-33,-4 0-9,-1 3 8,1 0-4,0 0-21,-16 0-23,5 4-18,-3 3-28,-3 4-24,0 0-18,-4 3-16,4 0-9,0 1-16,0 2-6,3-1-13,2 1-13,3 1-18,1 0-19,2-6-4,5 0-19,2-4-5,-1 0-13,3-3-3,3 0-6,1-2 4,1-3-2,2-2 0,1-2-4,-1-2-1,4-3 3,-4 0 3,7-5-1,-6 3-1,2-4 10,-2 5 5,0 0-2,-4 3 3,-1 1 9,1 1-11,-3 1-2,1 3 4,0-1 2,1 4 1,0 1 3,2 1-9,-2 3 0,3 3 3,1 0 3,0 1-10,-1-1-9,1 1-11,-1-1-17,1 2-17,-3-2-21,4 0-13,-3-1-23,-1-1-15,0-3-11,1 1-13,-1-5-11,2-1-1,0-1-21,0-3-2,-1-2 26,4-1 12,-1-4 19,-1 1 14,2-5 35,2-1 19,-4-1 11,0-3 19,1 1 22,-1 0 30,0 3 29,-1 4 12,-2-1 7,-1 7-1,-1-2 3,2 4-1,-2 2 1,0 1-8,0 2 4,1 4-2,-1 3-6,2 2 6,-3 3-17,1 2-5,-1-2-10,0 5-4,-1 3 1,1-3-9,-1-3-11,0 5-12,1-2-13,-1-5-4,-3-1-9,0 0-10,0-4-3,1 1 2,-1-5 4,0-1 4,0-3 1,0 0 3,0 0 7,0-12 3,2 5 13,-1-7-2,2 1 9,4-5-5,0-1 0,-1 0 2,5 1-3,2 1-5,1-2 0,5 4-14,0-1-24,2 2-43,0 0-67,3 1-65,-1 1-242,2 0-488,1 2 216</inkml:trace>
  <inkml:trace contextRef="#ctx0" brushRef="#br0" timeOffset="15298.0795">10316 7270 43,'0'0'325,"0"0"-12,0 0-9,0 0-9,0 0-24,9 10-25,-4-3-21,1 5-23,-2 0-18,1 2-21,0 0-17,-1 0-16,-1 0-22,1 1-25,-1 2-32,-1-4-32,0 5-40,-4-5-30,0 1-35,-1-2-34,-1-3-38,1-2-19,-4 0-26,0-1-179,-3-2-415,-1-1 184</inkml:trace>
  <inkml:trace contextRef="#ctx0" brushRef="#br0" timeOffset="15815.6939">10247 7520 440,'-14'3'114,"3"-1"17,-2 2 7,2-1-11,3 2-4,2-1-8,2 0 3,-1 0 2,4 1-3,2-1-8,2 3-12,3-2-10,1 1-11,7-2-5,0-1-8,3 0-12,8-2-16,-1-1-12,0-3-7,2-1-14,-2 0-3,0-2-15,-1 0-11,-4-3-20,-5 2-6,-2 0-12,-2-4-6,-1 2 4,-2-2-1,-3-1 5,-1-1 7,-3 0 5,-2 0 2,-4-6 2,-2 0 8,-3 0 7,-3 0 8,-1-2 13,-2 0 6,-2-2 16,-2-6 13,4 7 19,0 1 10,2 2 23,-2-3 18,6 4 8,0 1 8,5 4 13,0 0 1,2 2-7,4 3-9,0-1-10,4 1-3,-1 3-11,4 1 1,0-1-6,4 2-11,2 3 0,0 3 1,2 2-4,4 2-5,0 3 2,-2 4 2,1 1-5,-1 1 1,-1 3-6,-1 0-5,-2 3-2,0-1-1,-2 3-14,-3-1 1,0-1-1,-1 1-3,-1-2-5,-3-2-8,1-5-3,-1-3-14,0 2-3,-3-5-1,0 0 0,0-2 0,0 0 3,0-5-3,0 1-12,0-2 10,0 0-3,0 0-1,0 0 4,-7-15-1,7 7 0,0-7 0,1-4 1,0 0 4,1 0 3,4-2 1,-2-1 3,0 2 4,3 0 2,0 4 3,-1 3 1,1 2 7,3 2 6,-3 4 1,0-1-2,2 5 2,-1 2 1,-1 2 0,4 3-1,-4 1 2,2 4-5,-1 3-6,-1 0-2,0 5 5,3 0-6,-3 1-2,0 0-2,0 0-20,0-2-6,-1 2-28,1-2-20,-3-4-30,3-1-31,-4-1-30,4-1-30,-4-6-20,1 1-20,1-5-24,-1 1-206,-4-2-490,9-7 216</inkml:trace>
  <inkml:trace contextRef="#ctx0" brushRef="#br0" timeOffset="15966.2911">10854 7243 194,'3'-19'222,"-3"4"-3,0 2 12,0 4-2,0 4-17,-2 0-24,4 2-14,-2 3 3,0 0-11,0 0-19,1 19-7,0-5-18,1 6-14,-2-1-10,1 2-12,1-1-15,2 1-22,-3 0-26,1-3-26,1 2-38,-2 1-42,-2-2-42,1 2-55,-2-7-61,-2 0-124,3-2-393,-2-4 175</inkml:trace>
  <inkml:trace contextRef="#ctx0" brushRef="#br0" timeOffset="17301.7191">10823 7454 14,'-2'-4'284,"0"-1"-16,2 0-13,2-1-24,1 2-17,3-2-20,1 2-17,4-2-18,3-1-14,6-1-21,2 3-6,0-3-19,4 0-8,-2 0-10,-1 0-10,-1 0-6,-2-2-4,-4 6-7,-2-4-4,-2 0-1,-3-1 9,-4 2-3,0 0 12,-3 0-4,-2 0 12,-2-1 12,-1 2 0,-4 0 15,0 0-14,-3 3 2,-1 2 13,1 1-11,-3 1-11,-1 1 5,3 3-15,-1 0-8,1 5-4,2-1-2,2 3-13,0 1-4,4 0-7,-1 1 12,3 1-12,3-1-13,0-1-9,3 0-7,0-2-6,3 0-10,0 0 2,-1-4 0,1-2 1,1-3-12,5 4-1,-4-5 4,3-1-3,1-3 5,-1-2-1,1 1 3,0-4 2,-1-1-1,0 0 1,4-2 15,-2-1 9,-3 2 4,-2 2 8,-2 2 19,-1 1 6,-1 0 8,0 1 0,-2 0-8,-1 0-3,-2 3-2,2 0-6,-3 1-3,0 0-4,11 6-6,-8 0-16,1 1-18,-1-1-37,0 2-29,1 1-24,-2-1-28,2 0-28,-2 0-34,1 1-29,0-1-21,1 0-20,1-1-9,-1-1 9,0-1-1,-1-2 12,1 0 23,2-3 41,-2 0 71,-4 0 57,9-3 49,-4-1 39,0-4 30,0 0 25,2-2 18,0-3 23,0 1 8,3-6 10,-3 5 0,6-2 3,-5 4 0,6-3 1,-4 1 0,0 3-6,4 2 10,-1 1-16,-2 1-6,-2 3-15,2 2-8,-3-1-11,-1 3-11,0 1-11,0 3-6,-3 1-2,2-1-15,-3 4-7,1 0-6,-3 2-4,2 0-9,0-3-24,-1 2-14,-1-1-6,-1 0-7,3-2-2,-2-1-6,-1 0-1,0-3 3,2 1 3,-1-3 5,-1-1 0,0 0 2,4 0 4,-4 0 4,5-5 2,0-1 8,-2-2-3,3 2 5,1-6 8,0 1 2,0-1 3,0 0-2,3 0 7,-3 2-5,1 0-6,-2 4 5,1 0 2,1 1 1,-1 1-10,-3 3-2,2-1 1,1 4 4,-1-1-3,-1 1 0,1 2-5,1 2 1,-1 1 3,-1 1-9,1-2-3,4 3-9,0 2-6,-2-2-8,1-2-12,2 2-13,1-1-8,0-2-4,0 2 5,0-6-2,0 1 2,0-3 8,2 0 5,-2-3 7,1 1 5,0-3 7,-2-2 14,2-1 15,-3 0 14,-2-2 7,-1-2 12,0 1 4,0-3 7,-3 2 5,-2 3 16,1 0 12,-3 0 10,0 2-23,0 3-2,-3-2-9,0 3-2,-1 1-9,1 2-1,3 0-8,-10 4 3,6 1-3,-3 1-3,4 2-9,-1 1-2,1 0-14,2-1-18,-2 3-18,3-2-20,-3 0-20,3 0-12,0 0-13,4-1-11,-1 0 1,4-1 4,0-2-13,3 0-13,3-2-2,1-1 4,1 0 12,1-2 9,6 0 14,-5-3 11,3-1 10,-6 0 15,3-2 18,-6 1 21,-1 0 25,-3 0 31,0 0 31,-3 1 21,-1 0 11,-3-1 3,0 1 4,-3 0 15,-1 2 2,1-1 5,-2 3-8,-4 0-13,-2 0-9,-2 2-10,-1 0-10,3 3-9,-2 3-9,6-3-5,-4 3-13,4-1-17,0 0-19,1 0-22,2 0-16,1 0-18,2 0-16,1-1-5,0-1-9,1-1 0,2 0 0,1-1 2,5-3-13,-1-1 12,2-1 2,4-2 8,-4-2 6,4-1 9,0-6 8,-3 3 9,2-4 9,-2-5 5,-1-1 8,0 0 11,-2-4 9,-1 0 10,-1-12 3,-2 10 9,0-9 7,-4 7 8,-1 1 9,-2 4 21,-1-1 2,-2 4 20,1 2-11,1 8 8,-1 2-4,1 0 5,3 5-27,-2 1-8,3 2-4,0 0-4,-7 5-2,4 4-11,2 3-3,-1 2-1,2 6-2,0-1 0,0 5 6,2-1-13,-1 1-2,0-1-7,2 0 4,0-1-6,0 1-2,4-2 0,-3-2-2,0-6-6,2 2 3,1-2-4,0-1-9,0-1-2,3-2-12,-2 0 0,1-4 9,-1 1-13,-2-1 3,1-1 0,0-2 5,0 0 13,0-1-13,2 0 10,0-2-7,1 0 1,-1-1 1,1 2 2,1 0 1,3-1-4,-3-1-9,3-1-25,0 1-22,-1-1-25,1-1-39,-3 2-48,-1-2-34,-3-1-48,2 0-22,1-2-256,-3 0-585,-2-2 259</inkml:trace>
  <inkml:trace contextRef="#ctx0" brushRef="#br0" timeOffset="17410.4287">12458 7195 147,'-1'-6'220,"-1"-3"-22,1 3 1,0 3 2,-1-1-1,1 1-8,-1 0-18,1 0-20,1 3-17,0 0-19,0 0-31,0 0-51,0 0-63,0 0-58,7 7-51,-6-4-167,1 0-327,1-1 144</inkml:trace>
  <inkml:trace contextRef="#ctx0" brushRef="#br0" timeOffset="17715.6121">12627 7198 281,'4'-3'324,"-1"-1"8,-3 0 31,0-1-11,0 0 2,-3-1-15,-1 0-29,1 2-24,-4 1-17,0 0-13,-2 2-28,-1 2-20,1 1-22,-5 2-17,1 3-17,-1 1-16,3 1-12,-2 1-12,2-2-21,4 2-11,0 1-26,-1-2-15,6 0-33,-1-1-15,1 0-19,0-2-19,6 1-5,-4-2 2,3-1 5,1-2-8,6-1 0,-3-1 8,0 0 5,3-3 6,1 2 4,-1-4 1,2 2-1,0-1 15,-2 1 9,-1 0 10,1 0 4,-1 0 8,1 1-7,-1 2 5,1 0-1,2 0-1,-4 0 2,2 2-5,0 1-10,0-1-7,0 1-30,-2 0-30,2 0-26,-3 1-28,2-1-30,-2 0-28,1 0-12,-1-2 0,1 2-14,-2-2-37,2-1-31,-2-1-195,0 0-509,-2-2 225</inkml:trace>
  <inkml:trace contextRef="#ctx0" brushRef="#br0" timeOffset="18123.5216">12833 7251 622,'8'-9'73,"1"-2"14,-1-1 15,-1 0 1,0-2 13,1 3 27,-3-1 22,-2 3 22,1 2 14,0-1-2,-2 4-5,0 0-19,1 2-8,-3 2-2,0 0-7,8 8-10,-4-3-5,-2 6-11,0 2-14,3 4-12,-2 4-5,-1-3-1,-1 2-25,2 1-12,-2-8-21,1 5-31,0-3-25,0-2-30,-2 1-37,0-1-34,0-3-36,0-1-26,-2-2-26,2-3-31,-3-1-16,0-1 9,0 0 14,3-2 22,0 0 37,-7-7 58,4 3 44,2-3 55,-2-1 33,1 2 17,1-3 27,0 0 23,1 2 0,2-1 8,1-2 5,1 3 5,2-1-6,4-1 1,2 1-10,0 1-4,3-2-7,3 0-10,2 2-8,1 0-4,-2-1-4,3 1-7,-1 0-1,1-2 2,-3 2 3,-4 1 4,-3 1 9,-4 0-6,-1 1 18,0 0 19,-2-1 4,-2 2-10,-3 0-5,-1 0 0,-3 0 3,-3 1-4,-3 1-6,0 2-12,-3 2 3,1 1-14,-1 2 2,1 0-9,1 2-1,1 3-8,1 0 1,2 1-4,3 2-1,2-1-14,2 0-12,4 0-12,3-2-25,1 0-23,2 1-33,2-2-31,2-3-40,-1 0-50,8-1-13,0 0 4,1-4-25,3-1-31,0 1-234,3-3-545,2-1 241</inkml:trace>
  <inkml:trace contextRef="#ctx0" brushRef="#br0" timeOffset="19223.579">14286 6953 3664,'10'-18'32,"-6"-1"-24,-1 6 0,1 1-7,-1 2 28,0 3 20,-3-2 5,1 6-5,-1 0-16,0 3 27,0 0 10,3 11 7,0 1 0,-2 9-6,-1 2 2,3 13-3,-3 0-7,3-1 0,-3 3-5,4-1-6,-1-1-5,1-2-1,-1-7-5,-1 0-8,0 8 2,0-11-9,-1 1 1,1-2-1,-1-9-2,-1-3-5,1-1 1,-1-2 0,0-4-6,0 1 2,0-2 2,0-1-6,0-2 3,0 0-1,0 0 1,0 0-4,0 0 1,7-7-2,-2 1 3,0 5-5,2-3 1,0 1-4,5 0-1,0 2 9,2 1-13,3 0 2,4 3 0,3-2 2,2 3-5,0-4 6,3 1-2,11 1-3,-2-1-1,1-2-3,0-1-6,0 1 5,2-4 2,-4-2-2,-9 2-2,-1-2 5,-4 2-5,-3-3 6,-4 2-1,-4-1 6,-2 3-9,-2-3 6,0 2-6,-2-3-13,-1 4-19,1-4-18,-4 2-37,0 1-45,-4 2-53,0-2-51,-1 1-84,0 1-356,0 0-737,-2 0 326</inkml:trace>
  <inkml:trace contextRef="#ctx0" brushRef="#br0" timeOffset="20227.8921">13864 6737 3097,'1'-9'5,"0"4"19,1-3 6,-2 5-16,0-1 9,0 0 13,1 2 8,-1 2 6,6-1 8,-6 1-2,10 9-9,-3-5 0,1 6-3,2 1-8,4 2-1,-1 3-7,5-2-5,-1 0-18,0 1-33,0-2-37,4 2-55,-3-2-47,3-2-62,1-1-70,-7-5-167,6 2-504,-7-5 222</inkml:trace>
  <inkml:trace contextRef="#ctx0" brushRef="#br0" timeOffset="20398.4356">14995 6561 3588,'22'-13'-17,"-4"5"37,-7 1-36,-1 3 5,-3 2 25,-1 2-14,-2 1 5,1 2 2,-2 3 1,-1 4 3,-1 4-2,-1 5-2,-4 3-17,-3 2-23,-4 10-41,0-9-47,-6 11-48,2-2-69,-4-1-259,-1-1-539,1 0 239</inkml:trace>
  <inkml:trace contextRef="#ctx0" brushRef="#br0" timeOffset="22181.6682">4724 8643 47,'0'-6'279,"0"1"-21,0 0-25,3 4-9,-3 1-13,0 0-12,0 0-8,-10 14-18,7-3-13,-4 8-15,2 0-7,-4 0-17,2 2-11,0 0-12,0-2-7,-3 2-10,3 0-9,-2 0-3,-1-2-9,-1 3-7,-1-4-5,-1 1-4,0-1-3,0-3-4,3-3-7,-2-2-3,1-1-4,2-5-2,2 0-3,2 0-1,-1-2-2,2-2 3,4 0-7,-6-4-1,6 4 2,-1-4-3,2 0 0,2-3-2,4 2 1,3-3-2,0 2 6,10-4-6,-2 3 4,4 2-5,0 0 4,3-3-3,0 4 2,1 2-3,-2 0 1,1-1-5,-1 5-13,-3 1-27,0-2-26,-4 2-28,3 0-37,-6 0-26,0-2-23,2 1-38,-2-2-17,-4 1-161,-2-1-427,-2-1 189</inkml:trace>
  <inkml:trace contextRef="#ctx0" brushRef="#br0" timeOffset="22377.1445">4825 8666 67,'-7'-5'251,"-1"1"-17,1 1-4,2 3-3,0 3-9,0 3-13,-1 1-10,1 7-18,1 5-10,1 4-14,3 2-9,0 10-16,2-8-12,1 8-9,2-1-10,-1-6-11,3 10-11,1-4-13,1 4-17,-2 0-20,-1-3-24,-2 1-34,2-9-29,2 8-39,-2-10-22,0 1-46,1-2-56,-6-1-159,5-4-414,-2-5 184</inkml:trace>
  <inkml:trace contextRef="#ctx0" brushRef="#br0" timeOffset="22514.7755">5186 9215 253,'3'-8'256,"1"3"-14,-1 1-19,0-3-18,-2 3-22,1 0-19,-1-1-28,2 3-44,0-1-70,0 0-78,-1 0-85,-2 3-123,3-4-285,-3 4 127</inkml:trace>
  <inkml:trace contextRef="#ctx0" brushRef="#br0" timeOffset="26179.974">6613 8733 171,'-5'-7'256,"-2"2"1,0-1-18,0 3-19,-1-1-13,-2 6-22,0 0-12,-4 4-6,-1 5-10,-2 4-15,0 4-5,0 3-9,-3 10-7,0 1-13,6 2-6,0-1-14,4-11-4,3 3 3,2-3-15,2 2-12,4-5-5,4-1-5,0-5-6,2-2-7,4-2-1,2-4-5,8 0 4,3-5-26,0-3-14,2-5-19,1-3-21,9-6-19,-1 0-25,-10 2-22,-1-3-19,-2-1-22,-2-4-3,5-3-12,-8 5 4,-5-2-8,-3-1 9,-3-1 12,-2-2 14,-2 1 17,-1-2 25,-2-10 21,-2 10 15,-1-9 22,-3 2 13,-1 1 23,2-4 31,1 15 3,3 2 38,-2-1 14,1 8 5,0 4 18,2 1 11,-2 0-6,2 4-8,0 1-10,0 2-3,1 1 9,0 0 3,-2 13 1,2 0 3,0 0-2,1 10-5,1 5-7,-1 6-1,0 1-10,3 1 1,-1 0-10,2-2-1,-2-6-8,2 9-10,0-1-8,-1-10-7,2-1 6,-1 0 4,0-4-17,-1-1-5,0-6-5,2 0 0,-3-7-11,1 1 2,-3-5-3,2 1 4,0-3-4,-3-1-2,7-5-2,-4 0 1,0-5-3,1-2-3,2-6 4,-1 0-5,1-2 4,1-1-2,-1 4-2,-1 2-5,1 4 7,1-1-4,1 3 2,-2 2-3,1 3-1,-2 3-3,2 1 2,2 2 2,-1 3 0,2 2 4,0 4-6,1 0-7,-1 2-11,3 2-17,0 1-25,0 1-19,-1-1-17,-2-4-28,4 1-32,-2-3-15,5 2-30,1-4-15,-3-1-19,2-4-183,-2-1-455,1-4 202</inkml:trace>
  <inkml:trace contextRef="#ctx0" brushRef="#br0" timeOffset="27180.2961">7249 8961 177,'15'-17'111,"-3"0"15,-1-4 11,-5 0 11,-2 1 15,-4-1 10,-2 4 16,1 5 8,-5 0 6,1 2-2,-2 2-4,1 2-7,-4 3-20,1 0-10,-1 3-11,-4 4-12,1 3-12,2 0-15,-3 6-10,1 2-12,2 1-6,1 2-7,1-1-7,5-2-7,1-1-11,-1 0-18,4 1-6,0-1-19,0-2-6,3-2-15,0-3-12,1-1-7,2-1-4,2 1 5,-1-6 3,3 0 6,3-6-1,-1 1 2,-1-5 1,1 0 1,-1 1 1,2-6 6,-3-2 0,-2 5 3,0-1 17,-2 6-1,-3-2 3,1 2 2,-1 3-2,1-1-2,-1 5 5,-2-2 1,-1 2-2,5 7 5,-4-2-7,0 3 2,2 1-5,2 3 4,-1 1-6,0-2-11,2 0-18,-1 0-19,1 0-27,-2-4-25,2 0-21,-2 1-29,2-3-12,1 1-26,0-3-11,-2-1 4,1-2-4,-6 0-2,14-4 18,-7-1 40,0 0 48,0-4 28,0 1 48,-1-3 18,-2-2 12,0 1 27,-1-3 27,0 4 22,0-1 26,-1 4 8,0 1 7,-1 0-5,1 5-14,-1-3-8,0 3-7,1 0-4,-2 2-8,0 0-6,0 0-2,6 9-7,-5-4-5,0 3-9,1 0-1,-5-1 0,6 2-13,-2-2-4,-1 0-9,2 1-4,-1-3-3,-1 0-8,0-1-6,3-1-5,-3 0-2,0-2 0,0-1 0,0 0-4,0 0 1,0 0 9,4-9-3,-1 1-1,0-2-1,-2-3 1,5 0 0,-5-1-2,5 1 2,1 0-4,0 0 5,1 2 4,-1 3-4,0 3-1,2 1 0,-2-1 0,1 7-1,1-2 3,1 3 2,-2 1-5,2 5 5,0-3-1,1 3-1,-1 1-2,0 1-1,0-2 3,1 0-15,0 0-5,0-1-3,-2-2-7,1-4 3,1 0-8,-1 0 1,0-4 1,0 0 0,-2-1 3,3-4 1,1-1 3,-4-3 5,-1 0 3,0-2 6,-3 0 4,2 0 2,-3 0 9,1 1 2,-1 4 6,0 0 3,-2 2-1,-1 2 0,3 1-2,-3 2 5,0 1 10,7 5 4,-3 3-6,-1 4 4,4 6-8,-1 2 7,-2 3 1,3 2-6,-3 0-3,6 9 2,-3-10-5,-1 3 5,2 8-7,2 1-2,-4-3-3,1 2 4,1-1-4,-4-7-3,1-1 1,0 10-2,-5-2-2,0-8-3,-3 0 9,-1 0-6,-3 0-1,-3-4 4,-1-1 1,-5-2-2,1-2 10,-5-3 14,2-5-4,-3-5 11,5 0 21,1-8-2,1-1-3,1-4 3,5-5-8,1-8-14,2-2 7,4-12-11,9-4-3,4-2-4,10-20-5,2 2-2,6 1-14,2 3-6,0 1-2,-8 15-4,0 4-2,3-1 5,-3 5 4,-8 10-4,-1 2 13,-2 0 4,-8 8 6,1 1 22,0 3 14,-2 0 5,-3 4-3,-2 0 2,1 0-6,0 4-3,0 0-9,-10 6 5,2 3-1,-5 7 1,0 4-5,2 3 9,-3 2-9,4 9-7,3-7-4,0-2 5,4-1-11,3 2-6,3-5-7,4-2-24,3-2-18,4-2-21,7-4-24,0-4-24,6-1-29,1-5-24,14-4-18,2-3-29,-2-3-33,6-3-24,18-7-39,-19 5-54,-3-4-196,17-10-590,-21 8 261</inkml:trace>
  <inkml:trace contextRef="#ctx0" brushRef="#br0" timeOffset="28519.7122">9591 8688 44,'-1'-15'338,"-1"6"-11,1-4-12,-2 5-16,3 1-22,-1 2-31,1 1-26,0 3-7,0 1-1,5 8-14,-2-1-7,0 9-3,1 4-16,2 5-11,-2 1-6,1 11-17,-3 2-8,4-3-17,-5 2-10,5-2-10,-4-1-13,0-8-2,1 0-11,-3-1-17,0-3-31,1-1-15,0-2-15,-2-4-17,0-1-27,1-1-16,0-2-21,0-5-19,0-3-8,0-1-4,-3-1-27,3-2-24,0 2-12,0-2-8,-3-11 2,2 2-10,1-5 8,0-5 9,-3-3 17,3-1 19,-3-12 20,2 1 25,-2-2 33,0 2 20,0-1 40,2 7 25,-3-6 23,2 10 24,1 2 16,2-1 7,-2 5 6,1 2 5,1 3 1,1-1 1,2 3-10,-2 2-10,4-2 0,3 1-14,2 0-5,2 3-8,8-3-3,1-1-4,4 4-8,0 1-13,1 0-16,11 0-30,-13 3-28,-2 1-36,1 1-27,-9 2-25,1 2-32,-2 0-30,-4 2-146,-6 3-376,-3 0 167</inkml:trace>
  <inkml:trace contextRef="#ctx0" brushRef="#br0" timeOffset="28669.314">9713 8956 67,'-12'16'206,"2"-4"-4,2-2-2,2-2-13,2-3-12,1 1-3,0-3-8,2 0-3,3 0-15,1-2-12,-3-1-13,13-1-15,1-2-11,3 0-16,4-6-26,0 2-35,3-2-35,-1 0-30,2-2-36,-1 1-27,0 0-40,0 1-164,-3 0-339,-4-1 151</inkml:trace>
  <inkml:trace contextRef="#ctx0" brushRef="#br0" timeOffset="28828.8855">10019 8898 106,'0'0'232,"0"0"-11,0 0 4,-4 6 3,3-1-3,-1 0-4,1 3-15,-2-1-15,1 2 1,2 3-24,-1-1-13,1 1-7,-3 3-22,3 0-7,0-2-14,2 2-12,-1-1-8,-1-1-19,0 0-30,1 1-25,2-1-33,0-1-44,-1-3-43,-1-1-38,2-4-49,-2 3-24,-1-4-181,3-2-432,-3-1 192</inkml:trace>
  <inkml:trace contextRef="#ctx0" brushRef="#br0" timeOffset="28966.5177">10057 8792 70,'-4'-24'254,"1"6"3,-1 2 1,1 4-24,0 1-25,2 3-18,1 3-22,0 0-19,0 2-14,0 3-25,0 0-38,8 8-48,-2-1-56,1 7-35,0 6-63,3 1-50,-6 3-110,3 2-313,7 8 139</inkml:trace>
  <inkml:trace contextRef="#ctx0" brushRef="#br0" timeOffset="29160.0007">10223 9160 199,'3'-6'268,"0"1"-3,-2-3-12,2-4-7,0-1-6,0-1-31,1-7-11,2 2-10,1 1-20,0 0-18,3 1-14,1 1-12,-1 5-12,-2 2-15,-1 3-11,0 3-10,0 0-8,-1 2-18,0 2-2,1 2-12,0 1-18,-2 4-18,2 0-17,-4 2-28,4 3-35,-3-2-30,2 3-34,1-2-26,-3 1-19,6-2-33,-1 0-155,-4-3-407,5 0 180</inkml:trace>
  <inkml:trace contextRef="#ctx0" brushRef="#br0" timeOffset="29633.7329">10602 9051 46,'11'-15'187,"-4"2"16,-1 0 8,-2-3 15,-1 4 3,-1-1 6,-3 1 13,-1 5-7,0-1-13,-1 2-15,-2 0-20,-1 4-21,0 1-14,-3 3-12,-4 2-11,0 2-15,-1 2-15,-3 2-9,1 3-5,4-2-13,2-1-10,3 5-10,0-4-6,2 3-13,1-6-7,-1 2-20,5-2-13,0-1-2,0-2-6,2 0-5,1-2 0,1-1 1,1-1 3,0-1-3,4-3 3,-2 0 4,3-2-3,0 0 5,1-2 1,-2 2-2,2-1 0,-4 2 5,2 0 3,-1 1-1,1 0 5,0 3 1,-1 0 2,1 1 4,0 2-2,0 0-5,3 2 5,-1 2-5,0 0 2,1 0 1,-4-3-4,4 4-4,1 0-1,0-3-5,1-1-2,0 1-8,2-2-2,-1-3-2,5-4 2,-5 0 5,2-2-4,-4-1 7,5-5-2,-5-3 4,1-1-1,-4-3-1,1-2 14,-2 0-7,-1-5 2,-2 1 1,1-12 7,-4 0-10,0 3-1,-3 8-1,0-2 8,-3 5 7,0 3 8,1 6 8,-1 2 3,1 3-7,1 5 2,-1 1-4,-1 3 2,3 0 1,-8 11-5,2 4 11,1 7-2,-2 3-8,-1 9-1,1 2 4,2-2-6,-1 3-1,0-2-1,3-9-9,2 1-20,1-1-20,1 0-26,2-1-32,0-3-26,4-2-39,2-2-27,-1-7-37,2-2-41,3 1-235,0-7-536,2-3 237</inkml:trace>
  <inkml:trace contextRef="#ctx0" brushRef="#br0" timeOffset="29941.9082">11760 8981 121,'-10'-2'361,"7"0"-21,-1 1-32,0-1-27,4 2-12,0 0-14,0 0-23,21 1-17,0-1-22,7 1-20,10-1-18,3-1-12,4-2-18,0-1-18,7 0-15,-3 0-24,19-4-20,-19 2-22,-1 0-27,-4-1-39,-5 1-40,2-2-43,-14 2-38,-3-3-40,-2 0-26,-8 0-220,-4-2-483,0-2 213</inkml:trace>
  <inkml:trace contextRef="#ctx0" brushRef="#br0" timeOffset="30178.2768">12375 8660 155,'-14'-9'257,"1"2"-14,-1 4 6,0 3-2,4 2-11,-1 3-8,0 1-8,4 1-14,1 4-9,5 2-4,2 0-15,2 6-20,5-2 14,4 1-32,0 2-12,5-4 1,4 0-22,-1-1-7,4-3-17,1-1-6,-2-2-5,1-1-7,-2-1-7,-2 2-7,1 0-9,-9-4 1,-3-2-3,-2 2-12,-1-2-4,-2 1 6,-4 1-8,0 2-10,-4 3 4,-6-1-2,-3 5-12,-5 1-12,-2-2-20,-1 1-26,-3 2-16,3 0-26,-3 0-21,-5 5-31,6-4-34,6-1-39,-1 0-47,3 1-232,5-7-543,4-4 239</inkml:trace>
  <inkml:trace contextRef="#ctx0" brushRef="#br0" timeOffset="30555.2676">12894 8726 3273,'19'-18'21,"-2"5"5,-5 4-9,-2 5 22,-4 2 12,-1 2 30,-1 2 13,1 2 6,-2 3-1,-1 5 17,0 1 1,-4 8-11,0 1 2,-1 3-12,-2 0-6,0 1-11,-4 10-5,2-10-7,2 1-8,-2-3-2,3-1-19,0-2-2,2-2-31,-1-6-17,1-3-12,2-2-16,-1-1 2,0-2-6,1-1 10,-1-3-18,1-1-2,0 0 0,-3-8 0,3 0 8,0-5 3,1-2 5,0-4 4,0-5 6,3 0 0,1-3 5,1 1 10,4-9-12,-1 13 5,0 0 4,1 6 7,-3 4 0,3 1 6,-3 7-2,0-2 10,0 3-3,2 3 7,1 4 6,-2 1-8,5 3 0,-1 2 6,1 4-2,2 3 4,0 1-4,0-1-3,-1 2 1,-1 0-7,2-3-10,0 3-15,-1-3-22,-3 0-33,-2-5-18,1 2-47,-1-4-32,-1 0-24,-2-4-35,1 0-28,-2-4-8,-1 0-178,-1-1-484,0-3 214</inkml:trace>
  <inkml:trace contextRef="#ctx0" brushRef="#br0" timeOffset="30749.7478">13323 8602 35,'-3'-36'240,"0"13"25,4 0 17,-2 4-9,1 7-10,-1 3-23,1 2-14,-2 3-18,5 2-17,-3 2-6,0 0-10,0 12-10,0-1-5,3 9-13,-3 4-11,3 10-16,-2 4 2,-1-3-22,4 4-3,-4-1-14,2 0-9,-4 1-5,1 1-23,-3-5-23,1-7-29,3 7-38,-3-11-33,0 0-33,2-1-50,-1-1-47,0-3-56,0-6-247,1-2-552,-1-2 244</inkml:trace>
  <inkml:trace contextRef="#ctx0" brushRef="#br0" timeOffset="31047.9503">13644 8743 185,'4'-6'335,"0"0"-14,-1 1-25,0 1-21,0 0-18,-2 1-20,4 2-9,-4-1-20,2 0-13,-3 2-1,0 0-5,7 3-23,-6-1 0,2 1-9,0 0-5,0 2-11,-2 1 2,2 4-1,-3 3-1,1 2-1,1 5-10,-5 1-11,0 1-7,3 2-16,0-1-1,-1 1-7,1 0-7,-3-1-9,0-1-6,3 0-7,0 0-3,-3-3-8,3 1-11,-1-5-18,-2 0-16,0-2-30,2 1-36,-2-4-35,2 2-29,-1-3-31,-1-2-30,3-1-25,-1-2-15,-2 0-16,3-2-24,0-2-16,0 0-23,0 0-217,0 0-568,-1-11 251</inkml:trace>
  <inkml:trace contextRef="#ctx0" brushRef="#br0" timeOffset="31206.5256">13697 8926 60,'3'-38'159,"1"1"21,1 3 14,-5 11 17,1 1 16,1 0 8,0 2-14,0 5 1,2-2-12,0 4-12,2 1-21,1 2-16,0-2-13,4 2-17,2 3-15,1 0-13,7 0-14,0 1-18,6-1-25,0 3-24,-1 2-22,3 0-19,-3 4-35,-2-1-27,-1 1-29,-6-1-42,-2 2-33,-5-1-24,-1 3-187,-4-1-428,-2 0 190</inkml:trace>
  <inkml:trace contextRef="#ctx0" brushRef="#br0" timeOffset="31347.1502">13810 8868 63,'-17'13'224,"6"-3"-2,1-1-5,3-3-8,1-1-5,2 3-3,4-5 0,2 1-8,2-3-16,4 1-17,9-2-19,4-2-17,6 1-33,14-5-25,-3 1-32,3-1-45,1-1-71,2-4-77,-1 1-221,1-3-411,4-1 183</inkml:trace>
  <inkml:trace contextRef="#ctx0" brushRef="#br0" timeOffset="33029.6496">6794 9902 194,'-7'-7'270,"0"0"-8,-3 6-10,-4 0-12,-6 3-12,-1 4-16,-4 4-13,7 3-14,-4 5-12,-3 9-13,3 2-14,1 1 4,8-6-27,-1 7-10,4-3-16,4-2-4,4-2-12,3 0-7,3-1-12,3-1 5,5-3-22,1-2-13,5-5-12,1-2-13,1-4-18,2-3-14,1-4-21,4-3-21,-1-5-29,1-1-22,9-7-20,-3-4-14,-1-2-1,-4-3-5,-1-2-4,-4-1 5,-5 0 7,-4-5 7,-2 0 2,-5 0 18,-3-2 19,-4-3 21,-4 2 25,-2-3 12,-2 3 26,-4 0 26,1 3 16,1 9 29,0 1 28,0 4 21,1 3 2,2 6 14,3 3 6,-1 1-11,1 4-8,2 3-5,2 0 8,-4 10 1,3 1-4,0 9-3,2 6-3,1 13-8,2 4-7,4 17-5,-1-17-8,-2 2-2,5 18-10,-3-18 2,2-3-10,-2 2-5,3-1-6,1-6-2,-1-3-6,-3-9-8,-1-2 1,1-5-5,-3-4-10,0-3-7,-1-2 4,-1-5-2,-1-2 1,3-2-2,-4 0 2,5-6-1,-2-3 3,2-3-6,0-10 3,1-1-1,-1-2-2,0-2 1,1-9-4,-1 9 3,1 3 2,-1 0-2,2 3 1,-1 8-1,1 0 1,-4 5 1,1 4 0,1 0-3,0 2 3,2 4-3,0 3 4,0 1-4,3 4 0,-2 0 3,5 6-9,0 1-14,-1-2-13,-1 1-27,-1-4-20,0-1-23,2 5-24,-2-5-27,2-1-24,1 0-22,1-4-12,0-2-24,0-1-121,2-5-387,-1-2 170</inkml:trace>
  <inkml:trace contextRef="#ctx0" brushRef="#br0" timeOffset="33810.5674">7417 10145 356,'14'-16'72,"-4"-5"12,-3 0 14,-3 1 12,-1 2 25,-2 3 12,-4 0 15,2 3 17,-5 1 8,2 3-6,-3 2-8,0 2-4,0 1-13,-1 3-7,-1 4-16,0 1-4,0 3-15,-2 3-10,0 4-12,2 4-7,-1-2-6,3 2-11,2 1-9,2-6-3,1 4-6,2-5-16,0 0-11,0-4 5,4 0-28,-1-2-10,3 1 0,-2-5-1,2-2-1,0-1-2,2-3 0,0 0 0,2-6 3,0-1 5,0-3-4,-1-4 1,-1 0 2,1-2 0,-2 1 3,0 1 0,-1 3-3,1 3 4,-3 3 10,-1 1-2,0 2 3,1 1-3,-1 2 8,0 2-1,-3 0 3,10 4 3,-3 0 0,-3 2-3,6 3 2,0 1-4,-1-1-2,0 0 5,2 0-7,-2-1-1,-1-2-3,1 0-2,0-2-3,0-1-2,1-1-3,-2-2-1,3-2 3,-2-1-3,1-3-1,1 1 1,-1-4-1,1-1 4,-2-1-2,0 2 2,0 1 0,-2 0-1,1 3-2,-3 1 7,0 1 0,1 3 1,-2 0-4,5 0 5,-5 2-4,0 1 3,3 1-4,0 1 2,-1 1 2,2-2-3,2 0 3,0-1-2,0-1 1,4-2-2,0 0-1,-4-2 1,4-2-2,-1-2-2,-1-3 2,-1 1 0,-1-3 0,0 0 6,-1-1 4,-1 1-11,-1-2 4,-3 3-1,2 2-1,-3-2 2,1 3 3,-1 1 1,1 1 0,-1 3-4,0 0 2,1 1 5,-4 1 1,7 6 1,-1 1 11,-2 5-6,6 0-5,1 8 18,-3 2-12,2 2-3,3 10-2,-2 0 3,-1 0 0,0-1-3,1 2 2,-1 0-4,-3-1 5,0 2-7,0-1 3,-1 3-2,-2-1-1,-4-11-7,0 9 15,0-9-12,-3-3 1,-4-3-4,4-5 2,2-2 3,-2-5 1,-2-2 9,0-3-1,5-2 10,0-1-7,-7-10-2,0-3 1,4-2-1,6-7-4,-3-3 6,2-13 0,6 2-4,-1-1 2,0-4-8,7-1 3,-4-1 0,7 2-3,1-1-4,1 1-4,0 0 0,0 5 4,0 3 0,-9 9 4,0 4 3,-3 6 12,-3 3 18,2 4 12,-3-2 16,-2 6-9,-1-1-9,-1 1 2,1 3-8,0 0 1,-13 10-8,3 2-1,-4 7-2,4 1-5,0 4-2,3 1-9,0 0 3,5 2-9,3-3-7,0-2-26,9-1-16,0-3-16,4-2-8,5-4-20,4-5-5,4-3-31,13-3-42,3-4-46,1-5-43,24-6-36,-26 0-240,1-5-567,23-8 252</inkml:trace>
  <inkml:trace contextRef="#ctx0" brushRef="#br0" timeOffset="34390.0106">9656 9875 153,'0'-7'258,"0"0"-22,-2 4-11,4 2 4,-2 1-2,0 0-10,7 11-11,-4 1-10,1 7-13,-1 3-19,-1 1-6,0 3-17,1 8-12,-3-9-15,0-1 1,0-1-13,1 1-19,1-4-10,-1 0-5,-1-7-2,1-1-8,1-4-7,-2-3-9,1 2 0,-1-4-2,0 1 0,0-4-7,0 0-6,0 0-8,0 0-1,-4-16-1,3 3-5,-2-5 0,0-4-4,3-1 0,0-2 0,0-3-3,1 2 0,1 1 2,3 0-1,0 3 0,3 2-4,-2 7 7,2 5-1,-1 1 0,0 4 5,4 2 11,2 5-7,3 3 2,2 3 4,0 6-5,1 1 1,-3 5-1,7 8-3,-6-8 0,0 0-4,4 7-7,-1-7-12,-2-1-10,-1 0-22,1-1-22,0 0-23,-2 0-32,1-7-33,-3-1-30,0-5-23,-7-3-10,3-2-8,-3-3-17,0-4-179,0-2-450,-3-5 200</inkml:trace>
  <inkml:trace contextRef="#ctx0" brushRef="#br0" timeOffset="34569.5294">10033 9657 205,'-10'-37'252,"3"11"5,2 6 6,0 5 1,1 3-16,1 4-24,2 3-28,0 4-10,1 1-10,0 0-6,1 20-10,2-3-13,1 7-12,3 14-10,-1-2-5,2 6-19,1 3-1,2 16-15,-5-18-7,-1 0 0,2 1-20,-1 1-26,2-1-26,-2-3-23,4 1-36,-3-6-35,0 1-52,-3-9-47,2-5-60,-3-2-242,1-8-530,1-5 234</inkml:trace>
  <inkml:trace contextRef="#ctx0" brushRef="#br0" timeOffset="34871.7223">10264 9987 14,'0'-9'309,"0"2"-24,0 2-22,2 1-13,-1 4-14,-1 0-7,0 0-10,7 11-13,-3-4-18,-1 6-15,4 5-17,-1 2-12,-1 2-17,0 0-12,0 0-10,0 1-13,0-2-13,-1 0-9,-1 1-19,1-5-21,-1-2-21,-1-2-28,-1-5-21,0 0-17,1-3 3,-1-1 5,1-3-3,-2-1-2,0 0 6,-2-13 5,2 3 8,-3-4-1,2-6 6,-3-4 4,-3-1 5,1-11 8,-1 1 7,3 10 12,-2-11 21,6 10-2,-1 1 9,2 3 10,-1-3-5,2 6-4,-1 5 1,2-1-3,3 2-3,2 2-4,0 1-6,5 2-3,5-2-15,-4 1-24,2 2-40,-1 4-40,1 0-46,-1 0-41,-2 2-50,-4 4-158,-1-2-430,-2 3 191</inkml:trace>
  <inkml:trace contextRef="#ctx0" brushRef="#br0" timeOffset="35025.3116">10361 10064 36,'-7'8'262,"2"-4"-7,2 2 2,0-3-1,0 0-5,2-2-31,1-1-17,0 0-19,0 0-21,0 0-14,8-10-24,2 3-27,1-3-23,4-4-37,3 0-37,2 1-38,1-1-41,3 1-46,7-8-48,-7 7-44,2 1-109,-2 4-351,0-2 156</inkml:trace>
  <inkml:trace contextRef="#ctx0" brushRef="#br0" timeOffset="35375.3746">11539 10044 3303,'-19'-10'-55,"1"0"62,3 4-1,0 0 4,0 2 9,4 0 18,-3 0 13,6 3 1,3-1-5,1 1-1,-2 1 3,6 0 4,0 4-3,0-4-1,15 7 1,-2-1-5,8-1-6,5-1 0,3 1 2,12-5-5,6-2-8,0-3-3,3-2 1,19-3-10,-20 2 4,26-8-4,-8 4-4,1 0-2,-20 3 5,19-3-17,-19 2-10,0-1-30,-3 2-22,-4-1-11,-6-2-23,-11 5-27,-3 0-28,-7 0-30,-5 3-35,-1-6-26,-5 4-237,-3-2-523,-3-2 232</inkml:trace>
  <inkml:trace contextRef="#ctx0" brushRef="#br0" timeOffset="35647.6464">12286 9668 15,'-8'-6'235,"2"1"4,-1 0 10,0 1-6,3 1-10,0 3-21,1-1-14,3 1 1,0 0 7,-7 5-17,7 0-16,0 3-6,1 1-5,4 2-13,0 1-13,4 1-6,1-3-6,6 6-7,4-1-12,1-3-11,6-1-6,0-3-2,2-1-15,1-2 5,9-2-21,-8 0-3,-2 2-3,0-4-6,-4 2-3,-2 1-9,-8-2-2,-1-1-1,-4 2-9,-2 0-2,-2 0 4,-3 1-8,-3 3 3,-3-1 11,-5 5-18,-8 3 4,-2 2-7,-2 1-14,-1-1-4,-8 9-19,-2-1-24,1-2-19,2 4-23,7-7-31,-7 6-25,8-6-24,2 0-23,2-2-35,2-1-29,7-3-225,0-1-529,4-4 234</inkml:trace>
  <inkml:trace contextRef="#ctx0" brushRef="#br0" timeOffset="35919.9177">13050 9645 12,'1'-6'341,"0"2"-27,-1 1-13,2 1 8,-2 2-12,0 0-13,9 11 6,-5 0-31,0 1-18,-1 3-12,0 10-23,1-1-15,1 2-10,1 8-27,-3-7-16,2 0-14,-2 0-10,0 7-16,1-8-20,-2 1-38,1-3-31,-1-1-32,-2-2-29,-2-1-35,1-5-24,-3-1-39,1 0-41,-2-1-46,3-5-23,-3-4-43,1 0-163,0-2-506,0-3 224</inkml:trace>
  <inkml:trace contextRef="#ctx0" brushRef="#br0" timeOffset="36070.5152">13073 9771 157,'0'-36'240,"0"11"-1,2 3 0,-1 2-5,1 4-9,2 3-19,1 0-15,3 1-7,3 2-29,1 0-15,7-2-12,1 4-13,2 0-15,2 2-23,2 2-30,1 1-24,-3 0-40,-3 3-46,-5 0-26,-2 3-43,-5 0-25,-2 3-26,-3 2-161,-1 1-372,-4 3 165</inkml:trace>
  <inkml:trace contextRef="#ctx0" brushRef="#br0" timeOffset="36219.1183">13137 9904 135,'-10'12'199,"0"-2"4,4-1-9,1-4-5,0 1-1,2-3-1,0 1-2,1-1-13,2-1-14,0-2-20,0 0-13,0 0-14,17-5-12,-6-2-20,2 1-28,7-2-43,0-3-33,1 1-33,2 0-45,0-1-27,2-1-44,-2 2-149,1-1-347,0 1 153</inkml:trace>
  <inkml:trace contextRef="#ctx0" brushRef="#br0" timeOffset="36393.6614">13506 9851 14,'3'3'284,"-3"1"-2,0 1 5,-3 0-4,0 2-12,2 1-22,-1 0-12,1 1-17,-2 2-8,0 3-14,0-1-24,2 2-12,-2 3-17,0-3-12,2-1-15,-2 1-24,2-1-31,-1 1-28,1 0-38,-1-2-34,1 0-50,1-1-61,0-2-45,1-4-54,-1 0-211,0-2-496,0-1 219</inkml:trace>
  <inkml:trace contextRef="#ctx0" brushRef="#br0" timeOffset="36552.2271">13588 9700 2853,'0'-21'4,"0"3"-5,-2 5-6,1 1 23,1 4-13,0 1-3,-2 3-2,2-2-3,0 3-6,0 3-8,0 0-12,0 0-24,0 0-41,8 17-30,-3-5-24,2 8-29,-1-1-28,-2 2-125,0 2-359,0 2 160</inkml:trace>
  <inkml:trace contextRef="#ctx0" brushRef="#br0" timeOffset="37225.4256">13696 10066 28,'3'6'242,"0"-2"-6,-3-2-7,2-2-6,-2 0-5,0 0-9,7-11-19,-4 3 11,2-3-18,2-3-13,0-3-5,0-1-16,1-2-15,1 0-12,2-2-9,0 2-12,3 1-12,-1 3-15,2 2 2,-3 6-10,-1 1-11,-1 2-8,-3 3 2,3 2-7,-3 2-7,0 3-7,0 1-5,1 3-10,-1 3-7,-1-1-11,-2 2-18,3 5-14,-4-3-21,1-1-21,3 6-23,0-2-19,0 0-15,2-1-16,2-3-10,2 1-5,-2-5 5,3-1 7,0-3 13,2-2 14,6-3 17,-1 0 36,2-3 11,-5-4 11,3 0 25,-1-4 7,-6 1 26,-1-1 6,-2-2 12,-1-5-9,-2 0 22,-2-3 31,-2 2 20,-4 2 25,0 1 18,-4 1 15,-2 0 16,-2 2-9,1 1 4,1 5-7,-4 0-14,2 3-13,-2 1-5,0 3-17,-4 0-6,7 3-12,-7 2-5,4 2-7,3-2 2,-1 5-15,2 0-6,0 1-9,4-1 1,0 4-4,2-4-7,-1-2-8,2 1-4,2-1-7,0-1-5,1-1-5,3-1 0,0-1-7,3-2-7,-3 0-2,3-1 1,4 0 1,-3 0-3,-2-1 1,1-1 6,-1 2-1,1 0-1,-1 1-1,-1-1 1,-1 1 3,3 1 0,-3 0 1,4 3 0,-1-3 0,-1 1 0,1-3-3,2 2-3,-2-1-8,1-1-2,-1-2-15,4 0-3,0-2 3,2-2 4,-1 0-8,5-4 1,-2-2 7,1 0 1,0-2 5,1-1 1,-3-2 9,0-2-4,1-1 4,0-4 2,-6-1 5,3-9 7,-4 7-1,-1-9 8,-3 0-1,-7 8 3,3-11 10,-3 2 2,-3 9 7,1 2-3,-3 2 8,1 1 6,1 8 8,0 5 0,-1 0-6,2 1-8,1 4 3,-1 3-3,2 0 1,-5 9 2,-2 2-1,0 7-3,2 4 1,0 2-7,-1 2 1,-2 8 9,3 7-12,1-7-3,-1 3-10,1-3-19,3-7-19,-1-2-21,2 2-31,0 8-42,0-11-55,3 0-61,1-3-35,-1-2-237,4-7-553,2 0 245</inkml:trace>
  <inkml:trace contextRef="#ctx0" brushRef="#br0" timeOffset="37573.4946">15546 9712 284,'0'-8'355,"-2"1"-24,-3 0-25,-2 2-21,-2 1-10,-4 1-15,-4 2-30,-4 1-8,0 2-18,-2 1-19,2 3-20,-2 1-15,2 2-14,1 3-12,1 0-8,2 1-8,3 1-15,4 4-16,2-1-16,5-3-30,0 1-15,3-1-4,4-2-20,5 0-4,1-3-6,4 0-1,4-1-1,3 0 0,0 1 2,0 0-2,-1 0 8,0 1-4,-1 1 4,-1 0 1,-6-1 2,1 0 7,-4-1-1,-1 1 8,-1-3 11,-5 2-14,-1-2 6,1 0 6,-3 1 6,-3-1-1,-1 0-3,-3 1-1,-1-3 1,-4 3-4,-3-1-3,3-3-6,-2 2-23,0-2-16,0-2-25,1 0-22,1 0-28,0-2-29,3-1-22,1 0-22,2-4-27,1-1-26,4 1-16,2-4-162,1 1-447,5-5 198</inkml:trace>
  <inkml:trace contextRef="#ctx0" brushRef="#br0" timeOffset="37745.0363">15573 9765 41,'27'-29'246,"-9"10"1,-1 2-5,-1 2-7,-5 7-9,2 3 2,-4 2-5,1 3-11,3 2-7,1 4-2,-1 3 0,4 5-4,-2 5-14,-2 0-9,-2 5-14,-1 2-3,-3-1-20,-1 10-18,-2-8-6,-3 0-11,-2-1-9,-3 2-22,-2-2-40,2-2-32,-6-1-42,0 1-49,0-2-49,-3-3-62,5-4-73,-2-2-281,5-6-601,-1-2 266</inkml:trace>
  <inkml:trace contextRef="#ctx0" brushRef="#br0" timeOffset="38691.5047">15752 9899 2337,'4'-15'-15,"2"2"8,0 1-3,1 0 0,0 6 9,1-3-4,6 2 3,0 1 4,-1 0-2,9 0-2,0 2 1,3 1 7,-1 2 0,1-1 2,-1 4 8,2 2 15,-4-1 9,-1 3 5,-8-2-4,1 2 4,-3 1 4,-5-1 10,1 1 4,-7-2-2,0 3-4,0 0 1,-6 2-1,-1 1-4,-3 2-5,-4 1-6,-1-1-2,-2 0-2,6-3-7,-1-1-4,0 1-1,6-3 1,-2-2-7,-1 1 2,5-4-4,0 3 1,1-2-3,3-1 0,0-2 3,0 2-9,0-2-5,0 0-1,20-6-1,-9-2-8,6 3-2,-3-1 3,7 0 4,-7 1-2,2 1-1,-1-1 6,-1 3 11,3 1-3,-3 1 3,3 1 2,-1 3 3,-1-1-10,-1-1 5,3 2-1,-2 1 0,1 0 10,-2 0-17,-3-1-5,-1-1-14,-1 0-21,-4-1-20,0 0-27,0 0-16,-2-1-22,1 0-18,-1 0-17,-3-1-20,6-2-5,-2 0-12,-1-1 9,1-2 12,3-2 12,0 1 25,3-5 26,-2 0 18,6-3 27,-2-2 19,0-4 26,0 1 16,-3-3 34,1 1 34,-3 2 36,2 0 34,-4 6 32,0 2 20,-4 2 7,3 1-6,-2 2-24,-1 1-12,1 2-15,-2 3-13,0 0 0,0 0-5,0 20 2,-5-2-11,1 2-8,1 2-8,0 5-10,-1-2-4,1 0-19,-1 1 1,1 0-22,-1-1-23,1 0-29,-4-3-30,3 1-24,-4-4-27,1-1-23,2-6-27,-2 0-19,2-4-8,2-3 8,0 0 6,0-4 19,0-1 12,3 0 9,0 0 19,-1-10 12,2 2 10,1-5 26,1-1 7,1 0 9,1-7 16,5 0 12,0 3 6,0-1 6,1 1 16,3 0 4,3 0 12,-1 2 1,-1 0-4,2 4-3,2 0-3,-5 5-2,7-2-5,1 0-1,-4 0-2,4-1-2,-1 4 1,-3-3 9,0-1 9,-1 1 5,-3 2-1,-2 0 8,-3 1 12,-3 0-2,-2 0 1,0-1-3,-2 3 0,-2-3 3,-3 1-5,-1 2 0,-2 1 2,-1 0-4,-3 1-5,3 4-5,-3 2-2,-2 3-5,1 2-4,3 2-4,-4 5 0,6-2 7,2 3-14,0-1-2,4 1 10,1-2-14,3-1-5,3 3 3,2-4-7,2-2-1,0-1 3,8 0-5,3-1 5,-1-3-4,0-2 2,3-3-3,0-2 3,-3-2-2,-1-2 13,1 1 4,0-4-2,-1-1 3,-6 2 21,1 2 3,-2-1 20,-1-1-2,0 2 6,-4 1 6,0 0-3,0 1 5,-3 3-8,1 2 3,1 1 9,0 3-4,2 4 1,1 6-1,-3 3-6,0 4 2,0 2-3,-1 1-2,-1 7-4,1 3-6,-5-8-10,-1 6-4,0-7-4,-2-3-4,-3 3-20,-3 8-14,-1-10-40,-2-2-20,-11 6-36,4-10-31,-4-3-32,-2-2-33,-10 1-34,-2-2-42,-4-4-46,0-4-39,-4 0-290,-3-4-691,-2-3 305</inkml:trace>
  <inkml:trace contextRef="#ctx0" brushRef="#br0" timeOffset="39637.9744">7068 11771 278,'-22'1'338,"-1"4"-34,3 0-31,4-1-25,3 1-21,3-1-21,5 0-11,2-3-18,3-1-16,0 0-8,24-4-10,3-3-6,16-9 2,28-11-23,-2-4-4,7-5-6,-4-3-7,9 1 10,7-7 7,2 0 7,3-1-5,0 1 1,1 3-6,-1 3-15,-7 6-4,-6 7-5,-4 9-12,-8 1-4,-24 9-13,-4 1-16,-9 5-4,-7-1-18,-1 4-52,-8-1-14,-6 3-7,2 1-23,-5 1-26,-1 2-31,-2 2-42,-3 2-40,0 0-41,0 1-50,-3 0-252,-1-6-602,3 2 266</inkml:trace>
  <inkml:trace contextRef="#ctx0" brushRef="#br0" timeOffset="40049.8704">8815 11421 2775,'8'-3'12,"-2"-1"17,-3-1 1,-2 4 4,-2-2 29,-3 1 13,-4 2 10,1 0 21,-5 0 0,-2 5 2,-6 2 7,-1 3 5,-2 1-8,1 5-7,1 1 3,-5 11-8,0 2-9,3-2-22,9-5 3,0 1-1,2 0-12,4-1-3,1 2-8,4-5-18,2-5 8,2-3-5,2 0-8,2-3-3,1-5-3,3-2-13,5-4 3,1-5-8,5-6-6,2-4-2,3-10 2,-6-3 5,-1-1-1,-5-4-6,-3-1-11,-3-3 12,-4-2 5,-3-1-3,-6-2-3,-3-19 4,-7 3-9,2 1 9,-7-1 1,6 18 5,-8-18-2,6 20 2,-3 2 3,2 3 1,5 10 7,-1 5 9,3 2 8,3 7 5,2 4-4,3 5-10,0 2 5,3 0 7,-1 15-14,5 8 2,3 13 2,2 8 1,7 23-7,4 1 3,0-3-4,2-4 2,1 1-9,-5-20-13,9 23-10,-1-7-11,3-2-28,-8-15-30,10 15-26,3-2-32,-12-16-23,1 1-36,2-4-35,-1-4-35,-4-11-26,3-6-37,0-3-208,0-7-583,2-7 259</inkml:trace>
  <inkml:trace contextRef="#ctx0" brushRef="#br0" timeOffset="40704.1207">9144 11778 1239,'28'-30'5,"-4"-6"0,-5 1 11,-2-3 1,-6 1 7,-4 3 32,-3-3 30,-4 13 31,-2 1 41,-1 4 9,-3 0 18,-1 7 15,-3 2 6,0 4 3,-1 2-2,0 0-13,-2 6-9,0 2-15,-1 4-9,-3 2-15,1 4-12,0 3-12,5 2-9,1 3-14,0-1-10,3 1-6,2-3-11,3 1-15,2-1-10,1 0-17,1-5-23,0-2-18,3-2-6,0-3-3,2-1-8,2-4-6,1-2-2,0-2 4,1-5 5,2-2-2,-3-2 6,3-5-5,-3-3 0,0 0 6,-2-3 2,0 2 2,0 3 4,-1 0-1,-2 6 9,0 0 5,-1 3 5,2 3 5,-2-2 7,0 5 4,2 1-2,1 0 6,0 2 9,2 1-13,-1 2 9,2 0 0,3 1-8,-4 3-5,3 1 7,-2-2-10,-2 0-8,2 2-6,-1-2-13,-2-1-9,-1-1-9,0-1-7,-2 1-8,2-3-3,-2 0 3,-1 1 12,0-3 0,-3 0 0,0 0 1,5-8 2,-3 2 6,2-7 1,-3 1-1,5-6-3,-4 2 7,3-4-1,-1 6 2,4-3 3,-3 4 6,1 2 6,-2 2 3,2 1-3,1 3 11,0 0 12,-3 3-2,2 1 0,2 2 4,-1 3 4,1 0 0,0-1-3,1 4 2,0-1-5,2 3-1,-1 0-6,1-1 3,0 0-9,2-3-8,0 1-4,1-3-3,3-1-3,2-2 0,5-3 0,0-5 1,3 0-1,0-4 2,7-6 3,-10 5-1,0 1 0,-5-3 1,0-1 5,-4 3 1,-5 3-1,0 0 5,-6 1 9,0 3 11,-1-1 1,-3 2-5,0 1 18,0 1 16,-3 1-5,3 2 1,-7 0-1,7 0-4,-11 8 11,4-3-4,0 4-6,-2 3-2,2 0 4,2 0-23,1 1 17,1 1-13,0 5 5,3-5-22,3-1 10,1-1 4,4-1 1,4 0-9,2-4 2,7 1 3,7-4-8,13-1 7,4-6-21,28-5 24,-4-3-6,7-7 1,3-2-3,4-3 3,7-2-17,6-4-12,1-4-35,5-4-67,3-2-75,4-3-118,-1-8-387,5-3-751,-4-5 331</inkml:trace>
  <inkml:trace contextRef="#ctx0" brushRef="#br0" timeOffset="58359.8938">17949 7125 82,'4'-5'138,"2"1"3,1-1-1,-2-2-1,0-1-10,2 1 8,0-4 1,0 1-9,-3-1-9,3-1-1,-4 0-3,0 0 1,0 1-6,-2-2-2,-1 0-7,-1 0-6,-1-1 4,1 6-8,-4-4-3,3 4-9,-4 0-5,0 2-4,-2 1-9,0 1-8,-5 2-3,-1 2-5,-7 3-5,1 4 1,-1 3-5,-3 2 4,0 3-9,1 0-5,4 5 4,2-4-10,1 1 1,4 0-8,3 1 4,2-5-4,2 0 1,2 0-2,1-3-3,2-2 1,3 0 0,1-1-4,1-2 1,0-3 1,4 0-5,1-1 3,1-4-4,3-1 2,1-1 1,4-3 2,-4 0-2,2-2-6,1-1 6,-2 0-3,-5 3-2,2 0 1,-5 3 1,-1-1 1,-1 2-3,-2 1-1,0 1 0,2 1-2,-6 1 1,6 3 2,-2 4 3,-3 3 2,-1 8 2,0 4-2,-1 2 6,-1 2-1,-3 9-3,1-1 4,-4 3-5,-1 0 2,2 0 0,-3 1 2,-3-6-3,5 3 1,-4-1-1,5-10-1,2-2 1,-1-2-1,0-1 5,5-6-4,-2-2-4,3-2-3,-1-3 4,1-1-3,1-1 4,-1-2-1,4-1-2,-4-1 0,13-7 2,-2 0-3,1-2 2,6-6 0,-5 1-5,5-2 2,-4-3-2,3 3-1,-3-4-1,0 3 2,-3 0-1,-1 6-1,-1-2 2,-1 4 2,-2 2-2,-2 1-1,-1 1 0,1 3 1,-4-1-4,0 3 3,0 0-5,0 0 4,-3 11 2,-1-3 2,-3 6-3,1 3 2,-1 1 0,0-3 2,2 3 2,-1 2-5,3-7 4,0 7-5,2-7-2,1-1 4,0 1-6,3-5 1,1-2-1,2 0 1,1-2 3,1-3-3,9-2 1,3-2 1,1-4 0,0-3 2,0-1-1,0-4 4,-3 0-4,1-2 2,-4-2 2,2 0 4,-7-1 0,4 1 0,-7-3 3,0 2-3,-4 1 2,-3 7 2,-3-1-3,-1 4-1,-4-2-5,-2 3 1,-3-1-12,-1 7-25,-6-5-31,-1 3-23,0 3-31,1 1-31,5 1-28,2-1-23,-1 2-19,3 0-179,4-2-433,-2-2 192</inkml:trace>
  <inkml:trace contextRef="#ctx0" brushRef="#br0" timeOffset="58739.8822">18208 6804 126,'-6'-22'220,"-1"2"-8,-2 4-12,0 3-23,-4 4-10,2 0-19,-6 4-2,-4-1-14,-1 5-7,-4 5-5,-2 3 1,-9 5-4,1 8-6,-5 3 4,-17 16-8,8 3-5,0 3-10,1 6-1,9 2-8,4 2-6,3 2-4,11-17-9,2 22-5,8-21-5,5 3-7,1 21 1,7-5-5,4-17-6,6-1-7,2 2-5,4-4-2,2-2-4,5-1-1,2-5-5,3-3-4,2-6 1,3-2-3,0-6-2,-6-7 0,13-1-2,-2-7-2,3-6 1,2-4 3,-3-4-3,-6-3-1,3-5 2,-6-3 1,-2-3 4,-6-4-2,4-2 16,-8-4-14,1-4 3,-3 2-2,3-20 0,-8 18-4,-4-1-1,2-19 3,-10 19-4,1-19-3,-5 24-6,-4 0 8,-2 1-12,-1 12-5,-1 1-12,-7 2-10,0 1-27,-5 6-15,-4 1-28,-11 1-21,-1 4-19,-5 3-46,2 5-27,-2 1-190,-5 5-445,0 3 197</inkml:trace>
  <inkml:trace contextRef="#ctx0" brushRef="#br0" timeOffset="59005.1714">16915 7184 2416,'-41'5'2,"10"-2"1,3 1-3,-1 2-3,3-3 31,4 3 8,6-1-5,2 0-5,7 1-1,0-1 7,6 2-3,2-2-2,6 4-2,4-4 1,9 4 0,4-2-4,15 1-3,4-4-1,1-3-1,3 1 1,0-2-7,2-2-4,0 2-20,-2-2-17,-1-1-27,-2 0-32,-3 0-15,-4-3-21,-10 0-19,-3 2-7,-1-2-18,-6 2-20,-6-2-106,1-1-321,-5-1 142</inkml:trace>
  <inkml:trace contextRef="#ctx0" brushRef="#br0" timeOffset="59221.5888">17429 7077 59,'-1'-3'191,"-2"-2"5,3 2-10,0 1-23,0 2-5,0-4-15,0 4-8,0 0 8,0 0-12,10 6-6,-4-1-2,2 3 3,1 0-9,4 7-7,2-1-11,-3 0-8,2 1-9,-1 1-4,1 2-7,-3-1-5,1 3-7,-4-3-7,-2-3-2,-2 0-3,-1 1-7,-2 0-1,-5 2-4,0-1-5,-5-3 0,-3 1-6,-4 2-6,-1-1-9,-4 1-27,1-2-23,-1 2-41,-1-3-26,1 4-42,1-6-53,-2 5-201,5-6-438,5-1 193</inkml:trace>
  <inkml:trace contextRef="#ctx0" brushRef="#br0" timeOffset="60137.1389">20364 7151 267,'7'-22'273,"-1"1"-12,-5 2-9,-1 3-9,-3 2-18,-1 3-14,0 2-18,-6 0-16,-1 3-18,-6 4-17,-3 3-14,-7 4-6,1 4-10,-11 6-13,12-3-8,-2 4-6,-3 6-10,8-7-6,4 3-6,1-2-6,3 1-8,5-5-3,3 0-2,4 1-11,0-3-7,4-4-2,2 0-2,3-2-4,3 1 1,5-5-4,2 0-3,4-5-2,3 0 4,-1-5 1,-1 2-6,-1-4-3,2 1 2,-5-1 3,-1 0-5,-3 5 5,-2 0 3,-3 0-3,-2 3-4,-1 1-2,-2 1-3,-1 2-1,-3 0 3,7 9 3,-4 0-2,-3 3 2,-3 9 0,3 1 2,-4 2 0,-2 1-1,2 1 0,-4 9 2,-1 1-5,2 0-3,1-1 7,-3 0-3,0-10 1,4-1-5,-2 0 8,-1-7-10,4 3 4,1-9-1,2-1-4,0-3 6,1-2-6,0-1 0,1-2 3,0 0-2,-1-2 3,13-7-6,-3-1 4,4-1 1,0-3-5,3-3 1,0-3-4,4-1-5,0-1 2,-1 2 1,1 0-8,-3 0 3,-1 3 2,-7 6 3,1 0 3,-6 2 2,0 4 1,-2-1 1,1 2-2,-4 2 1,0 0 0,0 0 6,6 8 11,-9 0-13,3 4 12,-3 4-6,-1 3 0,1 0-2,3 2-2,-5 0 1,0 1-2,5 1-2,-4-4-13,1 1-19,3-1-15,0-1-18,-5 0-20,3-5-30,2-4-38,-3 2-21,3-4-39,0-2-28,0 0-212,0-2-488,0-3 216</inkml:trace>
  <inkml:trace contextRef="#ctx0" brushRef="#br0" timeOffset="60506.1572">20595 6980 176,'-17'-36'244,"3"14"-15,-4 2-3,-2 3-9,-4 3-17,0 5-9,-7 4-16,2 6-17,-1 3-9,-11 7-10,3 6-8,0 1-13,3 7-5,0 6-12,-13 16-5,18-10-7,-8 17-10,2-1-7,13-13-5,-8 20-6,3-1-6,7-2-6,8-14 1,2 18-8,7-19 0,4 1-4,4 0-4,6-3-2,5-1-3,5-1-5,5-4-5,2-5-5,4-4 2,3 0-3,1-7 1,3-3-3,0-6-6,2-5-3,-1-4 4,0-6 8,4-3-10,-4-6 2,2-1 3,-6-7-7,0-2 6,-4-6 1,-1-4 5,-5-3-4,13-17 0,-11-3-1,-9 17 4,5-18-6,-5-2 4,-11 17-5,0-17 1,-5 0-1,-2-2-4,-5 22 2,-2 2-2,-2-1-4,-6 5-1,1 12-9,-7-6-15,4 11-24,-4 5-30,0 5-50,-3 3-37,2 4-61,-4 7-63,-2 1-156,-10 5-484,11 1 214</inkml:trace>
  <inkml:trace contextRef="#ctx0" brushRef="#br0" timeOffset="61505.4799">23480 7174 192,'7'-9'264,"0"-2"-23,-2-2-11,-3-1-12,-2-5-6,-2 4-19,-1-3-11,-4-2-4,-2 2 6,0 1-22,-5 1-11,-2 2-6,-1 2-11,-3 2-10,-1 6-14,0 2-5,-1 2-18,-1 3-8,-1 5-5,4 2-5,1 2-5,0 3-17,1-1 7,3 4-4,3-1-7,2 1-5,5 1-12,2-4-10,2-3-1,3 1-9,0-1-5,3-2-1,0-1 1,3-3-5,1 0 3,0-3 2,5-1 1,0-2-4,-1-2-1,3-2 0,-1-1 0,6-4 5,-2-1 3,-1 0 2,-5 3 0,0 0 4,-4 1 3,1 1-6,-3 1 2,-2 0 1,1 2-2,0 1-1,-2 4 2,-1 3 7,0 3 10,-2 4-6,-1 8 6,-4 1-12,-2 4 6,-2 8 5,-4 0-2,4-8-1,-6 8-5,4 2 2,-2-1-7,5-9 2,-1-2-5,1 0 3,1-3 1,2-3-5,1-6 0,1 1 1,1-5 4,1-1-3,0-3 4,0 0-10,1-4 1,-1 0-1,11-2 2,-3-4-4,2-2 0,0-3 2,5-6 1,-2 0-1,3-2-7,-2 0 1,0-1 7,1-1-7,0-2-9,1 3 1,1 0 0,-1 3 9,-1 1-2,3 4-5,-6 3 6,2 0-2,0 5-1,3 1 2,-2 0-1,-5 2-3,1 2 2,-1 1 2,-2 2-6,-1 2 1,-2 1-5,-2 2 8,-2 2 2,-3-1-3,-3 3 7,-5 4 0,-2 1-7,-4 0 8,1 2 1,-3-5-3,-1 4 8,1-2-5,1-3 6,0 1-2,6-5-5,1-2 0,1 1 0,3-2 5,1-2-5,3 2-3,0-4 9,2 1-4,3-1 7,2 0-11,2-3-6,3 0-6,4 0-4,2-1 3,4-3-5,1 2-12,2-2-13,-1 1-10,4-1-8,-6-1-4,3 1-19,-1-2-16,-2 3-16,2-4-26,-8 3-11,0-2-48,0 1-34,-1-1-36,-5 2-162,1 0-467,-1-3 208</inkml:trace>
  <inkml:trace contextRef="#ctx0" brushRef="#br0" timeOffset="61949.2913">23662 6891 185,'-10'-21'248,"-1"4"-13,0 1-16,0 5-18,-5 0-12,2 4-19,-5-2-13,-2 4-13,-2 3-4,-1 2-11,-5 4-7,1 3-1,-10 7-4,0 8-3,1 3-8,0 5-9,-12 12-4,5 8-8,3-1-4,3 3-5,4 3-5,11-15-4,-8 18-5,14-18-8,5 0-6,-1 20-6,12-19 3,2 0-3,6-4-11,4 0-4,6-3 1,7-3-9,3-3 0,3-2-5,1-5 0,5-5-4,5-4-6,3-6-1,0-3-3,2-3 0,-1-7 6,0-3-4,-2-5-2,1-3 0,0-3 2,-7-4-1,-3-6-1,-2-2 0,8-17 1,-14 14 0,-3-3-2,6-18 4,-13 15-3,1-20-1,-10 21-24,-5-5 0,-1-18 3,-2 22 2,-7 1-3,-3 5 3,-2 3-3,-5 1 3,-2 15-15,-4 1-17,-3 5-30,-13 0-22,-1 7-11,1 5-25,-3 2-24,16 1-31,0 6-24,-7 5-175,10-2-425,6 1 188</inkml:trace>
  <inkml:trace contextRef="#ctx0" brushRef="#br0" timeOffset="62311.3225">23695 6995 1596,'14'-31'-29,"-6"6"11,-1-11 0,3 3 13,-7 6 9,2-8 26,-3 9 13,-2 0 19,-2 2 15,1 2 1,-5 0 7,-2 2-8,-2 4-2,-3 0-1,-5 3-7,5 5-8,-10 3 1,-1 1-6,-3 1 2,-12 10-5,0 2-4,-3 8-1,-1 2 0,-16 11 1,19-5-1,-13 13-6,1 2-4,5 4 2,5 5-1,6 3-2,2 5-3,-1 1-4,6 2-2,4-2 2,12-17-5,1-1-7,1 20-8,8-24-5,6 1 0,3-1-1,4-2-4,-1-8 2,11 2-5,-2-8 2,0 1-1,10 2-2,-5-5-6,4-4-6,-1-1-6,10 2-3,-11-6 2,-2 0-6,-2-1-3,-5-4-2,-4-1 3,-2-2 1,-1-1-5,-3 0-8,-1-1-1,-2-2-9,-1 0-12,0 0-18,-3-3-36,1-1-42,-2 0-196,-1-2-390,-1-2 173</inkml:trace>
  <inkml:trace contextRef="#ctx0" brushRef="#br0" timeOffset="63353.5369">23695 6837 121,'0'0'154,"-3"-2"-3,3-1-10,-2-2-8,0 2-4,0 0 2,0 2-5,1-4-6,-3 3 3,1-1-11,0-1-11,-2 0 9,1 1-3,-1-3 0,-1 2 2,2 0-9,-3-2 11,-1 3-8,3-1-2,-1 0-5,-2 0-10,0 0-7,1 0-10,-1 2 1,-1 0-3,-5-1-5,1 3-6,-1 0-7,0 3-4,-4-1-4,-3 3-4,-2 4-2,-1 0-7,-1 0-9,1 6-23,0-2-28,-3 0-39,3 2-30,2 2-42,-1-2-46,2 3-57,0-2-162,2 0-441,2 0 196</inkml:trace>
  <inkml:trace contextRef="#ctx0" brushRef="#br0" timeOffset="63695.6213">23653 6827 218,'-15'-4'215,"-6"0"-19,-4 0-17,-1 4-13,-1 2-17,-12 4-11,-6 3-14,1 5-14,-20 4-6,18-1-18,-16 9-19,18-6-30,-14 13-30,18-7-16,2-1-36,3 3-38,4 1-46,0 5-126,4-4-277,2 2 122</inkml:trace>
  <inkml:trace contextRef="#ctx0" brushRef="#br0" timeOffset="65915.6821">18387 6459 33,'-3'-2'175,"0"-3"-11,2 4-10,-2-2-10,0 0-17,-1 1-4,1-2-2,-1 1-5,-2-1-12,2 2 3,-1-1 0,-1-2-11,-1 1-1,-3 1-4,2-1-7,-1 2-5,1-1-3,-2 2-7,-1-1-3,-2 0 4,0-1-7,-1 2 0,-3 1-6,3 0-3,-3 1-6,-4 3 0,6-1 4,-5 0-6,-1 0-2,1 0-4,3 1-5,-4-1-2,1 2-2,-1 0-1,6-2-3,-5 2-1,4 0-3,-3 0 0,5 0 0,-6 0-4,0 1 2,6 0-5,-1-1-1,-1 2 2,-1-1-6,-3 3 0,6-2-1,0 0-11,-3 3 0,-1 0 2,4-1-1,0 3-1,0-4 2,1 3-2,-2 2 2,3-2 1,3 0 1,-3 1 0,-2 1 2,3-1-1,1 0 2,-2 2-6,2-1 9,1-1-5,1 1-3,-1-3 9,-1 3-7,3-3 0,-4 3-2,4-2 3,-3 6 0,3-6-1,-1 1 2,0 2 0,2-3-2,-1 2 0,1 1-2,0-1 4,-1 1 0,3 0 1,0 0-1,-1 0-2,0 0-2,1-1 1,0 2 1,1 0 1,-3 4 1,3-6-3,-1 0-4,1 1 10,-1 1-5,3 4-1,-1-6 0,-1 2 8,2-1-10,-2 0-1,0 1 2,3-1 0,-1 1 1,-1-2-3,1 2-1,0 0 5,1-1-1,0 0 0,0 0 1,1 1-3,-1 0 3,3-2-5,-2 1 1,2-1 2,-1 0 2,0 1-4,3-2 4,-2 1-3,-1 0-2,4-2 2,0 0 0,-2 0 0,2 0-1,1 1 0,-1-2 0,1 2 0,-1-6-1,2 5-3,-1-1 1,2 0 2,0-1-3,0 1-4,-3-3 0,0 1-2,2 1-1,3 1-4,-2-2 5,-1 3-1,2-2-2,-3 0-2,0-2 4,-1 1-2,2 1-5,-1-2-3,-1 0-3,2 2 7,-2-2 3,0 1 0,1-1 0,0 0 3,-2-1 0,2 3 2,0-4 2,-1 4-2,0-2 3,1-1 2,-2 1 1,2 0-2,2 1 1,-1-1-1,2 2 4,0-2-3,-3-1 0,0 1 1,0-2 6,2 0-3,0 1-2,0-1-1,4 1 1,-5-2 3,2-2 0,0 1-1,2 1 1,-3 0 1,-1-1 1,2-1 2,-1 1 0,3 0-3,-2 0 2,-1-1 0,2 0-1,-1-2 2,0 2-2,1-1 4,-1-1 2,1 0-1,-1 0 1,0 0-3,5-1 3,-2 1 4,1-2-5,-4-1 4,2 0-3,4 0-3,-5-1-2,2 0 2,1-1 1,-1 0-3,1 1 2,-2-1-1,1 0-1,1 0 2,-4-2-2,1 2 0,2 1 0,1-2-1,-4 2 0,1-2 2,-1 0-1,0 1 5,4-2-1,-4 0 1,1 1 1,3-1-1,-2 0 2,-3-1-2,4 1 1,-3 0 2,1-1-5,-1 3 2,0-3 0,-2 2-3,5-3-1,-3 0-1,1 1 3,-1-1-4,0 0 2,0-2 5,1 0-6,0 0 1,3-5-1,-4 0 3,4 0 1,-4 0-3,4 1 1,-1-4 4,1 2-3,-3-1 3,2-3 1,1 2 2,-1 0-1,-1-1 14,-2-2-13,3 2-1,-5-2-3,2 0 0,2 0 8,-3 1 0,-2-4 0,0-3-4,0 3 4,0-10 1,-2 10-1,-1-10 11,-3 8-16,-2-11 2,-1 2-4,1-3 0,-5 5-1,-1-3 1,0 2-1,-4 0-2,-1 2-3,0-1 2,2 8-3,-2 1-1,2 2 5,-3 0-6,0 2 0,1 0 4,-2 4-20,0 0-13,-5 2-20,2 4-22,1 0-24,3 5-35,-1 2-31,0-1-37,-2 2-34,-5 2-193,8 1-461,-1-1 205</inkml:trace>
  <inkml:trace contextRef="#ctx0" brushRef="#br0" timeOffset="67573.2478">20566 6971 4,'4'-4'220,"-1"1"-11,1-2-10,-3-1-17,3-1-6,-2 1-4,-1-1-1,-1 0 4,0 1-5,0-3-12,0 1-11,-3 0 8,2 2-11,-2-2-14,0 0-12,-1-1-8,-1 2-10,-1-1-7,0 2-2,-1 0-3,-1 1-8,-1-1 1,1 1-7,-5 3-5,-1-3-9,4 1-4,-4 1-5,-1 0-4,-5 1-2,4 1-5,1-1 0,-2 2-4,3 0 3,-7 0-5,-2 2 1,2-2-8,0 1-3,0 2 0,-2-1 1,4 1 2,-2-1 2,1 3-6,-3 1 5,2-1-8,-1 2-3,1-3 3,-1 3-6,3 2 4,-1 0-1,0 1 1,2-1-4,0 2 0,-1 1-2,5 1 1,-1 0-1,-2 0-2,3 1 2,0 0 3,0 1-9,-2 0 4,2 1-5,1 0 0,-1 1-4,3 0 8,-2 1 0,2-1-2,1-1 0,0 0-2,1 2 0,-1-1 0,0-1-1,1-3-1,0 3 0,0 3 5,4-5-8,-3-2 6,-3 7-4,4-1 1,-3 2 0,3-2 0,0 2 2,-1-1-4,2 0-5,0-1 0,0 0 4,1-3-3,2 2 7,-1-3-5,3 1-6,-2-1 8,0 1-7,2 1 1,1-3 1,0 1 2,-2-1-4,2 0 5,-1 1-6,2-1 1,-1-2 4,2 3-1,-2-1 4,2-1-3,0 0-2,-1 0 4,2-2-1,1 2 2,-1-1 1,1-2-10,-1 2-4,1 1 6,-1-1-3,0 0 6,1-2-3,1 1-5,0 2 7,1 0-8,1-3 6,-2 3 0,2-3 0,-1 2 2,3-1 1,-4 1 0,2-1-5,-1-2-2,0 0 7,2 3 2,-1-5-6,-1 2 5,3 1-2,3 1 6,-2-3-9,-2 0 6,5-2-10,-2 3 10,0-1-4,3 0-4,-2 1 1,0-1 5,2-3-3,-1 3 3,0-2-2,1 1 7,0-3-4,-1 2 0,1 1 1,-2 0-1,2-2-3,-1-1 2,1 1-1,0 2 2,2-1 1,-5-2-3,4 1-1,1-3 2,-2 1 4,3 0-6,0 0-5,-2-3 2,8 2 2,-2-3-3,0 0 3,-4-2 1,-1 1-2,5 0 0,-6-2 3,6-2 1,-4 0 5,0 1-2,4 2 0,-8-2 4,8-4-5,0 3-1,-1 0 2,0 1 2,-1 0-1,-5 0 0,3 0 3,-3-1-1,5-2-4,0 2 4,-2-4 1,-3 4 0,5-3 2,-1 0-3,-5 2 3,2-1 8,-4-1 2,2 2-2,-2-2 0,2 0 6,-2 1-6,1 0-2,0-1 3,2-3 1,-2 2-1,3-2 0,-4 1-11,-1 2 2,1-2-6,-1 2 7,1 0-8,-1-1 6,-1 0 2,-1 2-8,-1 0 3,1 1 0,-2 1 1,0 0 5,-2-2-10,6-1 4,-4 4-3,2-4 0,1 1 2,-4 0 2,0 2-2,2-4 2,-1 1-2,2 0 6,-3 0-5,2 2-1,0-3 3,-3 4-4,5-4 3,-4 0-2,1 0 0,0 3 5,-1-3 6,0 0-4,-1 3 2,-1-1 0,2 0 6,-2 0 6,3-2-8,-1 0 5,0-2-6,-1 4 7,1-2 10,-1 2 1,0-3-2,1 0-3,1 0-3,-2 0 3,-1-1-8,1 0 2,-1 2-3,0-2 4,0-1 2,-1 0-3,0 0-5,1 0 4,0-4-1,-2 2 1,-1 3-2,0-2 0,-1-5 0,0 6-7,-3-1 3,1-3 0,-3 0 0,-1-4 0,1 6 2,-2-3-6,-2 0-1,-2 0-1,0-1-2,-3 0-11,0 1-1,-4-3-28,-8-3-26,-2 1-22,-4-2-20,-6 3-22,-3 3-35,-1-2-30,-2 2-39,-19-6-45,21 10-43,-24-9-240,1 5-604,21 7 268</inkml:trace>
  <inkml:trace contextRef="#ctx0" brushRef="#br0" timeOffset="73031.6483">18225 7797 29,'0'0'148,"0"0"-11,-3-9-7,3 9 3,0 0-9,0 0-7,3-2 5,-3 2 4,0 0-7,4-2-5,-4 2-2,0 0-6,0 0-8,0 0-5,3-2-8,-3 2-6,0 0-9,0 0 0,0 0-8,0 0 1,0 0-9,7 4-6,-7-2-1,3 2 2,0-3-5,1 4 1,0-1-2,0 2-4,2-1 1,0 2-7,1-1-1,-2 1 3,1 1 0,2 1-5,1 1 5,-2 1-8,0 1-4,1-2 3,1 3-2,-2 1 1,0 3 1,0 3-1,0-2 4,3 0 0,-6 0 1,3 4-5,-4 1-3,1-1 4,-1-2-5,1 2 6,-4-2-8,0 2 3,0-1 1,0 1 4,-7 0 3,3 0 9,1 0-10,-4-4-7,0 4 3,0-3 0,0 3-2,-3-1 5,-1 2 14,0-1-13,-2-1 0,3-1-1,-3-1-7,2 2 0,-2-1 6,-2-1-10,4-1 0,-2-1-8,-1 2 7,-2-4-4,1 1 2,1 0-6,-3-4 4,1 1-1,2-4-1,-1 2 1,-5-2 3,6-3-1,0-2-1,-2-1-3,1 2-2,-1-4-7,1-2 6,-3 1 1,-5-3 14,1 1-15,-1-1-4,2-3 6,1 0 0,5 1-6,-5-2-2,6 1 7,-1-1-1,2 1-3,-5-6 0,5 3-1,0 1 1,1-1-3,0-3 1,2 3 2,-1-3 4,4-1-7,0 0 0,-2-3 0,3-4 1,1 2 3,2-1-3,1-1 2,2 2 3,0-3 8,1 0-14,0-1-1,2-1-1,-1 0 2,1-1 0,-1 1-3,1 0 0,1-2 3,-1 2 3,1 0 5,2 1-7,-5 1-1,2-1 0,1 8-7,2-4 3,-3 3 4,1 2 1,2-5-4,-2 5 5,3 1 1,-1-2-8,1 1 0,-3 0 3,3 0-1,3 1 11,-3 1-10,-1 0-4,1 0 9,1 2-6,-2 2 1,1-4-5,0 1 2,1 0 5,1 1-2,-4 1-6,1 0 6,1 0 4,-3 1-6,0 1-2,1 0 6,-4 0-1,5 1 1,-4 1 7,1 0-9,0 1 1,0-1 0,-3 2 2,3 0-6,-3 2 4,1-4-3,1 2 1,-2 2-1,0 0-3,0 0 12,0 0-11,0 0 3,-12 4 1,5 1 0,-4 3 0,-2 1 0,1 1-4,-4 2 2,5-3 2,-6 4-4,2 0 4,-1 0 4,1 1-3,-1 0 0,0 1 0,0-1-1,0-3 0,-1 2 0,5-4 0,2 0 5,0-3-4,2-1 2,1 0-4,2-2 4,1 2 0,0-4-3,1 1 5,0 1-1,3-3-2,0 0 1,0 0-7,0 0 6,4-13 7,2 5-10,3-1-2,0-2 3,5-3-5,-1 1 3,1-2-1,0 2 2,-2 3 0,3-4 9,-4 4-8,0-1-4,-1 3 2,3-1 1,-2 2 2,-2 2 0,-2 0 1,0 2-6,0-2 1,0 4 4,0-1-2,-1 2-2,1 2 5,0-1-6,-2 3 5,2 1-1,-3 2 9,4 3-8,-3 2 1,2 1-1,2 0-6,-1 3 7,2 3-3,1 1-17,-1-1-17,0-2-20,1 5-29,-1-2-29,1 2-28,1-1-30,0 1-22,0-3-35,-3 3-223,1-4-490,0 1 217</inkml:trace>
  <inkml:trace contextRef="#ctx0" brushRef="#br0" timeOffset="73547.2675">17565 9058 185,'-2'-3'290,"1"-1"-2,-1 2-20,-1 0-18,3 2-17,0 0-24,0 0-11,-9 6-11,6 1 5,-5 2-21,3 4-10,-2 3-13,-1-1-19,0 3-3,0 3-11,3-4-13,0 4-12,1-4 0,3 4-13,1-7-11,0 1 1,3-1-7,0-2-16,1-3-3,3 1-5,2-1-3,-1-4-7,7-1-7,-1-1-1,0-3-3,3-4-6,3-2-4,-2-1-5,-1-3 2,1-1-3,-2-2-1,2-5 2,-5 4 0,-1-7 0,0 2 5,-2-3 0,-2 1-5,-4-2 6,-1 2 3,1-1 8,-5 5 3,-2-3 2,0 8-1,-1-1-2,-3 1 8,-2 1-16,1 3 2,-3 0-3,-2 4-10,0 0-28,1 4-25,-2 4-40,0 0-53,1 4-57,2 0-60,1 3-295,0-1-604,3-1 267</inkml:trace>
  <inkml:trace contextRef="#ctx0" brushRef="#br0" timeOffset="74360.0948">18817 7302 102,'0'0'186,"-3"-4"-12,1 2-13,2 2-13,-2-1-2,2 1-11,-1-3-8,1 3-6,0 0-9,0 0-9,0 0-9,0 0-6,0 0-8,0 0-10,0 0 1,0 0-2,0 0-4,3 11 0,4-6-8,0 1-3,0 0-3,7 1-3,0-1-1,10 2-6,-2 0 0,4-1-5,12-1-2,0-1-4,3 0-7,4-2 4,1-2-1,1-1-7,1-2 3,20 2 3,-22-2 0,2-1 7,-5 1 0,0 2 5,-5-4-9,-10 3-3,-5-1-1,-1 0-2,-1 0 0,-7 1 2,-1 0 4,1 1-12,-4-1-1,-2 0 1,0 0-5,-3 1-5,-1 0-7,1 0-18,-5 0-24,7 0-31,-3 0-28,-4 0-26,4 1-35,0 1-37,-2 0-189,-2-2-421,0 0 187</inkml:trace>
  <inkml:trace contextRef="#ctx0" brushRef="#br0" timeOffset="74690.2158">19725 7221 247,'-6'-6'273,"3"2"-2,-1-2-21,0 4-21,1 1-26,0-2-17,-1 2-18,4 1-16,-6 4-13,2-3-14,1 4-13,2 1-9,0-3-11,1 7-8,0-2-8,2-1-4,1 2-11,1-2-4,2 2-5,1-2 4,2 2-15,0 1-2,1-1-5,2-3-3,-3 1-3,3-1-2,-5 1-4,5-2 0,-3 1-3,-1-2-4,-1 1 0,-1-2 0,-2 1-4,0-1 13,-1 1-20,-1 0 6,-1 0-3,-2 0 0,-1 1 9,-2-1-8,-5 4-2,-2-3 1,-3 3 6,-4 0-15,-3 1-9,-1 2-3,0-2-26,1 2-25,-2-2-23,2-1-19,-3 2-30,2 1-33,1-3-12,1-1-40,0 0-177,6-3-432,4-2 193</inkml:trace>
  <inkml:trace contextRef="#ctx0" brushRef="#br0" timeOffset="74972.4561">19349 6630 167,'-2'-5'221,"2"-1"-22,0 2-17,3 4 0,-3 0-15,0 0-15,6 9-12,-3-1-10,-1 4-10,1 1-13,0 2-10,0 5-5,-2 0-12,1 2-7,-1-1-11,1 3-20,0-1-25,0 3-39,-1-1-59,1 0-35,0-1-49,-4-2-143,0-2-334,2-5 149</inkml:trace>
  <inkml:trace contextRef="#ctx0" brushRef="#br0" timeOffset="75847.1161">20236 6774 131,'0'0'174,"0"0"-12,-7-4-3,7 4-6,-4-2-4,1-1-12,-1-1-14,-1-1-7,0-1 3,1 0-14,-2-1-3,-1 0-6,-3-2-5,3-2-3,-3 0-6,3-2-8,-3 1-4,3 1-5,0-2-5,0 0-5,0-6-2,4-1-7,-1-2-4,3 2-5,1-3-4,1 1-2,3-3-3,2 0-2,0-1-3,6-7-1,2 0-6,-4 8 2,3 0-3,7-5-5,2-1-1,-5 10 0,1 2-3,2-1-2,1 2 2,-1 3-1,1 2 4,3-2-3,1 2-1,2 3 1,0 1 0,9-1-4,-6 3 2,-2 3 4,2 0-2,-1 1-1,-1 3 0,-1 0 1,0 3 3,-4 3-4,-1 1 1,-1 0-3,-3 3-2,-1 2 3,0 1 3,-3 3-5,-4-2 1,3 4 0,-6-1-1,1 3 1,-4 5 4,-2 1-3,0 9 0,-3-1 1,-3 0 2,-3 2-3,-1-2 0,-2 0 0,-6 2 1,6-3-1,-4-8-4,4 1-1,-4-3-9,2 1-12,-4-1-10,4-1-25,-1-1-14,0-4-16,-1 1-19,3-2-21,2-4-13,-2 0-37,1-1-29,-1-3-107,5-2-340,-1-2 151</inkml:trace>
  <inkml:trace contextRef="#ctx0" brushRef="#br0" timeOffset="76115.3992">20637 6657 98,'0'-2'217,"0"-1"-20,0 3-21,0 0-5,0 0-8,0 0-12,-7 11-8,3-2-6,1 0-8,3 4-11,-3-1-6,3 3-10,0-1-12,1 0-5,1 5-11,-2-5-6,3-2-7,-1 0-2,0 1-8,1-5-3,-3 2-4,2-3-4,0 1-2,1-1-6,1-2 2,-1 0-3,1-3 0,-1 1-3,1-4-3,2 1-1,1-4-2,7-1-5,-1-2-4,1 0 1,4-6-3,2 0 0,0 0-14,2-1-16,-2-4-28,1 3-10,0-4-24,-1-2-41,4-6-25,0-2-39,-9 6-182,6-10-398,-4-5 177</inkml:trace>
  <inkml:trace contextRef="#ctx0" brushRef="#br0" timeOffset="76388.6683">20826 5458 1652,'-7'-24'-39,"1"3"43,-1 0-2,4 4 28,-1 4 10,1 3 13,-1 2 7,2 1-5,1 3-10,-1 1-4,2 0-9,0 3 1,0 0-6,0 0 4,0 14 3,0-1-2,2 2-2,-4 5 0,2 2-4,-2 1-2,-1 1-3,3 2-1,-5-2-6,3 0-17,-1 0-24,1 1-22,0-3-30,1 0-32,0-2-34,1 3-25,-1-3-116,1-5-310,1-2 138</inkml:trace>
  <inkml:trace contextRef="#ctx0" brushRef="#br0" timeOffset="77321.1731">21144 7349 57,'-3'-1'199,"0"-1"-9,3 2-11,-4-3-11,4 3-8,-4-1-8,4 1-5,-3-1-6,3 1-11,0 0-8,0 0-6,0 0-11,0 0-4,0 0-7,0 0-9,0 0-6,0 0-1,7-4-8,-7 4-5,10 2-9,-4-3-2,1 2-7,1-1-1,2 1-7,5-1 0,-1 0-5,3 1 3,5-1-3,1 1-1,4-2-4,3 1 0,8 1 0,-8-1-1,13 1-5,-5-2 0,2 2 0,3-1-1,-2 0-4,3 0 1,0 1-2,-2 1 0,6-1 7,-2-1-6,3 1-4,1-1 0,-1 1 2,0 1-1,-1-2 1,3 1-4,-6-1 2,0-1 1,-3 1-2,-1-2 1,-1 1 1,-1 1 4,-9 0 0,-1-1 1,1-2-4,-2 2 4,2 1 2,-2-1-1,-3 0 4,0 0-6,-2 0 2,-3 0-3,-5-1-2,2-1 1,-3 2 0,-3-2 0,-4 3-4,3 0-4,-4-1 7,-2 0-4,2 1-1,-1-2-2,-2 1 2,1-2-4,-4 3-1,3 0-4,-3 0-8,4-1-7,-4 1-36,0 0-14,1-4-21,-1 4-31,0 0-32,0 0-25,0 0-23,-8-3-22,4 1-226,1 0-480,-1 0 213</inkml:trace>
  <inkml:trace contextRef="#ctx0" brushRef="#br0" timeOffset="77641.3165">22637 7160 256,'-4'-2'255,"-2"1"-18,6 1-12,0 0-22,-4 4-8,1-1-11,3 3-18,0 1 7,0 0-11,4 1-15,-1 2-13,1-3-9,2 0-11,1 4-12,3 0-7,1 0-9,1-4-12,0 1-1,2 1-8,7 0-8,0-2-2,-4 0-6,-1 0-9,-1-1 1,0-1-7,1-1 0,-2 2-5,-1-3 2,-4-1-7,0 1-5,-1 1-2,-2-2 1,-3 0-3,1-1 6,-1 0-2,-3-1 1,0 5 3,0-5-5,-8 5 3,0 0-3,-5 1 2,-5 3-3,-4 2-9,1 0-19,-3-2-28,0 2-23,0 2-41,-2-1-30,-8 5-54,9-4-55,-1 3-249,2-3-531,0 1 235</inkml:trace>
  <inkml:trace contextRef="#ctx0" brushRef="#br0" timeOffset="81121.0096">22034 6922 126,'-3'-7'251,"2"0"-16,-2 1-23,0 1-13,1 0-15,0 2-17,-1 0-13,1 2-16,2 1-14,-10 1-11,3 3-1,0 1-4,-3 7-12,-6 1-6,2 3-8,0 5-4,-1-1-8,1 1-5,4 2-6,-2 0-4,4 0-3,4-1-7,0 0-3,2-1-5,2-7 0,6 5-5,-2-5-2,3-3-2,4 1-5,6 0-1,-3-5-5,3-1 5,4-4-2,2 0-5,2-4-2,-2-1 1,1-6 1,-2 3-6,-1-6 4,-1 0 1,-3-1 7,-3-4 11,1 0-3,-3-4 10,-1 1-2,-1-2-6,-4-1 8,-2 0 0,0-1-10,-4 1 0,-4 1-8,0-4-2,-5 5 0,-2 3-1,1 6-9,-6 1-17,2 1-7,-1 5-28,-5-1-29,-1 6-23,-2 0-32,4 6-40,5-1-42,0 1-40,-6 2-192,9-1-478,2 0 212</inkml:trace>
  <inkml:trace contextRef="#ctx0" brushRef="#br0" timeOffset="81796.2204">23160 6791 212,'-1'-5'212,"0"3"-18,0-1-20,0-1-14,1-1-3,-1 1-15,-1-2-14,1 0-5,-1-2 12,1-1-10,-1 1-4,1-5-9,-1 0-7,0 2-5,0-3 7,-1-5-12,3 4-7,-2-5-6,3 0-10,1-3-3,1 1-3,3-2-6,2 1-5,1-5-10,7-6 0,3-2-7,1 3-1,5 2-5,0 1-3,2 0-4,1 0-5,4 4-4,0 1-1,-2 3 1,-4 9-2,-3-1-2,1 3 7,0 2-6,2 0 0,-4 0 0,1 5-3,-2 1 0,-5 3 1,5 0-3,-7 1-2,1 3-2,-2 3 3,5 1-1,-1 3-3,-5 0-1,0 6 2,1 2-1,-2 0 1,-2 5 0,0 0-1,0 10 3,-6-10-2,0 12-3,-2-1 4,-2-8-31,-2-1-3,-1 0-13,-1 0-4,-2-3-8,-1-1-15,-1-2-7,-2 0-15,0-3-17,0-1-14,-5 0-25,6-7-25,0 0-20,-3 0-19,-5 1-125,4-5-363,2 0 161</inkml:trace>
  <inkml:trace contextRef="#ctx0" brushRef="#br0" timeOffset="82057.5056">23496 6592 171,'-7'6'196,"7"-2"-14,0 5-16,0-1-7,0 3-15,1 2-11,0-1-10,2 0-15,0-1-9,-1 1-6,2 1-9,-2-1-8,1-2-6,0-1-8,-1-2-3,2 0-1,-2 0-3,0-2 5,1-3-4,1 4-3,1-5-3,3 0-9,1-2 1,0-2 2,5-1-1,1 0-1,1-2-9,2-2-4,2 0 6,2-4-14,-3 0-2,3-1-14,1-3-19,1 1-29,-1-1-31,6-12-48,0 2-32,-1-1-33,-10 9-150,0-4-363,-1 2 161</inkml:trace>
  <inkml:trace contextRef="#ctx0" brushRef="#br0" timeOffset="82421.5317">24186 6044 73,'0'-4'218,"0"3"-25,0 1-23,-4-2-14,4 2-15,-9 7-12,4-1-12,-1 3-7,-1 3-10,-1 5-6,-1 0-4,1 2-15,2 0-4,0 2-9,4-2-7,-1 0-2,3-1-7,0 4-3,3-3-2,-2-6-8,3 2 0,2-1-2,0-3-6,-1 1 1,5-4-2,-3-2 1,2-1 5,3 1-2,2-5 1,-1-1 9,1 0 11,0-3-5,3-2 2,-3 0-8,6-5 6,-3 0 1,-3-4-4,0 1 1,-1-1-6,-4-3-3,1-2-6,-4 4-1,-2-4-3,-1 5-3,-2-4-3,-1-2-3,-2 6-1,0 2-2,-1 0-7,-4 0-16,3 4-17,-4 2-15,-4 0-29,-2 0-27,-5 3-40,3 2-30,-9 1-44,-2 1-145,-1 2-388,0 1 172</inkml:trace>
  <inkml:trace contextRef="#ctx0" brushRef="#br0" timeOffset="83833.7532">23438 7802 190,'0'0'220,"0"0"-15,0 0 6,0 0-14,-1 10-18,1-3-16,1 0-12,-2 2-1,1 0-8,-2 2-11,0 4-12,-3-2-8,1 4-3,1 0-5,-4 0-4,-1 4-7,-1-1-8,-2 2-4,-1 0-3,-1 1-1,-1-3-5,0 2-7,-3-2-5,0 0-8,-3 1-3,-3 6-3,-2-1-9,5-6 1,1 0-7,-9 4-2,-1 1-2,1-1 1,-2-2-5,-2-1 4,0-1-5,-2 0-3,0-1-1,-3-1-3,1 0 2,1-4 1,-2 1-4,-1-3-3,3 0 3,-3 0-4,3-1 6,8-2-2,-4-4-2,3 3-1,-10 0-5,8-4 3,-9 0-3,2 1-4,9-1 5,-3-2-3,2 0 2,-1-2-2,-8 1 1,-1-1 0,10 0-4,1-2 2,-11-1-2,11-1 3,-13 0 0,13 0-1,-1 0 5,0-1-2,-9-2 2,10 1 0,0 0 5,1-1 2,-1-1-2,1 1-3,0-2 11,0 1-10,2-1-1,1 1 2,0-1-2,0 0 3,2 0-5,3 1 1,-2 1 1,4-2-4,-2-2 3,6 4-4,-1-2 0,0 2 6,0 0-9,-5-4 5,5 5-1,-3-6 1,-1 2-3,-2 1 2,5 2-2,-3-2 2,4 2-3,-7-2 7,2 1-5,4 1-2,0 1 3,1-1 0,-4 1 0,3-2-4,1 1 2,1 1-3,0 0 11,0-1-4,2 0-3,3 2 1,-3-2-7,-1 1 2,2-1 3,-1-1-2,1-1-4,0 0 6,-1-1-4,2 0-4,-1 0 7,2 1-2,0 0 1,-2-1 0,2-2-3,-1 0 0,-1-4 3,2 3 0,1 2 8,0-2-10,1 0-1,-1 0 4,1 1 1,1-1-4,-1 1 0,2-2-2,-1 3 0,3 3-3,-3-5 4,3 1 1,-3 1-1,4 2 5,-1-2-8,0 3 2,-1 0 1,0-1 2,1 1 1,0 1 2,-1 0 0,1 2-1,0 0 5,0 0-6,1-2 2,-1 5-2,2-2-2,-1 0 1,-1 1-2,2 3 9,-2-5-8,1 3-2,1 2 3,-2-3 0,2 3 0,0 0 0,-4-2-3,4 2 3,0 0-5,0 0 13,-9 8-7,4-3-3,1 4 3,-3 1-2,1 3 3,-2 4 0,0 1 1,2-3-3,-1 5 3,2 1 2,-2-3-3,2 3-1,-1-1-4,-1-6 5,4 0-3,-1 0 4,1-4-1,0 2-1,-1-6 1,4 2 3,-3-2-6,2-2 5,-2-2 5,3 2-4,0-4 4,0 0-9,0 0 6,0 0 5,4-19-6,-2 12-5,2-6-1,0-1 4,2-3 2,-2-2-4,6-2 1,-2 2 5,2-3-5,-2 0 4,1 2-8,1-2 0,-1 3-1,0 2 3,-2 4-3,-1 1-1,2 2 0,-1 3 0,-3 0 1,2 2 0,1 1 4,0 1-7,2 2 3,0 2 4,0-1 1,4 7 0,-2-1 4,3 3-9,3 3 1,-7 0-2,7 2-1,1 1-10,-1-1-17,1 0-25,2 2-11,1-1-40,1 1-25,2 1-34,7 4-37,-6-8-46,11 7-257,-12-11-548,2 0 243</inkml:trace>
  <inkml:trace contextRef="#ctx0" brushRef="#br0" timeOffset="84250.6389">22261 8067 295,'3'-3'365,"-2"-1"-23,2 1-11,-2 0-36,2 0-30,-3 3-31,0 0-13,5 8-14,-3 0-9,1 5-23,0 0-16,-2 7-17,-1 0-10,3 3-11,-3-3-48,3 2-41,-6 3-55,3-1-79,-4 2-86,4 1-85,-3-1-228,-1-4-541,1 1 239</inkml:trace>
  <inkml:trace contextRef="#ctx0" brushRef="#br0" timeOffset="97079.3227">19620 9762 84,'3'-8'187,"-3"-1"-13,1 2 1,1 0 7,-2-1 1,1 2 1,0-1 2,-1 1-7,0 1-9,2 0-1,-1 1-4,-1 1-10,2 1-17,-2 2-12,0 0-13,0 0 1,0 0 2,0 9 10,-2 4-6,2 4-3,-3 4 0,1 4-8,-1-1-11,0 2-7,1 1-9,0 8-6,2-9-11,-3-2-7,1 3-4,-2-2-11,1-1-10,1-1-19,0-3-11,0 0-28,1-6-31,1-1-17,-2 0-21,2-5-30,2-1-23,-4-2-26,2 0-29,2-3-10,-2-2-30,0 0-201,0 0-481,3-13 213</inkml:trace>
  <inkml:trace contextRef="#ctx0" brushRef="#br0" timeOffset="97315.6922">19653 9844 9,'1'-15'161,"2"2"18,0 3-6,-2 3-14,2 0-7,0 1-14,1 2-9,0 3 1,2-1-6,-2 2-9,2 3 2,1 1-4,2 1-9,0 3-1,0 2-1,-2 0-5,1 3-1,-2-1-4,2 1 3,2 3 3,-1-5-15,-2 2 0,1 0-2,-4 1-4,1 0 6,-5 1 3,1-1-5,-2 1 1,-1-1-5,-1 1 1,-2-1-10,-2-1-3,-5 3-4,0 2-11,-4-3-3,-1 1-6,1 0-7,-3-2-26,2 0-27,0 1-35,-1-3-24,2 1-58,-2 0-40,5-6-40,2 1-42,-1 0-198,-2-3-494,5-2 219</inkml:trace>
  <inkml:trace contextRef="#ctx0" brushRef="#br0" timeOffset="97730.5814">19985 9124 188,'2'-6'280,"-4"2"-36,4 1-27,-2 3-25,0 0-17,0 0-11,-3 13-13,0-1-14,-4 9-9,4 2-15,-1 2-10,1 10-8,0 1-12,3-1-9,-1-8-28,2 5-50,2-5-51,-3-1-66,3 0-68,-2-3-149,2-1-364,-3-3 162</inkml:trace>
  <inkml:trace contextRef="#ctx0" brushRef="#br0" timeOffset="99723.2498">20564 10022 84,'-3'2'245,"1"-1"-23,0 2-17,2-3-18,0 6-17,2-3-7,2 1-18,1-1 3,4 1-8,4-1-8,2 0 0,6-3-5,0 0-3,3 0-9,1-3-8,-1 1-4,0-2-9,0 1-9,0-1 0,0-1-5,0 0-15,-1 1 0,-1 0-3,-1-1-12,0 1-3,-4 1-5,-2 2-6,0-2-19,-1 1-9,-4 0-31,-2 2-39,1 0-41,-4-1-37,-2 1-37,2-1-25,-5 1-54,4-2-131,-4 2-420,0 0 186</inkml:trace>
  <inkml:trace contextRef="#ctx0" brushRef="#br0" timeOffset="99961.6132">20682 10129 27,'-15'6'284,"2"-1"-15,3 1-14,3-2-14,0 0-16,3 1-25,1-2-21,3 2-13,-2-1-10,4 1-11,1-3-11,4 4-14,0-5-7,10 1-3,0-2-11,6 0 1,2-2-15,0 1 0,3-3-10,-1 0-7,0 0-9,1 1 1,-4-1-15,0-1-4,-2 1-2,-2 1-10,-6 0-17,-1 0-25,-3 3-16,-2-1-31,1-1-36,-4 1-33,-1 1-34,1 0-31,-2-2-37,-3 2-187,5-4-452,-3 1 199</inkml:trace>
  <inkml:trace contextRef="#ctx0" brushRef="#br0" timeOffset="100251.837">20949 9845 180,'-5'-8'317,"-2"0"-6,7 1-9,-5 4-39,3-1-23,0 2-21,2 2-23,0 0-15,0 0-15,9 7-15,-2 2-7,0 4-17,6 3-8,-2 0 0,3 1-12,0 0-11,-1 0-2,2 2-8,0-1-8,1 0 3,1 0 2,0-1-14,-2 1 0,1-1-6,0-1 3,-2 0-7,-4-6-8,-2 1 3,2-2-11,-5 1 2,-1-3-7,0 0 22,-3 1-28,0-1 10,-3 1-3,-5-1-12,-1 3 4,-8 5-14,-1-3-26,-6 1-30,2-2-27,-4 0-37,1 2-29,1 2-48,-3-3-40,-1 0-58,1 2-295,-9 1-621,11-4 274</inkml:trace>
  <inkml:trace contextRef="#ctx0" brushRef="#br0" timeOffset="101473.5692">21792 9793 292,'1'-8'293,"2"0"-26,-3 3-25,2 3-24,-1 0-19,-1 2-15,0 0-9,7 14-5,-3-1-16,-4 8-7,2 0-8,-1 6-21,-1 0-11,2-1-7,-4 12 3,4-11-24,-1-1-6,0 8-8,1-7-6,-4-4-3,2 1-8,-2-4-5,0-2 1,-1-3-1,-1 0-1,0-3 3,1-3 4,0-2 6,-1-1-1,1 0 7,-1-2-9,4-1 5,-3 1 2,2-3-8,-2 1 1,3-2-7,0 0-6,-10-4-6,9 1 8,-1 1-7,-1-2-6,2 0-3,0 0 10,-1 0-11,2 0-4,3 2 2,0-2 0,1 1-6,3 1-3,0 0 0,3 2 2,4 2-6,0-4 2,7 6-3,-5-4-8,6 3-22,0 1-26,0-2-18,1 4-29,-1-3-28,-1 1-40,-1-1-35,1-1-44,-4-2-42,0-1-251,3-4-579,-5 2 256</inkml:trace>
  <inkml:trace contextRef="#ctx0" brushRef="#br0" timeOffset="101740.8536">22434 9733 80,'-3'-9'353,"3"2"-12,-1 2-15,1 0-21,-3 2-30,3-1-30,0 4-27,0 0-6,-7 7-9,0-1-17,0 7-12,-6 5 2,2 2-12,1 4 1,-1 0-14,-2 10-13,5-9-6,-5 8-17,2 1-7,0 2-12,-2-1-8,9-10-9,-2 10-11,6-9-3,-3-1-4,3 0-10,3-1-9,1-1-22,5-2-12,-2-2-30,1 0-13,5-4-27,-3-3-29,8-1-39,-1 1-28,1-3-54,2-2-38,3-1-57,-4-3-256,5-4-611,-3-1 271</inkml:trace>
  <inkml:trace contextRef="#ctx0" brushRef="#br0" timeOffset="102704.2783">22648 9932 177,'0'-8'276,"0"0"-17,0 3-19,2-2-12,-1 2-6,-1 0-18,2 1-13,-1 0-15,2 0-14,0-3-17,-1 5-5,1-1-10,-3 0-17,0 3-9,5-3-11,-5 3-6,2-3-10,-2 3-9,0 0-6,0 0-5,0 0-5,6 7-8,-5-5-3,-1-2-6,3 3 0,-1 2-7,-2-3-1,1 0 2,-1-2-3,1 4-4,1-2-2,-2-2-2,0 0 6,1 3-10,-1-3 0,0 0-5,0 0 17,0 0-16,0 0 2,-1 4-7,1-4 1,0 0-6,1 2 3,-1-2-6,0 0-7,0 0-7,0 0-5,0 0 3,0 0-17,0 0-9,0 0-20,0 0-4,0 0-15,0 0-19,-3 3-16,3-3-28,0 0-8,-2 2-39,2-2-16,-3 2-193,1 0-435,2-2 193</inkml:trace>
  <inkml:trace contextRef="#ctx0" brushRef="#br0" timeOffset="103535.0539">22562 9925 71,'3'-3'257,"4"1"-16,0-2-10,3 3-18,4-1-15,0 4-16,0-1-6,2 3-8,-1 0-10,-2 1-12,5 6-5,-4-2-13,-1 4-7,0 3 1,-3 0-9,-2 1-4,-1-4-6,0 5-4,-4 2-7,1 0-3,-4-3-7,0 3-9,-3-2-11,-1-4 0,-3 4-6,4-5-4,-4-1-9,0-2 0,0-1-8,2-2 2,0-1-3,-2-1 0,3-1 3,0-1 6,1-1 10,0-1 5,-1-1-4,4 0 1,-4-7-7,2 0 3,2-2-7,0-6 3,3 0-17,3-4 5,2-1-3,-1-3-11,3-3 14,4-5-11,3 0-4,-3 8-11,3-8-2,0 7-14,-1 3-14,0 0-15,-2 4-26,3 0-29,-2 4-36,-4 5-41,1 2-55,-5-2-58,2 6-38,-4 1-205,2-3-567,-2 4 252</inkml:trace>
  <inkml:trace contextRef="#ctx0" brushRef="#br0" timeOffset="103787.3831">23036 9813 167,'0'-6'331,"1"2"-30,0 2-25,3 0-1,0 0-21,5 4-7,2 1-20,3 1-19,6 9-10,-3 1-13,0 0-11,-1 5-14,-3-1-22,0 4-7,-3 1-18,-2 2-6,-2 0-12,-1 1-15,-2-2-6,-2 1-2,-3 0-14,-1 0-14,-2-3-26,-2-1-24,-3 1-26,-1-3-22,-2 0-32,0 0-30,-2-5-33,1 0-36,2-5-42,1 0-49,-3 0-191,1-3-507,-1-1 225</inkml:trace>
  <inkml:trace contextRef="#ctx0" brushRef="#br0" timeOffset="105784.04">23381 9416 6,'5'-7'265,"0"-1"-10,1 1-13,-3 1-18,0 0-2,-2 2-7,2-2-3,-3 3-20,3 0-17,-3 0-12,0-1-14,0 1-6,0 3-11,-2-4-12,1 1-14,1 3-11,-10 0-4,1 3 2,0 1-6,-6 3-11,-3 3-5,-1 4-2,1 0-4,0 1 0,3 1-8,1 2 4,1 0-9,2 2-2,4 0-12,0 0 7,0 0-6,4-6-4,0 1-3,4 0 0,2 3-8,1-4 7,1-1-9,3-2 3,2 0-2,0-4-7,4 2 20,1-3-15,5 0 10,1-3-2,-1-1-1,-3-2 2,4-2-12,-4 2 7,-4-2 4,1-1-5,0-1-2,-4 2-5,-1 1-2,-1-2-4,0 0-19,-3 1-18,0 1-36,-2-2-49,-3 3-68,6 0-80,-4-1-76,-2 1-244,0 0-626,0 0 276</inkml:trace>
  <inkml:trace contextRef="#ctx0" brushRef="#br0" timeOffset="107427.6428">18946 11100 210,'-3'-9'269,"-3"2"-20,1 1-9,-1 4-12,-1 2-23,-2 1-5,-2 4-17,-1 6-11,-5 3-8,1 4-10,0 4-11,1 2-8,-3 8-12,1-1-13,9-6-11,-1-1-9,2 2-10,3-4-7,1 1-11,5 0-6,0-3-5,4 1-9,0-8-10,2-1-15,6 1-17,7-6-9,-1-1-22,5-5-26,2-5-18,11-2-14,-1-4-19,0-6-13,0 0-21,4-6 13,-2 0-11,-2-3 0,-4-2-2,-2-3-4,-4-4 4,0-3 13,-2-2 5,2-20 16,-11 20 14,1-23 16,-5 18 24,0-17 14,-2 19 18,-5-1 25,-1-2 16,0 1 16,-2 0 40,-2 7 17,-1 9 24,0 4 14,0 4 8,-1 5 5,0 5 5,1 0-7,-1 5-16,1 2-15,1 0-3,0 3 4,0 0 13,0 21 0,1 2-4,2 11-2,-1 7 5,2 0-4,-1 3 2,-1 21-8,0-1-9,2-1-5,0 1-12,-2-2-8,1-17-9,0 19-3,1-21-13,0-4-14,0 0-18,4-5-20,-2-8-22,2-6-18,1 0-41,1-2-31,-2-7-21,1-2-45,-2-3-31,3-5-17,0-2-26,3-7-23,-1-1-200,4-9-513,-5-4 226</inkml:trace>
  <inkml:trace contextRef="#ctx0" brushRef="#br0" timeOffset="107699.9152">19656 11196 380,'8'-34'123,"-2"8"-1,-2 4 29,-1 8 0,-2 1 15,-1 4-2,0 2-14,0 3-4,0 3-4,0 1-2,0 0-2,0 14 0,0 0-14,-1 6-11,1 1-6,-3 0-10,3 3-8,0-1-10,-1-1-8,3 2-8,0-1-6,-1-2-8,2-3-2,0-4-8,-2-3-5,4-4-7,-1 0-2,0-1-1,9-6-1,-4-2 0,3-2-4,-1-5 3,3-5 0,-1-3-3,0-1 11,1-4-3,-5-1 2,1-3 2,-6-1-5,1 2 0,-2-2 4,-1 3 4,-3 2-8,2 2 6,-5 6-2,-2 3 0,2 3-3,-3 3-7,0-2-3,-3 5-4,1 2-9,-1 1-21,-4 5-28,1 1-21,2 3-35,1 0-29,-1 3-35,4 0-26,1-1-18,0 0-13,3 0-14,2 1-153,0-4-422,3-1 186</inkml:trace>
  <inkml:trace contextRef="#ctx0" brushRef="#br0" timeOffset="108420.9856">19733 11175 861,'20'-2'-4,"-3"-2"18,2-3 30,4-2 17,-3-2 17,0-3 18,-2 0 13,-1 0 8,-3 1 10,-4 1-3,-3 0 23,-2 2 3,0-1-5,-4 3-4,0 0 11,1 2-10,-2 2-14,0 3-13,-3-3-16,3 4-4,0 0-14,-11 8-2,8 0-13,-3 3-4,2 4-11,0 3-5,4 2-11,3 1 2,1 2-10,4-2-3,4 3-9,0-2-2,4-2-2,-1 2-1,1 1-4,2-3 1,-5-1-2,-2 2-2,2-2 1,-6-6-1,-3 0 1,0 1-2,-1-3-1,-3-1 2,0-2-3,-2 1 6,0-3-1,-3 0 1,1-1-1,0-3-3,0 1 2,1-1-2,3-2-15,-4-1-20,4 1-16,-3-8-8,9 0-5,-2-4-17,6-5-4,1-3 2,4 1 7,2-3 5,-1 0 6,6-6 7,-5 8 12,-1-1 8,-1 2 19,1 2 1,-5 1 18,-4 5 20,0 0 22,-1-1 14,-2 4 32,-1 3 9,-2-1 7,2 3-12,-4-1-3,-1 1-8,2 3-4,-7 0-17,7 0-7,-11 9-2,4 1-3,0 2-8,-2 5-5,-2 0-11,4 1-6,1 0-8,5 2-24,1-5-21,0-3-23,3 1-18,1 1-23,0-5-25,6-1-27,-1-3-14,5-2 11,0-1-6,5-3-1,-3-1-5,5-5 14,2-4 18,-4 0 32,4-5 30,-3-1 11,-2 1 28,-3-3 9,-3 0 21,-3 1 23,-3 4 34,-3 0 28,-2 2 19,-1-1 20,0 5 5,-4 0-6,3 2-3,-4 3 1,1 1-2,-1 1-8,5 1-14,-13 6-5,9 1-7,-5 3-9,2 2-3,2 2-14,-2 4 7,1-1-23,3-2-3,2-1-12,2 1-11,-1-1-16,3-1-5,0-4-11,1-1-8,2-3-6,2-1 3,-1-4 2,3-2 2,0-2 1,1-3-1,0-6 3,2-4 6,0-5 0,-3-1 4,-1-3 6,4-9 5,-6-3 1,0 2 2,-3-2 4,-1-1 3,0 1 11,-6 4 1,2 8 12,-2 2 14,0 5 10,3 4 7,-3 6-5,3 1-7,-4 3-9,4 5-6,0 0 1,-3 10-5,2 4 1,-2 11-6,6 13 3,-2 5 4,6 19-20,-7-20 3,3 20-19,1-18-9,-1 0-24,-3 18-19,-1-20-35,-2 1-22,-7 22-33,0-4-34,-1-19-44,-2 2-33,2-1-57,-14 15-161,6-20-508,1-5 225</inkml:trace>
  <inkml:trace contextRef="#ctx0" brushRef="#br0" timeOffset="108615.4659">19935 11845 3471,'-41'1'29,"3"2"18,1 5 4,10-1-1,2 2-8,4 4 1,10-4-14,6-1 4,2 1-8,6-2 3,10 3-1,10-1-7,16-1 4,10-8-3,37-8-1,10-6 5,14-7 6,15-4 35,16-2 30,17 0 16,16-1-4,17 1-8,25 4-14,10 7-25,14 5-46,20 3-69,6 9-121,7 8-169,-8 5-338,-11 6-737,-15-2 326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6T13:38:50.8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3261 4644 4,'0'-14'232,"3"-1"-4,-1 0-13,-1 1-12,0 0-11,-1 1 2,0 4-6,0-1-4,-1 4-7,1-1-5,0 2-5,-3 1-13,3 1-10,0 0-13,0 3-8,0 0-1,0 0 1,-6 20 1,5 0-1,-3 2-14,-1 4 0,1 10-6,-1 0-12,0-1 5,2-1-16,2 0-2,0-8-6,2 0-8,-2 0-10,2-1-8,0-2-3,-1-1-1,-1-2-3,1 1-9,-3-8-1,2 1-2,-1-1-1,1 0-1,-2-5-4,0-1 2,2 1-4,-1-4 2,1 0-2,0-1 3,-1-1-7,2-2-2,-4 1 0,4-1-1,0 0 0,-6-3 2,6 3-11,-1-7 2,1 4 8,2-1-9,1-1-3,3 0 6,1 2 8,2-1-10,4-1 3,1 3-16,1 2 13,7-1 1,0 1-2,-1 1-4,-4 1 13,4-2-13,0 3-8,-1-1-20,1-1-11,-4 0-16,-2-1-28,1 0-28,-1 2-26,1-2-43,-2-2-30,0 0-41,0-1-34,0-1-259,-1-1-589,-4-4 261</inkml:trace>
  <inkml:trace contextRef="#ctx0" brushRef="#br0" timeOffset="5381.6018">4068 4424 54,'1'-10'205,"2"-2"-14,-1 4 1,-1 0 0,0 2-4,-1 1 2,0 1-3,2 1 9,-4 0-9,2 3-13,0 0-6,0 0 8,-11 11 3,1 4 7,-4 7-8,-7 9 1,1 3-19,-2 4-6,-1-1-8,2 5-13,-7 16-4,11-18-10,3-1-9,4-1-10,-3 3-2,6-6-14,3 1-3,4-1-11,2-8-8,2 0-8,3-2-10,4-1-1,-1 0-32,7-1-27,0 0-31,1-1-40,0-3-39,2-1-40,1-5-43,-2-1-47,0 0-39,-5-7-275,-1-3-617,1-2 273</inkml:trace>
  <inkml:trace contextRef="#ctx0" brushRef="#br0" timeOffset="5733.6626">4186 4792 2856,'-3'-13'11,"-1"0"-10,-3 2 2,4 3-1,-1 1 16,3 0 19,-1 1 2,2 3-10,2-1-4,1 1-2,-1 0 2,-2 3 0,10 1-2,0 1 4,-3 2-8,7 3 3,-3 2-1,-1 3 0,4 2 4,-4 2-2,0 2 6,-3 1-2,0 2 1,-3 0-3,1-2 1,-1 1 7,-3-2-4,-4 2-2,2-3 4,-2-2 2,-1-1-4,-2-4 5,2-1 4,3-1-3,-3 0 24,1-3-2,-2-1 2,1-2-8,0-1-1,-2-2 1,2-2-13,-1-4-1,0-4-4,2-2-3,1-1-2,3-6-5,-1-6-4,1-1-11,5-7-1,1 1-5,4 0-14,-1 8-10,4-8-9,-4 9-12,4 3-18,-1 1-14,1 2-22,0 2-29,0 3-26,0 5-34,-1 3-28,1-2-39,-3 5-40,-1-1-155,-1 4-485,1 1 215</inkml:trace>
  <inkml:trace contextRef="#ctx0" brushRef="#br0" timeOffset="5923.1558">4574 4863 2606,'1'3'86,"0"1"-15,-1 0-8,1-3-1,0 1 6,-1-2 12,0 0 2,0 7-2,-1-4-4,2 2 0,-2 3-12,0 0 6,0 5-13,1 0-5,0-1-4,0 4-6,1 3-9,0-4-12,1 4-16,-2-5-24,0 5-32,2-5-31,-2 1-31,1-2-34,0 0-35,-1-3-38,4-1-39,-4 0-187,0-5-481,1-2 214</inkml:trace>
  <inkml:trace contextRef="#ctx0" brushRef="#br0" timeOffset="6164.5087">4669 4627 2896,'-3'-25'9,"-1"2"29,-2 2-1,2 8 17,1 4 22,1 1 4,1-1-18,0 6-16,3 1 0,1 2 21,-3 0 2,13 4 8,0 5 3,4 5-4,0 3-8,0 1 0,2 2 1,6 9-7,-3-1-19,-1 5 4,-6 0 0,-2 2-4,1 1-8,-7-1-2,-4 3-2,-1-2-7,-5 0-6,-4-2-18,-3 0-6,-2 1-17,-3 1-19,-3-4-18,0 1-33,-1-1-36,-3-1-53,-1-4-63,9-3-52,-11 3-241,6-5-582,1-4 258</inkml:trace>
  <inkml:trace contextRef="#ctx0" brushRef="#br0" timeOffset="7162.838">6832 4573 124,'-5'-11'329,"0"3"-12,4-1-30,-3 4-15,1-1-17,0 2-26,2 1-23,-1 0-20,2 3-16,0 0 8,0 0-12,3 19-5,0-4-8,-2 7 6,2 1-26,0 12 3,-3-1-14,1 4-8,2 0-5,-1-1-13,-2-1-6,0-9-11,-2 8-9,2-10-7,-4 2-7,1-1-7,-3-3 6,2-4-10,0-1-5,-3-2-6,0-5-3,1 0-2,-1-2-3,0-2-2,0-2 2,-1-1-3,0 1 0,1-5-7,1-1 2,-1-1-4,-1-2-2,1-1-4,1-1 0,0-1-1,1-2-4,0 2 6,2 0-4,2-2 8,2 2-15,2 1 9,1 0-10,1 1 4,3 1 2,1 2-2,2 0-3,2 2-3,2 0 3,5 3-10,3 2-22,1 0-30,-2 2-12,-8-2-21,7 1-19,0 1-43,-2-1-32,2 1-19,-5-4-28,0-2-30,-1 2-33,-1-2-201,1-5-543,0 0 239</inkml:trace>
  <inkml:trace contextRef="#ctx0" brushRef="#br0" timeOffset="7398.2086">7304 4610 233,'-1'-10'325,"-1"5"-22,2-4-18,-1 6-23,1 0-18,0 3-22,0 0-4,-6 7-6,2 4-8,-3 3-15,0 8-12,-3 0-16,0 10-3,2-6-6,1 10-6,-3-2-9,2 1-12,3-11-2,0 10-15,-1 2-15,4-12 0,2 14-16,1-11-3,2-2-17,-1 2-14,4-1-13,2-4-30,2 1-24,1-4-14,3 0-21,0-5-30,3-2-27,-3-5-36,2-1-48,4-2-42,-3-5-29,-2-2-273,0-2-588,7-3 260</inkml:trace>
  <inkml:trace contextRef="#ctx0" brushRef="#br0" timeOffset="7735.3094">7500 4769 244,'-6'-6'305,"5"2"-13,-2 0-18,2 1-27,-1 0-22,2 3-23,0 0-19,0 0-14,0 0-5,13 10-11,-9-1-15,9 1-14,-4 0-4,6 6-9,-1 1-5,-3-1-7,3 3-10,-7-1-9,3 0-6,-2 1-5,-1 0-3,-1 3-2,-3-1-6,-3-3-1,0 3-11,-3-2 1,0-4-4,-1 0 1,-2-4 7,2 1-3,-2-5 4,1 1 2,-2-5 4,1 3-5,1-3 4,-1-1 4,2 0-2,-1-4-8,-2 1 0,2-3-3,1-2-5,1-3 1,-1-2-16,2-5 2,1-2-4,2-4-9,1-2-3,3-1-16,4-10-24,2-1-16,3 0-13,0 3-10,3 1-26,-6 8-19,3 2-13,2 4-35,-5 2-33,-1 5-42,0 4-31,0 0-40,-6 5-209,3 1-555,-3 2 246</inkml:trace>
  <inkml:trace contextRef="#ctx0" brushRef="#br0" timeOffset="8066.4206">7721 5093 81,'0'0'316,"0"0"-4,1-10-18,1 4-10,-2-1-9,2-2-16,4-1-23,0-1-21,1 0-21,1 2-22,-1 4-20,0 0-16,2 1-7,-1 0-20,1 2-2,-1 2-17,-2 2-7,-2-1-8,3 5-3,-1 0-10,-4 0-3,0 3-2,1 2-11,-3 2-1,-3 1-3,-1 1-1,-2 2-1,-4 0-8,3-3 2,-4 4-1,1-2 1,-1-4-6,2 1 3,-1-3 6,2 1-6,0-1 11,2-4-1,2-2-6,1-2-4,0 2 1,2-3-1,-1 2 1,2-3-6,0 0-8,0 0-2,9 0-2,-1-1-14,6-5-17,6 0-26,1-1-20,-1-1-22,4 0-23,-3 0-17,3 2-33,-2-5-27,2 0-33,3 0-37,-6-2-49,-1 1-196,0-5-542,-2 0 239</inkml:trace>
  <inkml:trace contextRef="#ctx0" brushRef="#br0" timeOffset="8293.8138">8066 4566 215,'0'-9'323,"-1"1"-2,-1 2-23,1 3-24,1-1-25,1 2-8,-1 2 0,0 0-4,17 10-10,-3 4-5,0 0-7,3 8-11,0-4-8,4 13-7,-5-9-7,3 9-14,-5 1-14,-2-8-6,0 10-9,-5-8-20,-4 8-13,-1-8-12,-2 8-12,-5 0-5,-9 0-9,-3 0-28,-7-4-32,-2 6-35,-4-4-29,-15 15-39,14-17-31,-6 2-40,-12 9-51,11-10-76,0-2-67,-20 8-257,16-12-667,-17 8 296</inkml:trace>
  <inkml:trace contextRef="#ctx0" brushRef="#br0" timeOffset="9180.4416">5573 5129 79,'0'0'285,"2"8"-12,-2-5-14,0 3-15,0 1-14,-3 2-3,1-2-24,0 1-7,0 1-10,1-3-13,-1 2-4,1-3-1,0-1-2,1 2-6,-3-4-2,3 2-6,0-4 6,0 3-10,0-3-13,-4 1-4,4-1-13,0 0-11,-8-7-11,3 1-9,-2-6-7,0 2-14,0-3 0,-3-7 0,3 0-12,-3 0-9,3-2-4,0-3-3,-2 1-6,5-13-23,-1 0-3,5-2 0,-2-1-6,4 2 3,3 2 5,-2 8-10,3 3 2,1 2 6,0 1-10,4 1 4,0 6 1,2 0-7,0 6 2,6-2 1,0 4 4,0 1 2,-2 5-6,-1 1 2,-1 4 2,6 5-7,2 3 4,-6 3 1,4 5 4,0 8-2,0 2 1,-1 3-1,-6 3 1,-3 2 0,-2 1-7,-2-2-2,-2 3-11,1-4-19,-3 2-22,-3-2-26,0-2-27,0-9-29,-3 3-30,3-4-53,-4 2-49,4-4-56,0 0-231,-2-2-607,1-6 269</inkml:trace>
  <inkml:trace contextRef="#ctx0" brushRef="#br0" timeOffset="14262.8479">8883 5008 2818,'-4'1'9,"-1"-1"-6,5 0 5,-7-1-8,7 1 0,-5 1 0,5-1 8,0 0 1,0 0 3,0 0 3,0 0 4,0 0 0,12-6 6,-3 6-3,6-1 0,-1-1-5,2 1-2,-1-1-4,2 1 2,-1 0-6,-1 1-7,1 0-20,-2 2-25,0-2-31,-3 0-31,0 2-45,2-2-45,-5 1-213,-2 1-443,-2-2 197</inkml:trace>
  <inkml:trace contextRef="#ctx0" brushRef="#br0" timeOffset="14437.3798">8882 5249 64,'-3'2'257,"2"1"-18,0-1-14,1-2-14,4 2-24,1-1-16,0 0-19,5-1-12,4 0-20,1 2-20,8-2-38,-1 0-45,1 0-58,-1 0-56,-1 0-205,-1 0-326,-4-2 145</inkml:trace>
  <inkml:trace contextRef="#ctx0" brushRef="#br0" timeOffset="17781.4339">4642 6196 1863,'1'-3'-30,"-1"-4"38,-1 4 9,0 0 15,-1 1 7,2 2 9,0 0-9,-4-2 8,4 2 0,-6 8 5,3 4 13,-4 5 0,0 4 0,0 6 5,-1 8-4,0 2 0,-2 1-4,3 0-3,0-2-4,0 0-6,1-3-3,-1-7-4,0-2 5,0 2-14,1-2-1,1-2-4,-1-3-3,-1-1-1,4-3-5,-1-4-2,2-2-2,0-2 0,0-1-3,1-2 0,1-1 0,0-3-2,0 0-2,0 0-5,4-11 0,0-1 0,-1-3-2,3-6-2,-2 0-1,2-3 5,-1-2-4,2-11 1,2-1 1,-3 4-4,1-4 2,-2-1 0,4 1 4,-1 2-4,-1 9 2,0-6-3,2 6-4,-3 5 6,2 4 0,-2 4 0,-2 3-3,0 5 3,0-1-2,0 3 1,0 3 2,2 2 2,-2 1 4,3 5 1,0 3 4,3 8 1,-1 2 8,-1 5 1,4 9 1,-4 3 3,3 1-4,-1-2 12,2 2-14,-3-1-6,-1-3 0,-2-8 0,2 0-3,-1-2 0,0 0 6,-2-3-11,0-2-9,0 1-14,-1-6-24,-1-1-28,1-2-35,-3 0-30,0-2-40,1-2-30,-2-2-42,-1-1-168,-2-2-448,0 2 198</inkml:trace>
  <inkml:trace contextRef="#ctx0" brushRef="#br0" timeOffset="17952.9758">4595 6664 160,'-6'-1'220,"6"1"-13,0 0-17,0 0-16,0 0-19,15-9-14,-5 5-14,5-1-14,1 0-12,4 0-11,1-1-13,0 0-39,-7 2-45,2-1-42,5 0-52,-7 1-172,-5 0-296,4 1 131</inkml:trace>
  <inkml:trace contextRef="#ctx0" brushRef="#br0" timeOffset="18256.1653">5041 6677 14,'0'0'274,"0"0"-21,4-8-12,-4 3-15,2-1-19,-1 0-22,-1-3-14,2-5-16,-1-1-17,0 2-7,-1-3-11,2-4-8,2 0-13,-2-3-5,0 4-9,3-3-8,-2 0-10,1 1-5,-1 1-6,3-1-5,0 4-3,0 2-5,0 2 0,0 1-4,1 1-1,-1 4-4,0 3-3,1-3-3,0 5-2,1 2-5,0-2-4,1 5 4,2 3 10,-1 2-10,1 2-1,-1 2 0,2 4-1,0 3-4,-1 2 1,-2-1-4,1 1-1,-1 1 3,-1-1-3,0-1-8,-1-1-5,0 1-15,-1-2-28,-2-5-21,-1 0-34,1 0-35,-2-3-39,3-1-43,-2-1-224,-3-3-478,3-2 212</inkml:trace>
  <inkml:trace contextRef="#ctx0" brushRef="#br0" timeOffset="18462.6303">5509 6338 180,'1'-4'245,"3"3"8,0-1-6,-4 2-20,9 4-3,-5 3-3,2 2-28,-2 3-10,0 3-12,5 4-15,-2 2-15,-2 0-14,1 2-13,-1 1-7,1 1-12,0-1-14,-1-1-5,0 1-15,-1-1-19,1-3-24,0-2-27,-4-4-40,-1-1-26,0 0-29,0-1-35,-4-4-26,1 0-28,2-4-212,-2-1-439,-1 2 194</inkml:trace>
  <inkml:trace contextRef="#ctx0" brushRef="#br0" timeOffset="18848.5827">5579 6389 14,'3'-19'216,"-1"7"-5,4-1-15,3 1-8,0-1-6,0 3-4,4 0-10,2-1-7,-2 5-12,2 1-10,1 3-7,-2 0-16,-4 2-8,0 2-8,1 0-10,-4 2-10,1 1-5,-2 1-7,0 1-2,-4 2-5,0-2-6,-2 6-11,0-2 0,-3 1-6,-4 1-1,1 2-7,-1-2 0,-1-1-1,-2 1-8,1-1-4,1 0-1,1-3-6,3-2-8,1 0-2,-1 1-2,4-3 2,0 0-1,0-1 1,4 2-1,-1-3-3,4-1 4,3 1 0,0 1-2,4 1 1,0-1 8,0 1-7,6 4 4,-5-2-6,3 1 4,2 4-1,-3-2 1,-7-1 0,4 2 2,-6 0 4,1 0-3,-4 1-1,-2-1 1,-3 2 2,-1 0 1,-5-1-1,-2 0-1,-2 0 1,-7 0-2,0 5-2,-1-4 1,-1-2-7,0-1-13,-2 0-12,1-3-9,-3 0-13,8-5-11,-2 0-19,3-1-10,0-2-23,1-1-42,5-3-33,2-1-29,0-5-136,5 1-380,4-11 169</inkml:trace>
  <inkml:trace contextRef="#ctx0" brushRef="#br0" timeOffset="19019.1241">6461 6414 178,'9'-3'240,"0"2"-12,-1-1-13,6-1-23,3 1-14,-1 2-18,5-2-23,1-1-29,0 3-32,1-1-37,1 0-50,0-1-53,-1 1-60,-7 2-135,0-1-280,-2 2 123</inkml:trace>
  <inkml:trace contextRef="#ctx0" brushRef="#br0" timeOffset="19140.8066">6611 6554 115,'-10'4'236,"2"1"-15,2-3-8,2 1-18,2 0-19,2-1-14,4 1-21,1-2-25,6 0-53,2-1-68,9-2-72,1 2-183,0-4-280,3-3 124</inkml:trace>
  <inkml:trace contextRef="#ctx0" brushRef="#br0" timeOffset="19925.6983">7814 6365 192,'4'-7'278,"-4"-3"-9,3 1-9,1 3-7,-1-2-21,-3 5-18,3 0-12,-3-1-13,0 1-17,0 3-11,0 0 1,0 0-12,-3 10-3,-1 1-4,-2 1-6,-5 6-15,1 6-4,0-2-8,-1 0-12,-2 4-6,-1 6-7,3-7-5,1 0-12,-1-3-7,1 2-6,3 0-4,0-3-1,0-2-9,1-4-4,2-3-3,2-3-9,0 0-4,-1-4-11,3-1 2,-3 1-2,6-2-4,-3-2-3,0-1 1,0 0 0,10-11-2,-3 0-1,-3 0 2,4-7 3,-1-2-9,0 0 2,0-3-6,2-2 2,-2-1-6,6-7 12,-4-2-7,0 11-2,-2-2 1,0 2-3,0-1 3,0 1 3,-1 4 6,1 2-10,-3 5 14,2 1-9,-5 4-3,2 1-2,1 3 2,-1 1-1,0 0 0,-3 3 2,7 3 4,-2 2 4,1 2 2,2 3 3,-1 2 3,-1 1 3,4 4-7,-3 1 8,0 2-6,2 1-2,-4-1-4,4 1 10,2 1 1,-5 0-5,2-1-1,-1 0-4,0 1-1,0-4-1,-1 1-8,-2-4-21,-1-2-14,-2 0-37,1-4-37,-4 0-36,2-1-38,-4 1-45,4-1-32,-3-3-56,-1-1-173,-3 1-535,4-2 238</inkml:trace>
  <inkml:trace contextRef="#ctx0" brushRef="#br0" timeOffset="20076.2957">7762 6641 292,'-5'-4'288,"3"0"-16,0 0-19,2-2-18,3-2-19,4 3-18,4-3-33,2 1-17,7-3-14,4 1-10,0 0-16,1 0-16,2 2-24,-2-1-32,2 0-58,-3 0-67,1 2-81,-7-3-222,-5 4-423,1-1 187</inkml:trace>
  <inkml:trace contextRef="#ctx0" brushRef="#br0" timeOffset="21166.3804">7597 6181 148,'0'-3'228,"0"-1"-10,0-1-18,1 3-14,-1 2-21,5-3-14,-1 1-17,1-1-2,4 3-2,-2-1-4,3 1-4,1 0-7,2 1-11,4 0-1,-3 1-16,7 0-7,1-2-5,1 0-6,1 1-9,0-1-4,0 0-6,1-1-5,-1-1-2,0 0-7,-3 1-2,0-2-3,-4 2-3,-3-2-3,-1 2-4,1-2 1,-7 1-3,1 0 0,-1 0-4,-1 0 0,-3 1-1,1-2 2,-1 1-6,0 1-6,-2-1-18,-1 2-31,0 0-36,0 0-29,-7-3-42,7 3-46,0 0-225,-11 3-458,7-1 203</inkml:trace>
  <inkml:trace contextRef="#ctx0" brushRef="#br0" timeOffset="21888.4487">8443 6319 209,'-1'-8'257,"-2"4"-14,3 1-18,0 0-24,0-1-18,0 4-18,1-3-15,-1 3-11,0 0 0,0 0-7,6 9-11,-2-3 7,-2 0 2,-1 6-4,3 1-1,-1-1-12,-1 9-1,-1-2-5,0 0-4,-1 2-16,3-1-5,-1 2-6,-1 2-4,2-4-8,-2-1-13,2 3-4,0-2-3,-2-4 0,5 1-9,0-3 0,-1-3-7,2 0 0,0-3-6,3-3 1,2 0-3,1-2-2,0 0 0,1-5-4,-1 1 3,-1-2-8,1-3-2,0 0 0,-2-3 2,1-1-2,-4-2-1,1 0 0,-2-1-5,2-7 3,-2 0 3,-3-1 1,-1 0-4,-2-2 0,2 0-2,-4 1-6,1-3 5,-3 4 1,3 0 4,-4-2-7,3 4 5,-3 0-3,2 6 2,-1 1-4,2 2-2,0 3-13,0 0-9,-1 0-24,1 2-26,0 2-38,0 0-41,1 3-30,0-4-24,0 4-38,0 0-246,0 0-533,4 10 235</inkml:trace>
  <inkml:trace contextRef="#ctx0" brushRef="#br0" timeOffset="22637.4477">9081 6344 163,'1'-2'275,"1"0"-20,-2 2-21,1-2-26,-1 2-11,0 0-8,0 0 4,3 8-7,-3-1-8,2 2-4,-4 3-11,2 3-6,0 1-14,0 3-17,-1 1-13,1 1-4,-2 0-13,2 0-8,0 1-12,0-2-4,0 0-9,2-4-6,-2-2-5,-2-1-10,4 1-16,-1-4-16,-1-1-20,-1-1-17,1-3-23,1 0-19,-2 0-12,-1-3-7,2 4-19,0-6-19,-1 1 0,1-1-14,0 0-9,-9-4-3,8-1 6,-3-3-1,1 0 7,0-4 7,1-2 7,-3-4 14,1-2 13,-1 0 18,2 1 20,1 0 14,-1 0 20,2 4 32,1-5 19,-1 7 26,3-1 16,-1 1 9,2 0 7,-1 1 5,2 4 2,0-1 10,0 1 0,2-4-2,4 2-3,-3 4-3,2 0-3,1 0-3,-2 2-3,3 1-2,-1 2-5,0-1-7,4 0-7,-4 1-4,-1 1-5,1 1-2,-2 1-2,0 1 0,0 0-7,-1 1 0,-1-1-6,1 4 0,-3-3-1,2 0-4,-3 5 5,0-4-9,-2 4-1,0-2-2,-2 2-2,0-1-2,-2 1-1,0 0-2,-1 0-2,1 1 1,-3 2-4,2 0 1,1-3-3,1 0-3,0 0 3,-2 4-3,3-5-1,1 1-1,1-2-1,0 2 2,3-2-3,2-1 2,-2 0 1,5 1-1,-2-1 1,0 0-1,4 1 0,-4-1-3,2-1 1,-2 1 0,0-1 2,0 1-2,0-1 3,-3-2 1,1 3-1,-3-2-6,0 1 7,0-1 2,-3 1-3,-2 1 0,0 1 3,-2-2-3,-2 1 4,0 0-5,-6 0-2,2 0-10,-3 0-16,-2 0-10,0 1-11,1-4-9,0 1-10,-1-1-10,1 0-16,1-1-19,0 0-22,1-2-22,3 0-26,0-1-30,3-2-39,-3 0-142,1-1-421,1-1 186</inkml:trace>
  <inkml:trace contextRef="#ctx0" brushRef="#br0" timeOffset="23035.3834">8965 6162 13,'-3'-3'288,"1"0"-14,2 2-24,0 1-17,3-4-15,4 4-21,0-3-14,8 3-18,2-1-15,5 0-9,2-1-8,2 2-8,-2-2-15,2 0-11,-1 1-6,-2-2-12,0 0-12,-8 3-1,1-3-9,-2-1-8,-1 2-2,-3-1-7,0 0-3,-3 2 0,-1-2 1,-2 3-5,-1-3-1,1 2-4,-1-1-3,-3 2-5,4-3-4,-4 3-15,1-1-19,-1 1-28,0 0-26,0 0-35,0 0-36,0 0-32,0 0-37,-18 2-227,14 0-473,-5-2 210</inkml:trace>
  <inkml:trace contextRef="#ctx0" brushRef="#br0" timeOffset="24001.8005">7386 5988 168,'0'0'168,"0"0"-13,-3-3-13,3 3-5,0 0 2,0 0-4,0 0-3,0 0-10,0 0-6,14 3-2,-10-3 3,2 0-7,1 0-1,4 0-8,-1 0-8,4 0-7,0 0-3,10-2-5,0 0-9,0 2-5,3-2-4,-1 1-2,4 0-4,8 0 2,-7-1-11,8 0-5,1 1-3,-2 0-6,1 1 0,-9-2-4,9 3-6,1-2 2,-9 0 1,8-1-2,-9 0-3,9 0 2,2 0-2,-3-2-1,-10 2-2,2 1 1,9-3 0,-9 1-3,-1 1 2,11 0-4,-11 0 2,11-1 8,-11 2-11,1 0-1,8-1-1,-9 1-2,-2-2 3,4 2-3,-2-1 1,9-1 1,-9 2-2,-1-3 1,3 1-1,8-1 0,-10 0-2,0 3 1,1-2-1,-1-1-1,1 0 0,-1 2 1,-1-1 1,1 0-2,0-1-3,-2 3 3,0-2-2,-1 1 2,-2-1 2,0 0-1,2 0-5,-5 1 5,0 0-2,1-1 0,0 2 3,-5 0-3,5-3 3,-5 2 2,0 1 0,3-1 4,1 1-2,-4 0 2,-2-1 1,1 1 5,0 1-4,0-1-3,0 1 2,1-1-1,-3-2-3,-4 3 0,-1 0 8,0 0-13,-2 0-1,0 0 3,-1 0 1,-6 0 4,4-3-3,1 3 1,-5 0-2,2-2 0,-2 2-35,0 0-33,-1-4-38,1 4-59,-10-2-52,0 1-85,0-1-161,-4-1-494,1 0 218</inkml:trace>
  <inkml:trace contextRef="#ctx0" brushRef="#br0" timeOffset="27766.7254">10533 4881 32,'-3'-10'258,"3"2"-13,-2 1-16,1 1-18,0 2-24,1 1-19,-3-1-20,3 4-13,0 0-13,0 0-13,0 0-9,3 14-2,-1-2-6,0 2-2,1 4-6,-2 3 0,0 3-4,-1 0-6,0 0-4,-1 1 0,0-1-8,-2 3-5,3 0-5,-3-1-5,-1-1-6,1-2-2,-1-3-6,-3 1 1,4-4-3,-4-4-4,3 0 0,-1-2-6,0-4 1,1 0 2,-1-3-7,-1 3 4,2-5 1,-1 0 0,1-2-6,4 0 8,-10-2-8,5-1 1,0-3-4,1 2 0,1-4 1,1 2-2,0-3 0,2 1-3,0 1-2,2-2 2,0 2-4,3 2 0,0-1 0,2 3 1,2-1-5,-1 4 0,3-2 6,-1 4-6,4 0-5,0 3-4,0-1-12,-1 2-7,1 1-25,0 1-7,0-3-19,5 5-15,-5-3-14,0 0-21,0-2-18,1 0-25,0-4-24,0 1-33,0-2-133,5-3-390,-6-4 173</inkml:trace>
  <inkml:trace contextRef="#ctx0" brushRef="#br0" timeOffset="27998.1072">10922 4949 47,'-1'-12'226,"-1"5"6,1 2 1,1 1-13,-2-1-25,2 2-20,-1 1-20,1 2-8,0 0-1,-6 5-5,-1 2-4,4 0-9,-4 8-9,1-1 6,-2 5-16,1 2-11,0-2-3,1 4-2,3-2-7,0 1-8,2 0-3,-3 1-7,4 1-7,1-3-7,2 0-3,0-1 3,2-2-15,0-1-14,-1-3-21,3-2-19,0 1-20,2-2-24,-1-2-34,2 0-28,2 0-27,-3-5-41,1-2-28,-1 2-207,2-4-458,-2-1 203</inkml:trace>
  <inkml:trace contextRef="#ctx0" brushRef="#br0" timeOffset="28357.1468">11050 5015 12,'1'-8'256,"1"3"-20,1-1-12,1 1-19,0 2-13,2 2-14,0 0-12,2 2-15,0 2-6,1 0-7,0 3-11,1 2-8,-1 3-7,-1 1-13,0 0-5,0 1-8,-2 7-2,-1-2-10,-1 1-5,-4 0-4,0 3-8,-2-2-7,0-6-4,0 1-3,-2-2-3,1 0-4,1-3-2,-2-3 1,-1 0 1,2 0 0,-1 0 5,1-4 5,1-1 1,-2 2 0,4-4-10,-7-4 2,7 4 1,-7-5-8,3-3 0,2-1-3,1 0-2,0-6-5,1 1-1,1-6-3,3 0-2,2 0-2,2-2-2,2-1-4,2 0-28,0-2-5,0 4-19,3 0-8,-2 2-16,1 1-24,-1 1-19,-2 7-31,-1 1-11,0 1-22,0-2-30,-2 6-22,-1-1-184,-2 2-443,-1 2 196</inkml:trace>
  <inkml:trace contextRef="#ctx0" brushRef="#br0" timeOffset="28566.5866">11395 5134 135,'0'0'278,"2"2"-16,-2-2-22,1 3-24,0-1-9,2 3-9,-3 0-22,2 2-11,2 2-15,-4 1-15,1 4-11,-1-1-15,0 1-10,4 1-9,-2-1-13,0 5-18,-2 1-29,0-7-33,-2 2-30,2-2-32,0 2-30,0-1-34,-2-3-32,2-2-34,-1 0-151,1-2-373,-1-3 166</inkml:trace>
  <inkml:trace contextRef="#ctx0" brushRef="#br0" timeOffset="28821.902">11534 4966 2247,'3'-22'23,"0"2"4,-3 7 5,4 1-4,-2 3 14,1 0 5,1 3-2,-1 2 9,2 3 12,4 1 2,1 2-4,2 3-3,1 4-3,4 4-1,-2 3-3,-2 3-5,-2-1-2,-2 3-5,-1-1-3,-1 3-6,-1-2-5,-2 3 1,-4 1-2,0-2-4,-6 1-1,-1 0-12,-1-1-13,-5 1-12,2-3-23,-3 1-19,-2-4-24,1-1-21,1 1-22,1-4-28,2-3-25,1-2-38,0 1-178,2-5-426,-1-1 188</inkml:trace>
  <inkml:trace contextRef="#ctx0" brushRef="#br0" timeOffset="29420.303">11855 4483 229,'3'-6'233,"3"-1"-12,-6-2-16,3 4-12,-2-2-3,-1 3-11,0-1-10,0 1-1,-1 1-7,1-1-14,-3 2-9,3-1-12,0 3-16,-6-3-9,6 3-1,-11 3-16,4 0-5,-3 4-1,-1 3-5,-5 4-4,4 0-3,-1 5-4,3 1-2,2-2-5,-4 3-1,4 1-9,1 1-1,0-2-6,4-1-2,3 0 3,0-2-11,3-4 1,1 0-6,2-2-2,1-2-6,0 0-4,1-3-11,4-2-11,-3-1-17,4-1-14,1-1-28,-1-1-30,-3-1-40,4-2-44,-2-2-39,1 0-258,0-1-519,-3-2 230</inkml:trace>
  <inkml:trace contextRef="#ctx0" brushRef="#br0" timeOffset="30805.5958">12484 4984 22,'2'-9'225,"-2"1"-14,3 0-14,-3-1-7,3 5-14,-2-2-16,0 3-14,1-1-14,-2 1-13,3 2-2,-3 1 4,0 0 7,1 10-9,1-3-1,-2 6 1,0 0-12,-2 6-3,2 3-12,2-3-6,-2 4-7,0 5-7,1-3-8,2-1-3,1 1-7,-1-1-4,4-1-5,2-3 7,-1-1-18,1-3-7,0-5-9,1-1-4,2-1 1,2-4-9,1 0-1,6-3 2,-4-3-11,4-3 4,0 0-1,-1-2-1,-2-2 0,-5-2-2,4-2 2,-1-2 2,-3-1-2,0-1 5,-3-3 2,-3 1 2,0-1 0,-2-2 1,1-1 9,-3 0-8,-3-1 0,1-2-2,1 2-2,-5 0-1,2-1-3,-2 2 3,0 0-6,0 2 1,-1 2-8,1 5-16,-1 1-12,2 4-19,1 1-35,-1 3-40,1 1-35,0 2-25,1 1-37,0 0-176,0 0-438,0 0 193</inkml:trace>
  <inkml:trace contextRef="#ctx0" brushRef="#br0" timeOffset="31435.913">13455 4921 168,'0'-8'271,"2"1"-10,-2 1-13,1 1-25,0 1-23,1 0-20,-2 3-17,0 1-16,0 0-16,0 0-12,1 8-5,1 1-9,-2 3-8,0 3 6,0 5-20,0 0-2,0 1 0,-2 1-15,2 5-10,2-3 3,-4 3-9,2-3-1,-1 2 3,-1 0-15,1-1 0,-2-2-5,-1-2-3,1-1-2,-3 0-6,2-7 1,0 0 0,-1-1-6,0-4 1,0 0 0,1-1-1,0-3-2,-3-1 1,2-1-4,0-1-1,-1-1 2,-1 0 0,1-4-3,-1-1 1,1 0-2,1-3 3,-1 1-7,3-2 2,3 0 7,0-1-6,0 0 4,3 1-6,-1 2 7,2-1-9,2 2 2,-1 2-7,0 0 4,2 2-5,2-1 4,1 3-6,0-1 4,4 3-7,0 1-20,0 0-13,-3 0-30,2 3-25,1 0-18,-1 0-36,0 0-26,1-1-42,-1-1-227,2 2-482,-4-4 214</inkml:trace>
  <inkml:trace contextRef="#ctx0" brushRef="#br0" timeOffset="31696.2145">13944 4957 28,'0'-8'299,"3"-1"3,-2 2-6,-1 2-20,0 0-25,-1 1-26,1 4-23,0 0-21,0 0-13,0 0-12,-10 13-8,3-1-10,-3 5 5,0 0-9,0 4-22,-1 0-9,4 0-12,-3 2-2,2 2-10,1 1-8,-2-2-2,5 1-4,-3-2-10,7 1-4,-3 0-12,3-3-11,0-1-11,6-3-24,-2-6-11,0 3-26,2-2-21,1-2-39,0-1-33,3 0-34,-3-3-30,5-2-44,-3-1-226,2-2-510,3-2 226</inkml:trace>
  <inkml:trace contextRef="#ctx0" brushRef="#br0" timeOffset="32048.2736">14078 5073 2144,'0'-9'9,"1"-1"-11,-1 2 52,0 1 35,-1 0 16,1 2-5,1-1-14,-1 3-18,2 0-6,-1 1-9,3 2-1,3 0 2,0 2-7,2 1-1,-1 1-2,1 4 1,0 2 0,0 1-2,-2 0-2,0 2-5,3 4-1,-6-3-2,-1 4-1,1 2-2,-4 1-4,-1 0-5,-4-3 3,0 2-2,-1-4-4,-1-2 2,3-2-2,-3 0-2,4-4 5,-4-1-4,4 0 4,0-4 3,1 0 3,-3 0-3,3-3-3,2 0 9,0 0-1,-9-5 5,9 1 0,-1-5-5,-1 1-2,2-5 1,3 0-6,-1-7-1,-1 0-2,6 1-4,0-2 0,1-2-11,1 0-20,2 0-20,2 1-12,1 0-7,-1 4-23,-2 1-14,-1 5-21,-2 2-30,-2 3-20,-1 3-41,3-1-30,-4 5-188,-3 0-461,-1 0 204</inkml:trace>
  <inkml:trace contextRef="#ctx0" brushRef="#br0" timeOffset="32402.3258">14317 5301 92,'0'-7'308,"0"1"-9,4-2-14,-1-1-22,0 4-21,4-1-17,0 2-27,2 1-18,-1 1-17,2 1-17,0 2-14,0 1-14,-1 1-10,-2 3-14,2-1-9,-1 3-11,-1 0-8,-4 3-4,1 0-7,-4 2-3,0 0-3,-4 2-6,-1 3-3,-4 0-13,1 0 3,-5-2 1,-1 1-2,4-5-6,0-1 0,-2 0-3,0-1-1,1-2-2,1-1-1,3-1 2,0-2-1,1-1 1,2 0 3,1 2-5,1-4 4,0 2 2,2-3 2,-3 1-1,3-1-5,0 0 0,0 0-4,17-4-4,-7 3-7,4-2-14,-1 0-13,4 0-10,4 0-16,1 1-17,2-1-25,0-1-28,0 2-21,0-1-41,-1-1-35,1-2-54,-5 1-171,2-2-477,-8 0 211</inkml:trace>
  <inkml:trace contextRef="#ctx0" brushRef="#br0" timeOffset="32695.5402">14614 4970 253,'3'-8'284,"-2"1"-23,1 0-20,-1 3-16,3-1-22,-1 3-18,0 0-16,4 1-5,2 3-20,1 1 0,1 4-6,1-1-1,4 9 4,-4 1-25,1 0-7,1 1-14,-2 4-8,-2-3-5,-1 7-8,-2 1-8,-3-1-5,-1 1-5,-3 1-11,-1-2-1,-5 3-18,-1-2-26,-7 7-17,2-9-27,-7 6-18,2-8-31,-1-2-25,-3 0-24,0-2-36,2-3-19,1-2-37,-2-2-178,7-3-444,0-1 197</inkml:trace>
  <inkml:trace contextRef="#ctx0" brushRef="#br0" timeOffset="32979.7932">14948 4663 138,'-3'-7'233,"0"1"-16,0 5-22,-1 1-16,4 0-7,-13 5-12,2 4-12,0 0-8,-4 7-9,1 3 3,2 1-13,1 1-9,0 0-12,2 2-6,1 1-9,2-1-7,2 1-9,1 0-6,2-4-4,2 1-9,3 0-17,2-3-19,2-1-26,4-2-18,0-1-38,-1-5-30,2-1-36,7-1-45,1-3-189,0-2-397,0-4 175</inkml:trace>
  <inkml:trace contextRef="#ctx0" brushRef="#br0" timeOffset="34523.6498">10304 4334 75,'5'0'130,"4"0"0,1 0-16,4 0-6,1 1-1,9-1 0,-3 0-16,5-2 0,-1 1-4,0 0-12,3-1-6,-1-2-2,3 1-2,-1-1-7,0 1-3,8 0-3,1-2 2,3 0-7,-11 2-2,9-2 0,2 0 6,-2 1-5,3 0-5,-1 0-1,1 1-7,0-2 7,-1 0-7,-1 0-2,1 1-5,-3 1 2,4-2-2,-2 1-4,-2-1 0,3 1-8,0 1 5,-3-4-2,1 5 0,2-2-3,-3-3-1,1 3 1,1-1 2,-2 0-4,0-1 0,-7 2 3,8-2 0,-1 0-4,-8 3 0,8-3-2,-7 2 0,8-2 5,-1 2-4,-1 0 1,-6 0-2,7 0 2,-11 1 0,2 1-3,1-1 1,2 1 0,-2-1 0,-2 0-4,3 1-3,-3-1 2,3 1 1,7-1 1,-12 2-1,0-2-3,2 2-2,-2 1 4,2-1-1,-4 0 3,1 0-1,3 1 1,0 0 0,1-2 1,-2 4 0,1-4-4,1 4-1,-1-2 1,-1 1 3,1-1-3,1 1 1,-1 0-3,-2-1 2,1 1 2,3-1 0,-5 3-2,2-3-2,-2 0 2,0 1 0,0 0-1,-2-2 4,1 1-5,0 0-1,-1 0 5,1 0-4,0 1 1,1-2 1,-4 1-1,3 0-2,-2 0 0,1 1 1,1-1 0,1 0 0,0 0 2,2 0-6,2 0 2,-2 0 5,2 0-4,9 2 3,-7-2 0,-3 2 1,3-1-2,-1 0-1,-2 0 3,10 1-1,-10 0-1,-1 0-2,0 0 5,-3-1 1,1 2-4,-1 0 0,-2-1 3,1-2 0,0 3-2,0-1 0,-1-2 2,2 2 4,-2 0-2,1-1 1,2-1 6,-1 1 1,1 0-2,-1-1 3,2 2-4,0-2 1,-2 2 2,2-1-4,-4 0-2,3 1 2,2 1 3,-3 0-7,0 0 0,-3 1-1,3-1-1,-3-1 2,2 3 1,-2-3 0,-6 1-1,7 1 2,-6-2-4,1 0 0,-3 1 0,1-1-1,0 2 8,-2-2-6,-1 1 1,3 1-3,-2-4 2,0 3 2,1 0-9,0-2 8,-4 1 0,4 0-1,-1 1-2,-3-1 1,0 0 8,0-2-8,-1 2 0,-1-1-1,1-1-2,-3 0-2,-1 1 3,-1 0 22,-4-1-5,8 0 2,-8 0-3,5 0-1,-5 0 2,5-1-5,-5 1 3,0 0-6,5-1 2,-5 1-7,3-2 0,-3 2-9,1-4-9,-1 4-15,-1-4-14,1 4-20,-3-5-24,0 4-33,-1-1-36,-1-1-42,0-1-47,-4 2-134,2-1-407,-2-1 180</inkml:trace>
  <inkml:trace contextRef="#ctx0" brushRef="#br0" timeOffset="40039.8951">17158 5015 94,'0'0'179,"0"0"-13,0 0-11,0 0-12,0 0 0,6 4 5,-4-3-5,3 1-5,-1 0-6,3-1-5,2 2-9,-1 0 0,1-1-8,1 2-21,4-2-3,2 0-7,-1 3-7,9-3-2,0 1-5,2-1-2,2 0-4,1 2-5,11-2-4,-2-1-2,-8-1-8,10 2 5,-12-2 2,3-2-7,-4 2-2,0-1-2,-2 1-3,0-2-2,-1 2-3,-8-1-2,-1-2 3,-1 3-8,2-1-2,-4 0-3,1-1-4,-4 2 1,0 0-3,-3 0 1,1 0-2,-3 0-2,1-2 3,-5 2-5,7-1-4,-7 1-4,5 0-9,-5 0-10,0 0-16,3-2-19,-3 2-19,0 0-22,0 0-13,0-4-29,0 4-31,0 0-30,0 0-174,-7-4-405,6 3 179</inkml:trace>
  <inkml:trace contextRef="#ctx0" brushRef="#br0" timeOffset="40899.5957">17759 5362 195,'3'-6'193,"-3"2"-11,3-1-9,-3 1-8,2-1-7,0 1-19,-2 1-9,0-1-5,0 1-11,0 3-15,-3-6-9,0 5-10,3 1-5,-7-3-11,3 4-5,4-1-5,-13 3-5,6 0-8,-1 1-5,-1 1-2,-1 2-3,-1 1-6,1-1 1,0 2-3,0 1-1,2-2 0,1 0-5,3-2 1,-2 3-1,2-2-4,0 0-2,1 2 3,1-3-5,1 3-3,1 0 3,2-3-3,-1 1-5,3 0 1,2-1-3,-1-1 0,2 2 1,1-2-1,3 1-3,-2-2-7,6 1 0,-3 1-9,2-3-9,1-1-15,-1 0-12,0-1-22,0 3-15,1-4-13,-1-4-28,0 4-33,-4-1-129,0-2-320,-3 0 142</inkml:trace>
  <inkml:trace contextRef="#ctx0" brushRef="#br0" timeOffset="41435.1702">18174 4737 149,'3'-1'156,"-3"1"-14,7 1-13,0 3-6,0 0-5,0 3-11,-1 0-9,1 3-10,-3 3-3,2 0-11,-5 2-9,2 2 6,-6 3-8,2-2-4,-2-2-7,-4 0-5,0 2-1,0 0-8,1 1-2,1-6 0,-1 0-5,3 0-3,-1 2-2,1-5 0,3-1-4,0 1-1,0-4-4,2 1-9,-1-4 11,3 1-1,0-1 3,1 0 3,-1-2-3,4 1 1,-1-2 3,3 0-2,0-2-1,-3 1 2,3-2 2,0-1 5,-3 3 0,-2-1-2,1 0-1,-2 1-3,1 1-6,0 3-1,-1-1 6,3 4 11,1 6 0,-1 5 5,-2 4 1,2 4 7,2 12 11,-8 1-8,-1 4 1,-4 3-3,-7 15 0,4-20-5,-2 4-4,-2-4-1,0-2-5,-1-4-3,4-8 1,-1-1-4,0-1-5,-1-5-5,1 3 6,1-3-6,-5-1-4,6-8 0,-3-1-5,-1-3-9,2 1-9,-2-5-14,-3 1-24,1 0-24,1-3-26,-2-2-32,1 1-42,5-4-37,-2 1-207,4-3-447,2 0 198</inkml:trace>
  <inkml:trace contextRef="#ctx0" brushRef="#br0" timeOffset="42725.7125">18961 5015 223,'-8'-2'236,"-2"0"-20,0 3-6,-3 2-9,-2 3-13,-2 8-18,-3 0-7,-1 1-13,0 4-6,6-2-14,-1 4-10,2 0-5,4 1-16,1 0-9,1-2-9,3 1-7,2-1-1,0-1-13,3-2-8,2-2-11,2-2-8,2 0-15,2-1-19,2-1-24,3-2-21,5 0-27,1 0-13,2-4-16,1-2-8,0-5-18,0 2-10,-1-5 7,0-2-7,-1-2 22,0-1-2,0-5 14,1-2 12,-4 2 19,-1 0 29,-1-1 36,-5 7 19,-3-4 26,-3 2 33,-2 4 5,0 0 6,-3 1 0,0 1-1,-1 1 4,-5 1 0,-3 1 4,0 6 4,-3-3-7,-2 5 3,1 1-7,-4 4-3,1 2-6,0-1-9,2 1-4,4-2-4,1-1-5,1 1-2,1 0-5,2 0-5,1-3-1,2-1-6,1 0 2,1-1-4,0-1-4,2 0 0,0-3-2,3 0-3,2-1-4,0-1 3,3-3-2,3-1-2,0-1-4,1-2-4,-1-2 3,5-1 0,0-2-2,0-3-1,2 3-1,-2-1 0,0 1-1,0-1-2,1 2 2,-6 3-1,-2 2-1,-2 2 1,1 1-3,-2 0 1,2 3-1,-4 0-1,5 3-3,-3 1 4,0 2-2,-1 1 0,0 4 1,-3-2-2,1 4 2,-3 2-1,-1-1 1,-1 4 1,-2-3-3,0-3 1,-1 1 7,1-4-5,0-1-2,-2-1 4,2 0-3,-2-3-1,1-1 1,1 3 1,-1-6 0,1 1 3,3-1-3,0 0 5,-8-1-2,6-2 2,2 3-6,2-8 8,-1 0 4,2 1-9,1 0 3,2-1-4,1-2-2,3-1 9,0 0-8,3-4 2,-3 4-1,5-3 0,-2 4 1,-2 0-3,1 3 0,-5 1-5,3 2 0,-3 1 2,-4 1 1,4 2-5,-7 0 3,6 4 1,-2 1 1,-4-1-3,3 2 10,-3 4-7,0-3-3,-2 2 2,1 1 0,-1-1 2,1 0 0,-2 0-1,2-1-1,-2-3 1,3 0 2,0-1 0,-2-1 2,1 1 1,2-2-1,-1-2 4,0 0-3,3 2 0,-3-2-1,0 0 2,13-4-1,-9 0-1,2 1 0,3-1-1,-1 1 0,1-1 0,0 0 3,0 1 1,-2-1-7,-1 2 3,0 0-4,0 2-1,1-1 1,-2 1 1,1 0-2,-6 0 3,10 1-2,-3-1-3,-3 2-2,2 1 1,1-2-4,0 1 0,0-2-3,3 1 0,-2-1 1,2 0 1,2 2-6,1-4 0,-1 1 5,1-2-1,-3-2-1,3 0 2,-2 0 8,1-2-5,0-1-2,0-1 6,-2 1 1,-3 1 4,0 0 4,-3 1 5,2 0 2,-2 1 2,0 2 2,-1-1 1,0 1-3,0 1-2,-3 2-4,0 0-2,0 0 3,0 0-1,-1 11-2,-2-3 3,-2 3 2,1 5-1,-3 1 4,0 5 12,0 0-9,0 3-2,-3 9 2,3-9-4,-1 2 3,-2-4-1,1 11-1,0 0 8,0-9-11,-1 8 0,1-8-10,1-2-15,0 2-13,-2 0-11,3-5-15,-1-2-11,0-5-16,3-1-14,-1-3-4,3-5 0,-1 4 6,0-5-5,-1-3-5,1 0-3,4 0 8,-4-9 3,1 3 9,2-3 3,2-5 5,2-4 22,0-2 1,1 1 6,2-3 16,2 1 14,1-3 14,2 1 8,8-12 11,1 5 7,2-4 12,-1 5 3,1 0 18,-3 8 29,-1 1-3,2 3 4,0 3-1,-1 1-6,-2 2-5,-4 4 0,1 3-14,-2 2-2,-2 2-1,2 1-1,-4 2-6,0 1-3,2 1-5,-4 3-5,-2 2-3,-1 1-4,-3 1 0,0 0-3,-6-1-1,-1 2-3,-4-1-5,0-2-23,-5 2-16,-3-3-14,2 0-26,-4-3-17,7-1-20,-2-2-28,3-3-30,-1-1-52,-1-2-152,1-3-393,2-1 174</inkml:trace>
  <inkml:trace contextRef="#ctx0" brushRef="#br0" timeOffset="43638.2701">20036 5078 90,'3'0'211,"-3"0"6,4 6-12,-4 2-12,0 0-11,0 7-16,-7 2-9,0 4-16,-4-1-15,-1 2-10,1 4-8,-2-2-10,2-1-12,0 2-6,4-2-8,0-1-6,1-2-6,3 0-7,3-6-6,0-2-2,3-3-6,3 0 1,1-2-6,4 0 0,2 0-5,2-3-3,8-1-1,-2-1-5,3-4 2,-2 1-3,2-3 0,-1-4 0,-2 0-2,3-5-5,-3-1 0,-1 0-4,-2-3 1,-2-1-4,-1-1 2,-6 7 0,-4-1 0,1 3 0,-5 0-4,2 1-3,-2 4 2,-2 0-1,-2 3 1,-1 1-1,4 1 2,-14 4-2,4 3 1,-1 4 1,-3 2 1,4-1 2,-3 4 0,5 0-1,1-2 3,1-2-2,3 4-2,2-4 7,1-1-5,4 1-6,-1-4 3,4 1 3,0 0 0,1-3 0,2-2-2,3 0 2,1 0 5,0-1-4,0-3 0,3-1 2,-3-1-1,7 0 7,-4-2-5,-1-1-2,5-1-2,-7 1 0,6-4-1,-8 3 4,1 0-5,1 0 0,-7 4 1,3-3-1,-3 3-3,0-2-3,-3 4 4,2 0-2,-3 2-3,-2 0 5,3 3-2,-1-1-3,-3 2 2,0 0 2,3 2-2,-3 0 1,0 0-3,3 0 4,-2 0 5,1-1-1,-1 1-2,2-2-1,0 0 2,2-1 1,1 0-5,0-1 0,2-1 0,2 0-2,-2-2-1,2 1 0,4-2-1,0 0 2,0 0 0,-1-2-1,-2 1-3,-1 0-4,3-1 2,-2 0-4,-4 0-3,2 0 7,-4 1-2,2 1-3,-4-2-3,3 1-8,-6 1-1,7-1 1,-4 0-4,-3 1-1,7-1-3,-2 1 2,1 0 0,-2 0 2,3-2-2,-1 0 2,0 1 1,0-2 0,0 0-15,1-2 3,0 0 3,0 1-2,0 0 9,-3-2-2,-1 2 7,0 0 3,1 1-1,-1-2 5,0 4 1,-2-2-6,-1 3 8,3-3-2,-3 3 6,0 0 1,0 0-1,-14 6 4,10-3 3,-2 1 6,-1 1 0,0 1 4,0-1 0,2 2 0,0-1 2,0 0-4,2 1 2,1 0 4,0 0-2,4-3 2,-2 0-2,3 2-1,4-3 0,-2 2 1,4-1-1,-2 0 4,3-3-4,-3-1 5,6 0-3,2-1-2,-2-1 2,1 0-1,-2-4 4,2 2 0,-2 1-2,3-2 2,-2-1 1,2 0-1,0 0 1,-4 3 3,0 1 3,-5 1 2,3-2-5,-5 2-2,0 1 0,0 2-3,1 0-3,0 3 2,0-1-1,-2 5-5,0-2-14,-1 1-25,-1 5-29,1-3-16,-1 0-28,1 0-19,1-1-34,0-1-48,1 0-117,1-2-350,1-2 155</inkml:trace>
  <inkml:trace contextRef="#ctx0" brushRef="#br0" timeOffset="43908.5585">21245 5388 178,'1'-8'271,"-1"3"-22,2 1-25,-1 0-31,-1 4-13,0 0-15,0 0-2,0 0 11,-8 11-17,3-1-8,-2 1-13,1 1-13,-2 0-9,-1 1-9,1 0-12,0 0-10,1-1-5,-1-1-10,1 0-8,2-4-5,2-2-1,0 1 6,1-2 22,0-1 18,0 1 17,4-2 2,1-1-11,2 0-9,5-1-3,6 0-16,5 1-9,5 0-21,1 0 12,12 0-18,1 2-8,1-3-41,3 2-42,-1 0-46,2 1-81,3-1-82,1-2-348,1 0-654,22-3 289</inkml:trace>
  <inkml:trace contextRef="#ctx0" brushRef="#br0" timeOffset="48347.6733">10374 5670 20,'1'-2'179,"2"-1"-17,0 1-21,-3 0-9,4 0-18,-4 2-10,0 0-5,0 0-3,7 5-8,-4-2-4,-3 4 2,4 0 8,-2 0-6,-1 6-7,-1 1-8,0-2 0,4 4-4,-2 2-5,2 1-11,-1-4-12,0 0 9,4 2-6,-2-5-6,4 1 2,-2 1-7,1-5 5,5 0 2,-2-1-9,10-1-1,0-1-1,-1-5-4,4 1-2,-1-4-5,0-2-1,1-2-3,0 0 2,0-3-6,0 0 0,-3-1-2,-1 0 1,0-1-1,1 0-5,-2-1 2,-1 0-4,4 0 2,-4-1 0,2 2-2,1 2 0,2 0-4,-2 2-3,0 0 2,1 3-2,-2 0 5,-3 4-2,3 2 1,1 3 0,-5-1-2,-1 1 3,5 3-1,-7 3 1,2 1-10,0 1 14,-5-1-3,0 0-2,0 4 2,1 0 0,-5-3-3,-2 0 5,2 0-1,-3-1-1,-2 0 2,2-3-2,-2 0 1,-1-2-2,0-2 2,2 0 1,-1-2-1,-1 0 0,0-1 5,0 1-4,0-3 2,0 0-1,0 0 2,0 0-1,0 0-2,0 0 2,0 0 1,2-13-2,0 8 1,1-1-2,0 2 6,1-3-5,2 1 1,3-3-4,2-1-4,0 1 1,2 2-2,1-2 4,0 1-6,5-1 0,1 4 5,0-1-7,-5 3 1,1 2 6,-1 0-7,1 1 3,-1 1 3,1 3 0,-2 0-2,1 1 3,1-1-3,-2 4 3,0 1 1,-1-1-1,5 4 1,-1 0-1,0-2 3,-3-1 2,3 1-1,-3-2 7,-2-3 4,1 0 1,-3-3 6,0 0-3,0-2 2,1-2 4,-4-1 4,6-3 2,-2-4-6,-1 0-7,4-3 4,-3-5-5,-1 6-1,0-3-2,1-4-5,-2 2 1,-1-2-16,2 2-2,-3-1-25,0-1-16,0 5-38,3-2-30,0-1-33,-3 6-53,-3 0-136,3-2-370,1 2 165</inkml:trace>
  <inkml:trace contextRef="#ctx0" brushRef="#br0" timeOffset="49548.4617">13533 5633 156,'1'-1'159,"1"-2"-13,-1 1-12,-1 2-16,5-2-10,-5 2-13,3-1-8,-3 1-9,0 0-7,7 4 4,-2-2-1,-2 6 1,1-3-4,1 3-9,0-1-1,3 3-7,1 1-3,0 0-3,-2 0-1,5 1-7,-4-2-3,2 2 0,1-1-3,-1-3-4,3 2-8,-2-3-1,3 2 3,-1-5-2,1 2-4,0-3-1,3 0-3,4-2 1,-1-2 0,-5-2 0,9-2-4,-1-2-1,-2-2-2,3 0 0,1-1-3,0-2 1,-1 0 5,2 0-3,-1 0-7,-1 0 1,10-3 1,-9 5 0,2 1-5,1 2 2,0 0-3,-1 1 2,1 2-3,-4 1 1,1 1 5,-1 2-3,-4 3-1,-6 0 1,0 2 0,0 0 0,-2 3-4,-3-1 2,1 4 2,-1 1 0,-2 4-3,-2 3 1,0-5 9,-2 5-6,-1-1 2,-2 2-1,0-6-1,0 0 0,3 0 3,-3-1 2,4-3-2,-4-1 0,3-1-2,-3-3 1,3-2-2,-2 2 9,-1-1 11,0-3-4,0-1-1,0 0 1,0 0-2,0 0 0,10-6-4,-1 1-3,-1-1 0,1-1 1,2-4-2,-1 4 0,1-3-8,5-2 8,0 3-6,-1 0-1,3 0 2,1 2-1,1-1-4,1 4-1,1-1 1,0 1 3,0 3-3,2 2-1,-3 4 2,2-1-2,-2 2 1,0 2-1,0 0 5,-2 1-2,-1 1-1,1 0 0,0 0 4,0 0 0,0-1 2,0-1 1,-1 1 7,-3-5-2,1 0 2,-1 1 8,0-3-6,1-2 11,-4 0-4,3-2 5,-5-2 3,2 1-5,-3-3-1,2-1-2,-4 1 0,2-3-5,0 0-9,0 0-22,-2-3-14,-1 0-19,-2-1-15,2 2-36,-2-3-23,-1 0-43,-1 2-173,0-1-367,-2-2 164</inkml:trace>
  <inkml:trace contextRef="#ctx0" brushRef="#br0" timeOffset="50843.9969">11547 6205 132,'13'8'149,"7"6"-5,13 5-5,0 4-5,6 2 1,2 1-11,18 12-5,-4 0-9,3-3 3,2-1-9,1 3 0,5-2-12,2 2-5,2-4-5,6-1-4,6 1-3,-5-4-7,5 2-5,0-3-6,-2 3 0,-3-5-5,-1-1-5,-6 2-4,-2-2-3,-24-9-7,0 0-4,-1 0 0,-8-1-5,-8-7-4,-3 2-9,1-2-10,-5-1-1,-5-2-7,1 1-14,-3-3-6,-3 0-16,4 0-1,-4 0-3,3-1-25,-4-1 0,1-1-27,5-1-16,1 0-12,7-3-20,-4-2-15,2-1-90,2-1-273,4-4 120</inkml:trace>
  <inkml:trace contextRef="#ctx0" brushRef="#br0" timeOffset="51248.9172">14543 6253 47,'-2'-2'74,"-1"-1"-5,-1 2-11,-2 1 2,-2 1-7,-2 2 5,-3 2 19,-8 3-12,-3 4-16,0 3 26,-11 6 3,1 2-10,-5 2 8,-12 17 8,-2-5-2,-1 5-7,-1 0 1,-4-1-8,-4 3 2,-2 0-5,-1-4-5,1-2-7,0-3-4,3 1-3,21-11-6,2 0 1,-2-3-15,6-1 10,2-1-10,11-8 1,4 1-6,0-3 1,5-2-2,2-1-8,3 0-15,0-1-10,3-3-16,0 0-15,1 1-22,1-2-10,1-1 3,2-1-34,0 3-143,0-3-269,0 0 119</inkml:trace>
  <inkml:trace contextRef="#ctx0" brushRef="#br0" timeOffset="51719.6531">12361 7601 59,'20'-31'205,"-6"7"-1,-1 4-15,-4 1-6,-3 7-15,-2-1-13,-1 0 3,-3 7-13,0-1-20,-3 3-10,0-1-11,-5 4-9,-6 1-10,-2 6-4,-6 3-1,-1 2-7,-2 4-4,-6 6-11,0 1 1,11 0-7,-1-3-7,-3 9-3,7-7-4,6 0-1,1-1-5,3 0-5,3-1 2,4-3-6,1-2-6,5-1-2,2 1-21,5 0-16,4-1-21,0-2-18,7-2-23,-2-3-9,4-2-26,1-2-19,-1-4-9,4-2-18,-3-2-151,-1-5-340,0-2 151</inkml:trace>
  <inkml:trace contextRef="#ctx0" brushRef="#br0" timeOffset="51931.0873">12689 7303 186,'4'-8'180,"-1"0"-17,0 3-18,0 3-14,0 0 0,1 3 0,-4-1 0,7 7-8,-3 1-6,0 3-5,-1 4-10,0 6-4,-3 2-13,1 2-1,-3 0-9,0 10-6,-1-8-9,-1-2-5,3 0-1,-2 1-10,0-1-14,0-1-16,0-1-20,-1-1-20,1-1-20,1-3-17,0-3-13,2-2-19,0-3-18,2-1-15,0-2-4,1-3-11,2-1-106,0-1-270,-1-4 120</inkml:trace>
  <inkml:trace contextRef="#ctx0" brushRef="#br0" timeOffset="52224.3085">12823 7597 101,'1'-6'173,"0"1"-21,1 2-13,-2-1-17,0 4-7,0 0-2,0 0 1,0 0-9,-3 13-9,0-5-7,2 5-12,1-1-4,-3 2-6,6-1-10,-2 2-5,2-3-4,3 0-4,-1-2-7,3 1-1,-1-4-5,1-1 0,1-2-5,1-1-2,4-3-8,-1-2 1,1-2-4,1-3-5,2-3 3,-1-4-6,-3-1-1,0-3 2,-3 1-1,-3-4-3,-2 1-2,-2-1 4,-3 1-4,-4-1 14,0 2 0,-2 4 17,-1 5 3,0 1 3,0 2-7,0 1-4,-1 2-1,0 1-3,-2 5-2,0 1-7,-1 1 5,0 5-18,0 2-5,0 4-17,2 2-21,3 1-7,3-5-16,6 7-19,1-7-17,5-2-6,4 0-16,6-1-6,4-2-3,2-3-106,2-2-258,-1-3 115</inkml:trace>
  <inkml:trace contextRef="#ctx0" brushRef="#br0" timeOffset="52928.4216">13131 7617 533,'23'-10'1,"-2"-3"7,-1-2 21,-2 0 16,-3-3 17,-3 2 6,-5 5 9,-2 2 25,-1-3 13,-3 1-8,-2 3-8,-3 0-10,-1 3-7,-1 0-5,-3 3-5,1 2-8,-1 0-6,0 5 1,2 0-8,-1 6 1,-1 1-4,3 3-1,2 3-12,1 3 2,3 1-6,0 1-2,3 0-2,0 1-3,1-1-6,1 1-2,0-3-2,1 1-5,-2-8 2,-1 1-3,0-4 1,-2-2-3,-1 0-4,0-2 2,0-3 1,-3 1 0,1-3 1,-1 0 3,-1 0 1,4-2-7,-8-4 5,3 0 2,3 0-1,1 0 0,2-5-2,5-3 0,1 0-3,6-4 1,3 1-7,3-1-14,10-7 4,2 2 1,-7 3-7,0 2 4,0 0 1,7-5 3,-8 7-4,-1-1 5,-4 1 3,2 1 6,-3-1-6,-5 5 12,-3 1 21,-2 1 12,-2 2-5,-1-2-3,-2 4-6,-2 0 1,0 3-6,-5-4-1,5 4 0,-11 4-3,-2 2 1,3 2-1,-1 1-7,-1 3 7,0 4-2,1 0-1,0-1-2,4 4 1,3-5 0,2 0-1,2 1-11,2-2 3,4 0-18,4 3-24,3-6-20,3 3-6,6-6-16,3 0-7,1-2-2,1-2-5,12-6 2,0-1 1,-9-2 21,8-7 0,-12 2 12,8-7 0,-7 2 2,-6-2 13,-4-2 4,0-3 17,-3 3 3,-4-3 29,0 0 19,-6 3 7,-3 2 23,-2 4 10,-3 0-1,-2 3 1,-2 0-6,-4 4 1,0 2-2,-1 1 1,-1 4-5,-2 2-3,1 3-10,1 2 5,1 1-1,-4 6-4,5 1-2,0 2-5,4 1 1,2-4-5,5-1-3,1 1-6,4-1 5,2-1-12,5-2-3,7 1-5,-2-6-8,5 0-5,0-5-4,3-3 0,1-2-6,-2-3 7,-1-6 4,1-4-1,5-7 2,-4-1 3,-1-5-4,-5 2 3,-1-4-3,-3-1 3,0-3-1,-3 1-1,-4-2 1,-1 0 0,-2 1 1,-1 12 8,0 0 16,-2 6-1,-1 6 8,0 3-2,2 4-6,-2 3-3,0 3-1,0 0-3,-6 18-1,-1 5 2,-3 13-2,-3 7-2,-5 20 0,-3 4-4,-3 3-11,0 2-16,-7 0-32,1 3-27,1 3-35,-4 1-65,-3 5-20,-8 2-164,0 2-389,4 1 173</inkml:trace>
  <inkml:trace contextRef="#ctx0" brushRef="#br0" timeOffset="54143.1723">12617 5562 22,'0'0'34,"0"0"-3,0 0-1,0 0-6,0 0 2,0 0-6,0 0-2,0 0-4,0 0-5,-8 3 7,8-3-7,0 0 5,0 0-6,0 0 1,0 0 5,0 0-5,0 0-1,0 0 2,0 0 1,0 0-4,0 0-1,0 0 5,0 0 2,0 0-7,0 0-2,0 0 4,0 0-5,0 0 4,0 0-3,0 0 2,0 0-4,0 0 6,0 0 1,0 0-2,0 0 3,0 0 0,0 0 3,0 0-1,0 0 3,0 0-3,0 0-6,0 0 0,0 0 4,0 0-6,0 0-5,0 0 2,0 0 4,0 0-1,0 0-4,0 0 2,0 0-2,0 0 3,0 0 1,0 0-3,0 0 4,0 0-9,0 0 0,0 0-9,0 0-1,0 0-6,0 0-7,0 0-15,0 0-31,0 0-79,0 0 36</inkml:trace>
  <inkml:trace contextRef="#ctx0" brushRef="#br0" timeOffset="55326.0078">12695 5407 31,'0'0'45,"1"2"-2,-1-2-10,2 3-2,-2-3-3,1 3 4,-1-3 2,1 5-3,0-2 7,0 0-3,0 0-1,-1 2-5,0-1-3,2 1 7,-2 1-8,1-1 1,-2 2-1,1 0-1,-2 0 6,2 2-2,-2 3-7,-1-3 7,0 4-6,-6-1 0,4 1 4,-4 5 4,2 0-8,-3 0-4,0 2-4,-1-1-10,1 0 8,-2 5 9,-2-3-3,-1 1 6,0-1 1,0 4-11,-7 4 6,0-1-2,5-6-11,-7 7 10,0 1 3,0-1 2,2 0 2,-2 0-4,-2 2-10,1 0 4,-2 1 7,-1-1-3,-1 3 3,-4 1-5,-5 13-10,7-12 12,-11 13-4,14-15 5,-2 1-9,1-1 6,0 1-6,0 0 3,-1 1-8,5-4 16,-2 0-10,3 1 12,-1-2-3,1 1 0,3 0-2,0-1 0,4-1-4,0 5 3,-1 0-3,1 2-2,1-2 2,2 3-6,-1 2 3,-1 2-3,2 0 2,0-1-4,-2 2 4,-3 18-4,5-21 1,1 2 0,0 0-5,2 1-4,0 0 11,0-1-1,1-2 1,4 3-4,-2-5 3,2-1-3,2-1-1,0-3 4,4-7 3,0-3-3,1 3-2,-1-2 9,1 1-4,1-1 0,0 0-3,1 1-5,0 1 3,6 7 0,-6-8 1,1-1-1,1 3-1,2-2 5,2 1-3,-3-1-3,2 2 0,-1 0 2,1-2-4,2 8 2,-1-8 5,-1 2-3,-1-4 5,3 2-5,-2-1-2,0 0-3,0-1 2,2 1 0,-3-2-13,3-3 17,0 0-8,-1-3 2,1 0 5,1 1-5,-2-4 1,1-3-1,1 5 3,-1-2-6,0-4 4,1 2-9,2-1 11,1 2-2,-3-1-1,2-1-3,-3-1 11,4 0-9,-3 0 1,2-1 5,-2-2-3,-3-1-3,2-1-3,0 1 1,0-2 7,-3 1 1,0-1-9,-4-2 0,4 0-8,-3 1 8,-1-1-5,1 0-6,-4-1-15,6 0-22,-6 0-19,0 0-6,7-2-10,-7 2-25,4-2-127,-4-2-257,0 4 114</inkml:trace>
  <inkml:trace contextRef="#ctx0" brushRef="#br0" timeOffset="55674.0784">11912 8510 71,'0'-2'198,"-2"0"-20,2 2-17,-1-3-15,1 3-14,0 0-4,0 0-1,0 0-13,0 0-9,7 7-3,0-2-10,-1 2-11,5-1-2,-1 4-10,3-1-2,-1-1-9,-1 2-1,5 2-5,-2 1-5,-3-2-4,2-2-4,-3 4-3,1-4-2,-1 2-2,-3 2-6,0-1 0,0-1-1,-3 0-5,-2 1-1,-1-4 2,-5 3-8,1 2 4,-3 1-3,-2-3 0,-6 5-3,0 1 0,0-4-7,-6 1-13,-1 2-10,1-1-16,-1-1-15,0 0-10,3-1-15,1 0-19,0 0-19,3 0-33,2-3-14,1 1-125,4-6-309,3-1 137</inkml:trace>
  <inkml:trace contextRef="#ctx0" brushRef="#br0" timeOffset="56386.1727">12429 8589 1589,'24'-28'8,"-9"8"14,-1 1 23,-7 2 31,-2 4-27,-3 1 7,2 3-1,-4 2-1,0-1 5,-1 4 18,-2-1-8,1 3-3,-3 0-5,0 2-3,-4 2-4,1 1-3,-4 4-2,1 3-4,-3 3-2,1 3-5,2 0-4,0 1-1,1 3-5,3 0-2,1-1-1,1 1-2,3 0-2,2-5-1,3-2-7,1 2-8,3-3-8,0 0-10,5-2-9,0 0-9,1-2-11,3-3-16,0-1-11,6-2-11,1-2-13,-3-3 0,1-3-7,2-3-8,-2-2-6,-1-3-5,9-11 2,-11 5-7,8-9 3,-4-1-3,0-3 9,-1-2 1,-1 1 7,-4-4 15,2 2 30,-2 1 27,-2 2 15,-7 8 27,0-2 23,-4 5 26,-3 0 22,3 3 4,-2 4 20,-2 8 17,1-2-5,0 5-16,0-2-10,0 3-9,0 3-9,0 0 0,0 0 1,-2 11 5,2 0-6,-1 7-6,0 5-4,-2 3-7,0-1-2,0 1-2,0-1-8,0 1-3,2-1-5,1 2-2,0-2-6,0-2-17,-2-4-21,4 2-20,-2 0-20,1-7-34,1 1 12,1-1-14,-2-5-17,3-3 0,-1 0-10,1-3-4,2-3 4,1-3 9,2-1 6,1-4 5,-1-2 15,3-6 19,-1 0 8,-1-3 30,-4 4 28,2-2 16,-3 4 34,-1 2 23,-2 3 13,0 1 12,-2 2-7,2 1-13,-2 1-6,0 3-2,0 0 1,0 0-2,0 0-6,-10 13-7,6-4-3,-1 3-4,1 2-6,3-1-3,-1 0-5,1 3-4,2-3-2,3-1-4,1 1-8,2-4-4,3 2-7,2-3-5,1-2-8,3-3-7,1-2 4,3-3-5,1-3 0,-2-3 6,-1-2-4,0-3 0,-3 0 7,-1-1-1,-6-4-5,-2 0 5,-3 0-1,-3 3 0,-3-4 5,-1 2-2,-3 4 0,-3-3-1,-4 3 2,0 4-3,0 2 0,-1 3 1,0 1-1,-7 4-3,5 1-10,4 3-17,-1-1-26,1 6-12,2-4-34,4 6-26,0 0-15,2-2-149,3-2-321,4 1 142</inkml:trace>
  <inkml:trace contextRef="#ctx0" brushRef="#br0" timeOffset="57110.2351">13337 8376 36,'6'-9'190,"-3"-1"3,-3 1-16,-2 2-5,-1-1-13,-4 2-11,0 2-9,1 3-8,-1 1-12,-1 0-13,-2 4-11,0 3-5,0 3-10,3 1-9,-2 6-6,6 2-8,0-1-5,2 3-9,2-2 2,0 2-7,2 0-4,2-1-2,1-2-4,-1 2-3,0-1-2,-2-1-6,1-4-2,-1 0-9,-1-1 2,-2-1 1,0-2-5,-2-1-2,0-2 0,-1-1-3,1-1 0,-1-1-3,-2-3 5,1 1-1,0-2 5,4 0-3,0 0-1,-6-5-2,6 2-1,2-1-3,5-5-3,3-1-13,8-3-5,3-2 0,2 1 3,1-1-4,10-3-3,-10 6 5,1-1 6,-1 1-2,-3 1 3,-1 2 6,-3-2 5,-5 2 3,0 2 2,-4 0 10,-1 2 13,-1-1 6,-1 2 1,-3 0 0,-1-1-5,-3 3-7,2 2 18,-6-2-3,-1 3 0,-2 2-1,0 2-2,-4 2-2,2 1-5,-2 3 0,3 0-3,2 0-2,-1 1-2,5 1-12,1 2-8,2-4-22,2 1-12,2 0-8,3 1-11,2-2-6,5-1-19,4-1-15,5-3-11,2-1-1,2-3 3,2-2 6,1-1 8,1-3 8,8-4 13,-11-1 5,1 0 6,-2-2 10,0-3 13,-5-1 4,-1 0 15,-5 1 28,-4-4 34,-2 7 12,-4 0 14,-2-1 10,-1 3 15,-5 2 5,-1-1 1,-2 0 1,-1 3-5,0 0-3,-4 2-6,1 2 0,-3-1-10,2 4-4,-3 2-8,1 1-6,2 2-7,1 1-3,0 1-5,3 3-3,0-5-4,3 4-4,0 1-1,2-3-11,5-2-10,0 2-5,4-4-5,1-1-11,5-3-2,4-3 1,1-2-4,5-3 6,-2-5 4,0-3 1,0-1-2,7-8 3,-4-3-5,0-3 5,-4-2-1,-3-2 3,1 3-2,-5-3 5,-2 10 24,-2 3 3,-2 1 6,-2 7 17,-1 2 0,-1 4-9,0 3-5,-3 2-4,0 2-2,0 11 0,-4 8-1,-7 13-3,-6 5 2,-12 28-3,0-4-4,-5 0-5,0 9-13,-1 2-29,0-1 2,-3 0-29,3-2-50,-2-6-36,2-3-51,-3 0-251,0-3-477,1-3 212</inkml:trace>
  <inkml:trace contextRef="#ctx0" brushRef="#br0" timeOffset="57942.0092">5024 9055 1569,'-7'-38'-1,"1"-2"-13,2 2 24,-2 0-3,2 3 18,3 9 9,1 1 25,0 3 11,0 1 4,1 6 5,2 3-1,-2 2-3,1 6-6,-4-1-10,5 3 3,0 2-10,-3 0 10,6 9 4,-2 5-4,0 3-5,-1 7-4,0 2-5,1 8-2,-1-7 1,1 0-12,-2 0-3,1-1-3,-1-1-8,1 1-11,0 0-28,-3-3-21,-1-2-24,-1-6-20,-2 3-23,0-3-29,-1-3-34,0 0-18,-2 0-160,-5-5-373,1 1 165</inkml:trace>
  <inkml:trace contextRef="#ctx0" brushRef="#br0" timeOffset="58094.6156">4790 9236 58,'-8'4'161,"3"-2"-12,1 3-14,2-1-8,3 1-5,2-4-8,4 5-5,2-5-20,7-1-7,5 3-4,3-1-10,3-7-3,3 2-11,11-5-13,-1-3-17,1 1-15,-2 0-14,-3-3-17,-9 2-26,-2 2-3,-4-2-18,-7 3-14,-2 1-9,-5 0-95,-5 0-200,-2 0 89</inkml:trace>
  <inkml:trace contextRef="#ctx0" brushRef="#br0" timeOffset="58542.4061">4835 8886 27,'-13'-18'122,"2"1"6,7 2-5,-1 2-3,4-6-5,2 7-11,4-1 5,0 0-17,4 4 9,1-1-9,1-2-6,-1 3-5,10 1-8,-3 0-2,4 3 3,1 5-7,-2 0 1,0 6-7,-1 2 4,0 5-2,-2 0 1,-1 7-4,-2 3-5,-1 0 4,-1 2-3,2 7-4,-5-5-8,1 8-4,-3-10-1,0 1-2,-2-1-6,-1 1-4,-1-5 1,1-1-4,-3-7-2,1 0 0,-1-5-6,-1 1 1,1-3-4,-1 0 5,0-2-1,2 0-2,-4-2 0,2-2-4,0 0-1,0 0 0,-5-11-1,5 1-2,-3-3-1,3-6 0,1-4 6,1-1-7,-1-3-3,5-8-1,0-2 0,1 2 3,0 11-6,0 0 4,0 4 0,0 3 1,0 5-3,-4 6-1,3 0 1,-1 5 1,1 1-4,-6 0 1,11 9 7,-3 2 0,2 6-1,0 3 4,0 2-3,1-1 3,1 4-1,2-4-1,-2 3-3,2-2-2,2-1-6,-2 3-19,0-4-12,2-2-13,-2-1-16,-3-6-7,2-2-13,-1-2-9,-2-4-1,4-3-21,0-1-3,-1-4-12,1-2 0,-3-3 0,1-1 3,-1-6 9,-4-4 5,-4-1-7,0-3-65,-6-12-201,0 1 89</inkml:trace>
  <inkml:trace contextRef="#ctx0" brushRef="#br0" timeOffset="58678.0412">5534 8852 581,'-10'-38'-1,"0"3"20,0 9 28,2 1 16,-2 2 34,1 6 19,2 5-3,0 5-11,2 2-4,1 4-1,-1 4 1,1 4-8,0 5-6,4 7-3,1 3-4,1 2-4,2 1-8,4 1-6,2 8-7,3-1-2,-3-7-7,-2 0-16,2 0-21,3 6-16,-5-7-22,1-2-26,-2-1-34,0-3-19,-4-4-22,-3-3-35,0-2-88,-3-4-277,0-2 123</inkml:trace>
  <inkml:trace contextRef="#ctx0" brushRef="#br0" timeOffset="59654.4296">5469 9029 84,'0'-3'159,"1"-1"-21,4-1-16,0 1-6,2-2-16,3 1-3,4-3-12,2 2-21,2-5 9,2 1-8,1 0-8,0-1-7,-1 0-2,-2-4-4,-1 2-7,-7 3-8,0-2-5,-2-1 8,1 0 22,-5 3 8,-4 1-5,4 0 4,-4 2 7,-1 2-7,-2 0-4,0 4-1,-1 1 0,-3 2 1,-3 7-3,1 0 5,1 5 10,-3 5-3,2 3-2,4-1-8,-2 3-7,1-1-1,3-1-8,6 1 0,-3-2-7,6-3-3,1 0-3,-2-7 0,4 2-4,2-4-2,-1-2-4,4-3 2,0-4-7,3-3 2,3-5 1,-6 2-7,4-6 3,-2-3-4,-2-3-2,-3 0 0,-1-1 1,-2-4-1,-2 0-2,1-2-1,-3 0-3,2 2 0,-5 1 12,2 3 0,0 6 2,0 5-5,-2 0 3,-1 2 1,3 2-6,1 2-4,-1 1 3,-3 1 1,10 6-1,-3 0 1,0 4-1,3 0 2,1 5-4,-3-2 4,2-1-2,4 4-1,-4-3 0,0-2 0,1-1-1,2 0-8,-2-1-3,-1-2-2,0-2-6,0-2-3,1-3 1,-1-1-4,1-3 3,0-2 4,1-2-2,-4-3 0,3-5 2,-1-2 1,-3 0 1,-2-2-4,0 0 6,-2-1 2,-2 0-2,2 1 8,-7 7 2,1 1 3,0 3-1,-1 1 3,-1 3 2,0 0 1,-2 3-2,3 2 1,-3 0 6,1 5-5,1 1 0,1 3 1,1 2-1,1 3 0,2 1-1,2 5 1,2-1-2,0 2 1,0-1 2,2 0-4,4-1-2,-2 0 1,1-1-1,-1 1 2,-1-2-2,0 1 3,0-5-4,0-2 2,-4-2-1,0 0 0,0-4 0,-2 1 3,2-2-3,-3-1 4,0-1 0,0-2-5,0 0 4,0 0-3,0 0-2,6-12-6,-1 5-4,2-7 1,5-1-11,-1-6-2,3 1-4,6-9-4,1-2-1,1 2 1,-2-2 5,-6 8 1,3 2 3,-1-1 2,-4 0-1,0 3 7,-3 2 2,-4 4 8,-3 0 14,1 4 11,-3 3-1,0-1 8,0 3-2,-3 2-3,-2 2 2,5 0 0,-14 8-2,5-1 3,-1 5-2,-1 3-3,1 4 0,0 0-2,5 1-2,-4 0 0,6 0-4,2 0-2,5-1-12,-1-5-12,3 1-8,2-2-14,2-3-18,7 1-15,-2-4-21,4-1-15,2-2-21,1-4-15,2-1-14,0-2-7,2-5 3,-1 1 14,-1-4 14,0 0 11,-2-3 15,-2-1 12,0 1 33,-5-1 22,0-1 22,-6 1 32,-2 3 44,-2-1 7,-2 1 36,-4 4 8,1-1 6,-4 2-6,-1 1 4,0 2 5,-2 0-10,-1 3-2,-1 1-2,-1 1-1,2 3-11,-5 2-6,2 1-5,1 6 1,0 3-15,-2 3-8,4-1-6,1 2-4,3 0-2,2 0-8,3-2-8,3-4-12,1-1-22,2 0-20,1-2-9,0 1-18,4-4-30,0-2-26,2-1-12,2-2-19,-1-3-24,7-4 1,1-1-18,-2-3-24,1-1-134,0-5-359,-5-2 160</inkml:trace>
  <inkml:trace contextRef="#ctx0" brushRef="#br0" timeOffset="59814.0016">6894 8782 14,'10'-23'104,"0"-1"28,-4 2 16,-1 3 6,-2 6 28,-2 1 10,0 3-2,1 3 3,-2 2-27,1 1-17,-1-3-14,0 6-9,0 0 3,0 0-4,2 16-6,-2-3-7,0 5-13,0 5-10,0-2-6,0 1-7,-2 3-14,4-1-3,-1-1-6,2 0-16,-3 0-25,0-2-21,0 0-32,0 1-31,-4-2-21,1-1-33,-3-5-40,2-1-33,-1-4-174,-2-2-403,-1-1 179</inkml:trace>
  <inkml:trace contextRef="#ctx0" brushRef="#br0" timeOffset="60005.4891">6825 8923 84,'2'-15'208,"3"0"-2,2-3-9,-1 5-7,7-2-9,2 1-3,-3 5-12,5-2-14,0 0-8,-1 4-11,2 2-6,2 1-9,1 4-1,1 0-7,-6 2-14,0 2-8,-2 1-9,-1 3-4,-1 1-9,-3 1-7,-1 1-7,-1 2-6,0 1-6,-6-1-16,1 0-24,-2 1-29,0-1-22,0 0-22,-2-1-36,1 0-33,1-4-44,0-2-205,0-1-425,0 0 188</inkml:trace>
  <inkml:trace contextRef="#ctx0" brushRef="#br0" timeOffset="60488.1995">7415 8785 227,'3'-12'296,"-2"2"-17,-2 2-10,-3 1-14,0 0-12,-3 1-13,-2 2-11,-1 1-27,-2 3-2,-4 2-23,1 3-15,-5 3-12,0 4-9,2 5-16,-1-3-19,1 3-1,3 1-12,1 1-6,4 0-12,1 0-11,5 0-8,3-5-21,1-2-14,3 1-22,2-1-8,1-4-11,2-2-5,3-1-10,2-2-2,-1-4 2,1-2 1,0-1 5,0-2 0,0-3 4,-3-2 5,2-5 2,1-2 3,-2 0 4,0-2 0,-1-1 0,0 2 1,1-1 4,-1 5-1,-1 3 3,0 3 4,-2 4 3,2-3 0,-1 4 0,1 3 1,2 1-4,-2 1 3,-1 2 2,6 4 1,-7-2-2,4 4 5,-2 0 0,-1 0-2,-2 2 1,0-1 1,-2 2-3,-4-3 3,0-1 3,0 2-4,0-1-2,-4-2 2,1 2-3,0-2 2,1-2 0,-3-1 2,2 0 2,2-1 0,-2-2-2,3-1-3,0 0 2,0 0 0,0-11 1,3 4-1,4-7 0,-2 3 2,4-4 2,1 0-4,2-3 4,-3 7 1,5-3-4,-3 4 2,2 0-1,1 4 6,-3 0 2,5 2-2,-2 2-1,0 2 1,1 3-1,1 0 1,-2 3-1,0 3-4,-4-1-19,2 4-26,0 3-35,-5-2-28,0 5-37,0-4-22,-3 3-42,-1-1-164,-3-3-403,3 0 178</inkml:trace>
  <inkml:trace contextRef="#ctx0" brushRef="#br0" timeOffset="60928.0223">8505 8726 2613,'37'-22'66,"-5"3"8,-11 8 9,-8 7-21,-2 0-21,-2 2-5,-1 2 1,-1 2 8,-1 4 4,-1-1 4,-1 4 13,-1 3-11,-1 2 0,-2 0-3,-2 7-6,0-2-2,-1 3-10,-1 0 1,1-4 9,-1 2-19,-2-2-1,5-4-3,-2-1-2,0-2-2,3-2-5,-1 0-7,1-5 0,1 0 1,3-1-4,3-3-3,0-3-3,3 0 3,2-4-6,4-5 2,-1-3-1,1 0 2,1-4-8,-2-1 3,10-9-6,-4 0 1,-6 5 0,4-7 4,-5 7-5,2-8 1,-5 10 2,-4 0 2,-2 8-2,0 1-1,-2 3 6,-3 3-1,1 0 0,-2 4-4,0-1 3,1 4 2,-3-1-2,3 1 2,-6 7 3,3 1 1,2 4 0,0 2 4,1 5-1,1 2-2,3 1 0,3-4 9,2 1 2,1 0-8,2-1 5,0 1-3,2-3 4,-3 0-1,-1-4 1,-2 0-2,0-2 0,-3-2-2,-1-1-1,0 0 2,-3-2-7,-1-2-5,-3 2-21,-4-1-28,-4-2-29,-5 1-37,-5-1-21,-3 0-33,-2-4-26,-3 0-42,-8-5-165,10 0-444,1-2 196</inkml:trace>
  <inkml:trace contextRef="#ctx0" brushRef="#br0" timeOffset="61052.689">8676 8425 2542,'5'-24'-4,"-3"6"-3,-2 4 16,1 4-9,-1 3-1,1 0-15,-1 3-13,0 1-21,1 1-30,-1 2-33,0 0-43,0 0-194,0 0-378,-8 12 168</inkml:trace>
  <inkml:trace contextRef="#ctx0" brushRef="#br0" timeOffset="61949.2964">8541 9587 80,'-9'-21'222,"-2"3"-18,-1 2-15,0 5-4,-1 2-14,-2 3 2,-1 3-13,-1 1-15,-4 5 0,1 4-10,-1 6-4,0 0-10,3 4-6,-2 3-8,6 1-8,1 1-8,2 2-9,4 1 0,4 2-11,6-1-5,1-1-5,6 9-7,0-10-7,6-3-7,3-2-14,5-2-16,2-3-23,10-3-28,2-2-29,4-6-17,-2-2-27,-11-4-8,9-4 0,-1-6-27,-10 0 0,5-6-3,-9 1 9,3-7 1,-3-3 8,-9 5 17,2-8 9,-6-4 31,-5 1 25,-1-4 25,-4 0 21,-4 1 17,-1 1 34,-1-1 36,0 13 8,1 2 35,-1 5 22,0 3-5,2 2 13,0 5-11,-1-1-18,4 4-9,-2 4-12,3 0 2,-4 7-4,1 2-3,3 11-7,-3 2-3,2 2-5,-2 10-11,3-9-6,3 13-6,-3-11-7,3 8-10,-2 3 14,0-3-18,1 0-9,2 0-21,-4-9-29,2 0-17,-2-1-27,2 1-33,1-7-30,0-4-17,0-2-16,4-3-12,-1-5-7,2-4 1,2-3 7,2-3-3,4-5 18,0-4 6,-2-4 20,1-4 37,-4-2 17,-1-2 36,0 0 12,-3 1 37,-3 0 27,1 3 22,-1 1 17,-1 7 30,-2 1 2,1 4 1,-1 2-12,-1 3-10,0-2-9,0 5-6,0 1 2,0 0-3,0 0-6,1 16-3,-2-4-7,1 0-6,0 3-1,3 4-4,-2 1-7,2-5-1,3 2-3,-1 5-2,-2-8-7,4-2 2,0 0-10,1-2-7,2 0-4,-2-6-1,4 2-7,-2-4-6,5-4-3,-1-4-1,5-5 0,-2-2 1,-3-1 1,0-3-1,-1-2 1,-3-2 4,-3-1-1,-2 0 0,-2-2 5,-1 2-4,-3 0 0,-1 0 2,-1 3-3,-2 5 2,0 2-3,0 3 3,-1 1-5,-3 3-13,2 1-15,0 3-21,2-1-28,0 4-10,0-1-25,2 2-17,1 0-21,4 1-159,1 0-344,2-2 152</inkml:trace>
  <inkml:trace contextRef="#ctx0" brushRef="#br0" timeOffset="62662.3826">9376 9479 54,'18'-10'168,"-8"2"12,-2 3-3,-1-2-7,-4 2 2,1 1-1,-4 1-18,0 0-12,0 3-18,-8-2-8,8 2-13,-17 6-10,4 1-3,-1 2-12,0 5-7,1 3-8,2 1-8,0 2-5,3 1-5,5 1-3,4 2-6,3-1-4,1-1-9,4 0-2,0 2-3,2 2-5,0-3-1,0 0-3,0-3-2,-3 0 0,-4-1 1,0-5-3,-1-1-5,0-3 8,-5 0-6,2-2 4,-2 0 0,-3-3 3,0-2 2,1 0 6,-2-2 3,1-1-2,0-4-1,1 1-4,1-3 1,3-7-2,1 1-3,4-2-5,4-8-12,3 1-17,0 0-12,7-1-10,-2 1-6,7-7-2,-5 10 5,1-1 2,0 1 8,-2 2-1,-1-3 10,-7 7 1,0 2 2,0-1 17,-2-1 8,-2 5 8,-5-1 23,5 2 16,-5-1 0,-1 3 6,-1-1 5,-2 3-3,-1 1 0,4 1-4,-16 4-2,5 3 0,-2 1-4,2 1 0,-5 5-4,1 2-5,0 1 4,5 0-9,1 2-3,2-2 0,3 2-2,3 1-14,3-5-12,1-2-21,3 2-22,4 0-19,1-5-24,3-2-11,6-1-25,-1-4-3,5-3-3,2-3-5,0-1-1,3-4 13,6-2 9,3-2 16,0-7 5,-2 1 30,-3-1 30,-11 4 11,-3-1 22,-5-1 24,-3 6 18,-5-4 31,-2 4 19,-1-1 20,-3 3 4,-3 0 0,3 2 9,-7 0-6,4 1-8,-7 4-7,2 0-9,-5 1-5,-1 4-1,0-1-2,0 4-12,4 1-7,-3 2-3,3 0-6,-2 2-3,5 1-11,0 1 2,1-1-10,6 1-7,0 1-6,3-6-11,1 0-8,5-2-8,2-1-7,1-1-11,4-3-9,-1-3-3,4-5 5,-1-1 4,2-4 0,-3-2 3,0-3 3,-2-3-1,-1-13 2,0 1 4,-2-2 0,-5-5 4,-2 2 13,-2-1 14,0 1 6,-5 11 16,1 1 14,0 3 23,-2 8 5,3 3-7,-3 1-14,3 5-2,-3 4 10,3 1-11,-1 13 0,-2 7-3,2 14 6,-1 9-15,4 20 1,0 2-7,0 0-26,2-20-48,-1 28-49,0 0-49,-6 1-55,3-3-75,-10 6-246,3-2-551,0-3 245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6T13:40:09.80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2871 4585 46,'7'-9'157,"-2"-2"-9,1 4-6,-3-3-8,0 2-10,-1-1 6,1 3-3,-1-3-6,-2 2-7,0 1-12,1-1-8,-2 0-3,1 3 3,-2-1-2,-1-2 1,1 2-3,-3-2-9,1 3-3,0 1-2,0-2 7,-1 0-3,0 1-7,0 2 3,0-2-5,-2 2 19,1 1-7,-2 1-8,-1 0-4,-3 2-7,0 0-7,-2 7-2,-1 3-1,1-5-3,-2 8-5,2-2-5,1 2-2,3-2-1,2-1-1,1 1-5,0 1-8,3 0 2,1-4-3,1 2-6,3-3 0,1 0-2,2-2-4,0 1-2,2-4 1,0-1-3,3-1-1,0-2 2,6 0-1,-3-4-1,1-1 0,0-2-1,1-1-2,-1-1 0,2-4 0,-6 3 0,1-1-3,-4 0 5,1 0-3,-2 0-1,-1 2 0,0 4 5,-1-1 4,1 1 4,-3 0 3,1 2 0,-1 2-4,-1 1-1,0 0 5,0 0 3,0 16 7,-1-2 10,1 7 0,-2 5-3,1-2 1,1 3 2,-2 8-5,-1-2-15,1 3 5,2-9-2,-2 0-1,2-1 4,0-1 3,2-2-7,-1-4-5,1-5 1,-1-1-3,2-3 1,-3-2 0,1-1 1,1-3-3,-2 0 8,2-2 1,-2-2-1,0 0 3,9-6 3,-3-2-8,-2 0-5,3-5-6,-1 0-2,1-5 6,1-1-6,1 0-9,-3 5-13,4-4-23,0 1-31,-4 4-19,2 1-28,0-1-23,2-3-30,0 7-14,1-1-25,-1 0-5,2 1-12,0-1 7,-2 4 10,2-3 22,-4 4 23,-2 0 31,3 0 42,-4-1 45,-2 4 42,1 1 44,-1-3 37,0 2 24,0 0 15,-3 2 1,0 0 3,0 0 5,0 0 2,0 0 12,-3 11 6,0-4-13,-1 6-16,-2-1 5,-2 5 11,4-3-12,-2 5-8,0 0-3,2 3-6,1-2-27,2-1 6,-1-6-8,2 0-5,3 0-2,0 0-19,0-4 1,4-2-2,-1-2-5,4 0-8,-1-3-8,1-2-7,4-3 1,0-4 1,4-3 3,-1-5-19,-2-1 5,0-2-3,-1-1 4,-4-2-6,-3-1-3,2 0 1,-4-2-2,-5 2 1,0-1 5,0 1 1,-7 3-2,4 6-4,-2-2 1,-4 6-4,-1-1-10,-1 0-11,-2 8-20,-2-2-29,5 2-20,-5 5-26,1 0-22,0-1-43,2 5-40,2-3-26,1-1-30,-3 5-227,4-2-548,0-3 242</inkml:trace>
  <inkml:trace contextRef="#ctx0" brushRef="#br0" timeOffset="435.8323">3181 4298 152,'-6'-27'222,"1"2"3,-3 1-12,-1 2 3,-3 4-5,-1 1-6,-2 3-17,3 4-10,-1 3-9,-4 1-17,-3 2-6,3 4-10,-6 2-8,-1 3-8,-1 7-8,-8 4-2,0 7-5,-2 2-11,3 2 2,-2 5 1,3 2-2,-10 13-4,14-13-4,1 3-4,4-1-5,-6 21-1,10-21-9,4 2 3,1 2-4,4 1-14,2 1 5,4 0-10,2 1-3,1 0-3,6-2-1,1-1-6,3-2-2,3 0-6,2-4-18,5 0 9,3-5-4,4 2-8,3-7 3,1-2-5,3-5-6,-7-6-12,10-4-12,3-1-14,-2-9-4,6 0 1,-2-6-1,1-3 9,2-5-1,0-2 10,-3-2-1,0-4 1,-7-2 3,2-4-2,-8 0 8,-1-4 1,5-19 4,-15 16-2,-4-6-1,-4 0 10,3-20 8,-10 18-10,-3-18 10,-3 20 11,-3-1-3,-2 3 9,-5 0 7,-1 5 1,-3-1 2,0 1 0,-4 5-6,-2 3-4,-2 4-15,3 8 4,-2 3 2,-13 1-10,1 0-30,-2 5-27,8 5-40,-13 3-39,1 3-47,0 2-55,0 1-48,-2 4-241,-1-3-570,1 3 253</inkml:trace>
  <inkml:trace contextRef="#ctx0" brushRef="#br0" timeOffset="751.9878">1546 4736 155,'-7'-2'296,"1"1"-20,2-1-25,1-1-20,3 3-19,0 0-14,15-1-13,1 1-14,8 1-13,3 1-14,13 1-14,6 1-6,-4 0-12,7-1-7,-1-1-20,22 4-12,-20-4-5,-1-3-9,0 2-11,20-3-10,-25 0-18,0-3-26,-1 1-19,-5-1-34,-10 1-35,-4 0-23,0-1-34,0-1-13,-11-1-29,-2 2-37,-5-2-120,-2-1-380,-3 0 169</inkml:trace>
  <inkml:trace contextRef="#ctx0" brushRef="#br0" timeOffset="971.401">2310 4531 157,'-7'-6'197,"0"-1"3,0 2 11,0 0-2,3 0-15,3 4-18,1-3-20,0 4-1,5-6-6,2 6-6,2 0-1,5 3-14,1 1-1,8 3-9,-1 5-9,0-3-9,-2 4-11,0 0-6,-1 3-9,-1 1 1,-3 0-9,-2 1-9,-2 1-6,-1 0 4,-3 0-5,-4 0 2,-3 1-5,-2 0-2,-2 0 1,-4 0 0,-2-1-3,-4 1-3,-2 1-13,-10 4 0,6-5-14,-1 0-24,1-1-32,-2-3-41,1 4-49,1-4-43,3-2-80,-1-1-237,6-5-533,1-1 236</inkml:trace>
  <inkml:trace contextRef="#ctx0" brushRef="#br0" timeOffset="2001.6439">6373 4373 240,'0'-14'317,"-1"2"-9,-3-2-20,-1 1-12,-2 2-9,0 0-14,-3 2-26,2 4-16,-5-1-14,2 3-22,-6 2-17,-3 4-10,-1 1-9,0 5-10,0 1-10,3 1-15,1 3-8,-3 1-9,3 1-11,5-1-3,0 1-8,2 0-6,6-3-6,0-4-11,4 6-2,-1-7-9,2 1 0,0-3-5,5 2-2,-2-5-2,3 1-1,3-1-3,-1-2-7,-1-5 7,3 3-8,2-5-2,-2 0 6,-1-1-6,1-3-1,-1 0 0,2 1 4,-3 1-2,0 0-7,-4 2 8,1 1-3,-3 3 0,1-2 1,-1 1-2,-2 3-9,-1 0 22,3 4 10,-1 2-6,-1 7 10,-1 0 3,-3 9-2,0 0-3,-1 4 1,0 0-3,-2 9 0,-1-8-3,0 7-7,0-8 3,2 0-3,0-1 4,1 0-11,-2-3 2,2-4 1,1-6-4,2 1 0,2-5 1,-3-4-5,0 1 10,2-2-2,0-1 0,0-2 0,0 0-2,13-11 0,-5 2-2,1-3 0,3-5-6,1 2-4,0-3-9,-1-2-25,5-2-15,0 1-20,0-1-28,-3 4-4,3 0 2,-3 1-23,-1 0 0,-5 6 8,1 2 18,-2-1 5,-2 3 8,-2-1 10,1 4 18,-2-1 13,-1 2 17,2 0 8,-2 1 6,-1 2 8,0 0 16,0 0 11,0 0 7,-6 8 7,4 0 14,-1 1 8,2 4 8,-1 1-5,0 2-2,0-1-4,2 5-3,0 0 1,0 0-11,2 0-3,-2 0-5,1-2-5,0 3-3,1-4-14,-1-2-24,-1-2-30,0-3-31,0 3-32,0-2-39,-1 0-50,-1-2-60,2-5-59,0 2-265,0-4-622,0-2 276</inkml:trace>
  <inkml:trace contextRef="#ctx0" brushRef="#br0" timeOffset="2452.4396">6487 4019 33,'-20'-19'282,"2"1"-8,-2 4-8,1 2-14,1 3-13,3 2-18,-4 2-12,2 4-23,-6 2-23,-1 7 1,0-1-15,-1 9-11,-6 3-12,-3 8-1,3 2-12,-2 5 1,-8 14-6,0 0 0,11-13 1,-6 18-14,10-15 11,-6 17-9,12-14-3,-1 17 7,4 2-4,6-17-5,2 2-13,8 15-3,2-17-1,5 0-13,1 0-4,6-3-8,5-2-3,2-2 8,1-3-17,4-1-8,3-3-2,2-6-9,5-4-9,-1-4-4,3-3-17,2-6-4,6-3 2,3-7-3,21-7-6,-21 0 6,22-11 4,-5 0-5,-21 2 3,12-14 0,-20 7 4,-2-5-1,9-20 0,-17 12-9,6-15 1,-15 12-3,0-21 7,-5 0 3,-8 20 3,-3-20-7,-1 18 3,-7-15 5,-1 21 4,-6-1 4,1 4 12,-2 15-9,-7-12 3,-1 6-3,0 11 2,1 5-2,-4 2-4,-1 3-28,-1 5-39,-2 3-34,1 4-29,-6 8-33,1 4-42,10-1-40,3 1-57,-7 8-223,11-7-571,0 1 253</inkml:trace>
  <inkml:trace contextRef="#ctx0" brushRef="#br0" timeOffset="4839.0555">7014 4275 106,'0'0'105,"0"-6"-13,0 3 3,0-1-1,0 1 0,0-1-12,-1 0-2,1 0-3,-2-1 1,2 0-2,-2 1 10,0-2-3,-1-1-10,0 2-1,-1-3-3,1 4 7,-1-3-7,-2 1-5,2 0-2,-2 0 4,2 0-3,0 2-4,-3-2-8,2-1-3,0 1-4,-1 1-2,0-2-1,1 1-4,-2 1-4,-1 0-5,0-3 1,1 1-2,-3-2-5,1 2 4,-1-2 2,3 3 3,-1-1-1,-3 1-2,2-3 2,-2 2 1,1-2-2,1 0 2,2 3 3,-2-3-3,0 0 4,-1 0-4,2 2 1,1 0-5,0 0 7,0 1-1,0-2-4,1 4-6,0 0-1,0-2 2,0 1 0,-1 1-1,1 0-2,-1 1 1,1 0-1,1-1-2,-2 2 0,-2-2-6,2 1 1,0 1 0,0-1-1,-3 0-2,0 1-1,0 1 1,0-1-5,-3 0 11,0 0-9,0-2 2,0 3-5,-1-1 1,5 2 3,-1-2 1,-2 0-1,1 1 0,-2-2 2,2 2-3,1 0 0,0 0-1,1-1 2,-1 1-6,1 0 3,0 1-4,-3-1 2,4 1 0,-2-1-2,-1 0 0,2 3-2,-2-1 3,1-1 0,-1 0-1,-2 0 0,3 1-1,-4 0 5,2 1-7,2-2 7,0 1-2,0-1-2,0 1 1,0 0 0,0 2-1,2-3 0,-2 1 11,0 2-13,0-2 1,-2 5 3,-1-3-3,0 2 1,-1-1 2,4-1-1,-2 1-1,-1 0 2,0 1-3,-1 1 4,3-1-1,-2 1 1,2 5 0,-3-4-4,3 2 4,-2 0-2,3 2 0,-3-2-3,2 2 2,-1 3 2,2-2-1,1 0-1,1 1 1,-1-3-2,1 3-1,-2 4 5,4-2-4,-1-2 2,-1 0 1,5 2 0,-4 2-1,0-3 2,3 6-2,-2-6 2,2 5-1,1-1 0,-1-4 2,1 5-3,-1 0 2,1 1-2,3-2-1,-4 1 2,2 1-3,1 0 3,-3 1 0,1-3 0,1 2 0,1-1-4,1 0 8,-4 3-2,4 0 0,-2-1-6,-2-1 5,3 1 3,-1-2 0,1 0-3,0-3-2,-2 4-1,3-6 1,-3 6 3,2-3-7,-4 2 3,4-4 0,1-1 0,0 1 0,0 0-1,3 0 1,-2 0 1,2-2 3,0 2-1,-2-1-5,5-1 8,-1 0-5,1 0 2,0-1-2,2 1 1,2-2-1,0 1 0,-3 0-2,3-2 3,1 1-3,-1 0-1,0 0 2,2-2 0,5 2 4,-5-4-6,-1 2 5,2-2 4,-2 1-8,3-2-2,0 0 2,-1 0-2,-2-2 2,4 1 0,-2-1 1,1-3-5,-4 2 2,3 3 10,-3-2-7,2-1-2,-3 0 0,1 0 2,5 0 0,-5 0-2,1 0 1,3-2 1,-4 1 1,0-1-4,4 4 3,-3-4-1,3 0-1,-1 1-1,-2-1 7,3-1 1,-1-1-8,4 1-1,-6 0-1,6-3 0,-3 3 3,2-1 12,-3-2-13,1 1 0,-2 0-1,2 0 0,2 1 4,-3-1-3,-1-2 1,2 2-1,0-1 3,0 0-2,-1 0-2,0 1-1,1-1 9,-1 1-7,0-2 0,1 2-1,-1 1 1,1-4 5,-1 4-7,1-2 0,-1-1 2,-2 0 3,3 0-2,-2 1-2,-2 1 1,3-3 10,-4 2-10,1-1 0,2-2-1,-3 1 4,0 1-3,2-2-1,-1-2 7,2 2-6,-5-2 0,3-3 2,1 1-1,-1 0 1,-1-2-2,-1 2 1,4-2 0,-3 2-3,3-5 4,-3 2-2,0 2 8,0-1-10,0 1 2,0-1 1,0 0 0,-1-1 2,2-4-6,-1 4 5,-2 0 3,1-1 0,1-4-4,1-1 12,-2 3-12,2-3-2,-1 1 3,1-2-2,-1 0 2,1-1-1,-2-1 10,2-1-7,-4 0 0,2-1-3,-1 1 5,-1-1-4,1 0 5,-6-1 1,1-1-2,-1 0-1,-1-1 5,0 1-2,-1-1 4,-1-7 0,-2 8-7,0 1 8,-1 3 6,-2-2-11,-3 4-5,2-1-9,-4 3-14,-2 0-35,-3 5-26,0 0-38,-4 2-44,1-1-57,0 3-42,-2 2-207,1-1-509,3 1 225</inkml:trace>
  <inkml:trace contextRef="#ctx0" brushRef="#br0" timeOffset="5779.5388">3658 4696 171,'-10'1'230,"5"0"-4,-1-1-18,0 1-21,2 0-15,4-1-14,-6 1-8,6-1-8,-2 5-7,2-4-9,0-1-3,0 0-3,2 5-14,0-2-8,1 0 6,2 2-16,1-3-5,1 1 4,3 0-3,4 2-8,7-3-1,3 1-5,0-1-7,5-1-4,14 2 2,0-3-7,4-1 0,22 1-3,-23-2-8,25 1-4,-4-1 1,2 0-1,0 0-2,0-1-1,2 1-2,-1 2-8,-22 0-1,27-2-1,-26 2-2,24-2-5,-27 1-1,1 1-2,0-3 2,0 0-7,-3 2 5,-6-2-2,-11-2-2,1 3-3,-2-1 2,-2-1 0,-2-1-3,-7 3 3,1-4 2,-2 2-1,0 0 3,-4 0 12,-3 1 3,0 0 2,-1 3 7,-2-3-5,1 0 0,-1 2-12,-2-3 5,1 2-6,-1 1-11,-2 1-20,3-2-30,-3 2-27,4-2-30,-4 2-41,0 0-34,0 0-36,0 0-41,0 0-32,0 0-198,-10 5-521,7-2 231</inkml:trace>
  <inkml:trace contextRef="#ctx0" brushRef="#br0" timeOffset="6138.5796">5220 4592 2525,'-4'-5'15,"-2"-1"-5,3 1 12,-2 1 27,-1-3 26,2 3 30,1 1 2,0 1-11,-1-1-15,1 0-10,3 3-6,-3-1-9,3 1-7,0 0-4,0 0 4,1 9-6,1-4-1,5 3-5,-1-2-2,4 3-3,2 1-4,4 3-2,1 0-1,1-3 1,2 1 0,2 0-8,-2 0-1,4-4 1,3 1 0,-1-4-3,2 2-4,10-2 3,-9-2-3,10-2-1,-9 0-4,-2-1 4,0 0-1,0-3-5,-1 2 6,-6 0-5,-4 1 1,-3 0-4,-6 1 13,1-1 11,-3 1 8,-4-1 12,1-1-11,-3 2 7,0 0 11,0 0-18,0 0-3,-18 6 6,4 1-17,-6 0 0,-1 4 1,0-1-11,-2 3-16,4 0-21,-4 2-24,0 2-27,0 0-31,-10 7-37,5-2-47,4-5-46,2-1-42,-10 6-259,10-6-585,-2 0 259</inkml:trace>
  <inkml:trace contextRef="#ctx0" brushRef="#br0" timeOffset="6996.2855">4714 4284 216,'-4'-13'223,"0"1"-15,1 0-7,-3-1-5,2 5-14,-2-3-17,2 2-7,-3 1-15,-2 0-9,0 0-8,1 4-12,0 1-3,-1 2-10,0 1 14,-4 1-10,-1 5-2,-4 6-7,1 1-6,0 0-8,6 2-6,-3 3-4,1-1-3,6 4 0,-3-4-9,7 1-11,-1 3-2,1-7-7,2 1-2,2-1-6,2-1 1,3-1-5,0 1-6,2-4-4,0-1 1,2-5-5,-1 1 1,5 1-3,0-5-2,-1-2 2,2-1 1,-1-3-4,-1 1 0,-1-4 3,-1-1-7,-2 0 1,-1-1 4,-2-2-5,0-1-1,1-3 0,-5 3 0,1-1 0,0-3 4,-1 3-3,-1 3 9,-1 3 12,0 1 12,0 2 0,0 0-7,0 3-5,0 1-3,0 2-3,0 0 1,0 0 5,3 17-6,-2-5-1,2 1-3,1 1 4,2 4-3,-2-5-2,6 5 3,0 0-7,0-2 3,-1-4-4,3 3-9,-3-5-7,3-1-12,2-1-19,-3-2-29,3-2-26,0-1-39,2-1-56,-3-2-52,10-5-50,-1 1-222,-3-3-552,2-2 244</inkml:trace>
  <inkml:trace contextRef="#ctx0" brushRef="#br0" timeOffset="8743.6106">6705 3988 32,'0'-4'148,"1"1"-3,-1-6-12,-1 5-21,2-4-7,-2 1 16,0-2-7,1 2-6,0-3-4,-1 0-2,2-1-6,-2-2-6,-1 0-4,3 1-5,-2-2 11,3 0-7,-1-2-9,1 2-4,0 0-1,1-1 4,0 0-9,2 2-4,1-1-4,-1 1-3,2-1-1,0 1-6,0 1-6,1 1 1,1 0-4,1 0-3,3-3 0,0 4 0,0 0-2,2-1-2,4-1-1,-5 5-3,5-3-2,0 1 5,-4 3 1,6 0-3,-1 0 0,1 0-2,-1 2 7,1 0-10,-1 0 2,2 0 2,0 3 1,0-2-6,-1 2-4,-4 0-3,4-1 2,1 4-2,-7-2 1,1 2-5,0-1 2,-1 1-2,1 0 0,-2 2-1,1 0-1,0 2-1,-1-1-1,0 2 3,4 2-1,-7-1 7,1 0-12,-3 2 0,0 0 3,2 1 1,-2 1-3,-1 1 2,-1 0 3,-3 2 6,2-1-10,-6 4 4,3 1 1,-6 0 4,3-1-3,-4-4-1,-2 5 2,0-1-4,0-5 2,-3 5-3,1-1 0,-4-2 2,2 4-1,1-8-1,-6 3-1,0 1 2,1 0-4,-3 1 1,0-1 14,3 1-18,-5-2 2,2 0-3,0 0-4,0-2-16,0 0-4,0 0-20,-1 0-20,-1-1-16,6-3-23,-4 3-25,4-2-17,0-1-28,0 0-22,2-3-18,2-1-192,0 0-436,3-3 193</inkml:trace>
  <inkml:trace contextRef="#ctx0" brushRef="#br0" timeOffset="9051.7857">7104 3946 59,'0'-5'272,"-2"3"-5,1-2-18,1 4-23,-2-4-22,2 4-21,0 0-19,0 0-14,0 0-7,-8 13-8,4-4-8,-1 2-8,-1 2-7,-2 5-6,0 0-1,0-1-4,-1 0-7,-2 2-7,0-1-6,-1-1-8,0-1-2,1 0-8,2-3-3,2-2-4,0 0-7,1-4-3,1 0-8,2 0 5,-1-2-10,2-1-4,-1-2-1,2 4-3,-1-5-4,2-1 1,0 3-3,3 0-2,1-1-3,2-2-4,4 0 3,0-2 1,6 0-3,-2 2 0,7 0-6,2-2-11,1 2-17,2 0-28,1-2-23,1 1-44,11 2-43,-11-1-50,1-1-67,-1 1-195,0-2-511,-4-2 227</inkml:trace>
  <inkml:trace contextRef="#ctx0" brushRef="#br0" timeOffset="12206.3489">7790 4069 208,'3'-10'209,"1"0"-15,-3-2-8,2 3-9,-3-2-5,0-2-11,-3 2-10,2 2-3,-2 1-12,-1 0-14,4 0-8,-6 1-10,2 1-9,1 2-9,0 1-5,-1-2-10,-2 4-6,1 0-6,-4 1-9,1 2-2,-2 3-8,-1-1 1,1 4-3,-1 0-1,-1 2 1,0 5-5,2 1 1,-4 0-4,7-3-1,0 3-4,0-2 3,1 1-6,2-2 1,1-1-2,0 1-3,5-4 0,-2-1 1,1-1-2,2 0 2,1-2 1,3 1-5,0-4 1,2 0-2,2-2-1,-1 0-4,4-3 3,-3 0-4,2-4 1,1-1-5,-1 0 4,-2-2-1,3 0 0,0-6-2,-4 4 2,1 3-2,2-8 5,-6 7 0,0-2 5,0 1 5,-3 5 14,-1 0 0,0 0 2,1 3-7,-4 2-4,0 1 8,0 0-2,3 7 3,-3 0 0,-3 6 5,2 0 5,-2 6-14,3-4 3,0 4-4,0 0-3,3 1-3,1-1-5,1 0 2,4-1-23,-1-1-17,1-5-30,2-1-23,2-1-50,5 3-43,3-4-69,0-3-71,2-2-188,2-4-533,-1-4 237</inkml:trace>
  <inkml:trace contextRef="#ctx0" brushRef="#br0" timeOffset="14056.3996">6339 5155 208,'0'0'208,"-4"2"-14,4 3 1,0-3 0,-3 3-2,-1 0-10,1 5-9,-1-3-18,1 2-4,0 0-9,-1 3 1,1-2-7,-4 2-5,0 0-9,2-1-13,-5 5 1,-1 1 0,-2-1-8,0 0-6,-1 0-4,0 1 1,-1-2-12,-1 1 3,-1 1-7,0 0-6,-1-3 1,1 3-2,0-2-10,-3 1-2,2 1 1,0-5 0,-2 4 5,-1-1-11,0-1-9,3 0 1,-4 1 2,-1 1-9,-1 1-2,1-3 2,-1 0-4,-1 1 5,-8 5 3,11-4 5,-5-1-4,-5 1 2,5-5-12,-11 8-1,12-6 3,-7 2-5,6-4-4,-1 1 4,2-2-4,1 1-2,-3 0-4,3-2 5,-2 4 11,0-2-14,2 1 4,-1 1-2,1-2-4,0-2-5,0 2 1,-1 0-1,2-1-5,0 0 1,-2-3 1,1 4-4,0-4-1,1 4-3,0-2 6,3-3 1,-5 2 0,4-2-6,-1 1 2,-1-1 3,2 1-5,-2 0 2,3-5 0,-3 5 6,2-3-18,0 1 11,1-1-3,-1 1-2,1 2 4,-2-2 0,2-1-3,0 0-2,1-2 1,-1 4 0,0-5-2,1 3 3,-1 0-1,0 0-1,1-1-4,-1 3 3,0-2 0,-1-1 1,1-1 1,-1-1-9,1 3 8,0-4 0,4 3 1,-5-1 0,2-1 1,-1-1-3,5 1 2,-2-2-3,-2 0-2,3-1 2,2 1 2,-5 1-2,3-3-1,2 2-2,-2-2 0,1 1-2,1-1-1,-5 0 5,-1-1-5,0 1 1,4 1-3,-4-3 1,1 1 4,3 0 2,-4 0-3,6 0 4,-6 2-2,-2-4-1,6 2-3,-4 1 5,4-1 2,3 1-9,0 0 6,-2 0-2,2-1 4,-1 1-4,1 0 5,-3 0 3,3 0-6,0-1 1,2 0 1,-2-1 0,2 1-1,0-1-3,0 0 5,2 0 0,-1 1 3,1-2-1,0 1-2,-1-2-5,1 3 8,-3-4 3,2 1-11,0 0 2,1 0-30,-2 1 9,4 2 4,-3-4 3,1 2 0,1 0 3,1 0-4,-1-2 1,1 3 11,-3-3-6,4 0-2,-3-2 5,2 2 0,-1 2 5,1-4-5,-1 2 4,2-3-3,0 3 0,0 1 4,0-2-5,0-3 5,-2 2 0,2-2-4,0 2 5,-1-2 2,2 1-7,1-2 5,-2 1-3,0-1 0,0 2 1,1-4 5,-2 3-2,2-1-3,-1 0-2,2 1 4,-1 1 3,0-1 0,-1 1-4,3 1 2,-2-2-4,0 1 3,2-1-4,-2 0 15,4 3-16,-4-4 2,2 6 8,1-2-8,-1-3-2,1 2 6,0 2-4,1-1 3,0 0-3,-1 0-1,-1 1 8,2-1-8,1 1 10,-2-1-8,1 2 0,1 2-7,0-2 10,0 1-3,-3-1 7,2 3-3,1-2-7,-1 0 7,1 0 1,-1 2-2,0-2-2,0 2 10,0 0-10,1-2 4,0 1-5,-1 1 7,1-1-7,0-1 14,-2 2-4,1 0-6,1-1 0,0 1-6,1-1 6,0-2 0,-3 1-4,2 1 0,0-1 6,-1 2 0,1-1-7,0 0 9,0 3-6,0-3 3,0 3 12,0-1-10,1 3-5,-2-3-1,2 3-3,-2-1 3,2 1-9,0 0 5,0 0 1,-6 4 9,4-1-5,-1 6 1,0 3-3,-3 7 4,2-1-9,-2 2 3,2 1 0,0 1-2,0 1 10,-1-2 10,4 1-13,-5-3-6,3 2 18,1-3-15,0-4 3,-2 1-1,2-3 2,1-2-5,0-1 6,1-2 0,-3-2 2,0-1 0,3 0 0,0 0-1,-2-2 5,2-2-5,-1 3 0,1-3 3,0 0-5,0 0 2,-1-11 0,1 3-2,-2-2-1,4-3-1,-2-3-1,-2-3-8,2-4 11,0 0-8,2-1-7,2-2 10,-4 1-3,3 2-5,-3 2 1,4 1 1,-3 6 4,1 1-3,1 1-3,-2 3 21,2 2-20,0 0 8,0 4-4,1-3 0,0 3 0,1 2-1,0 1 0,4 1 5,-1 3 3,1 3 11,3 1-16,-1 0-2,5 6 6,-1-2-5,2 2 8,-3 1-2,3-1 11,0-2-14,0 1 5,0 0-9,1-3-22,-1 1-37,-4-3-25,1 0-32,0 0-39,0 1-41,-1-4-37,1 0-44,-2 0-245,-3-1-575,1-3 254</inkml:trace>
  <inkml:trace contextRef="#ctx0" brushRef="#br0" timeOffset="14496.2235">3733 5394 53,'7'2'274,"-7"4"-2,4-3-10,-1 4-6,-3 1-25,4 5-14,-1 0-17,4 2-15,-3 4-16,2 4-11,2 1-22,-1-2-4,3 1-17,-6 2 2,5 0-21,-2-1-7,-2 0-13,2-2-6,-1-2-6,-2-2-4,-1-5-12,1-2 2,-2-2-8,-1-2-4,1 0-2,-1-3-4,-1 1 4,1-2-3,1-2-4,-2-1 2,0 0-4,0 0-2,0 0-6,-7-10 14,4 1-14,2-3-2,-1-2-5,2-1-2,0-6 2,3 0 11,0 0-16,5-1-1,-1 1-3,3 2 6,-3 3-1,3 3-2,0 4 2,3-2-4,-2 4 1,0 0 3,-1 3 1,0 2-1,1 2 9,-2 0-5,3 3-3,-2 0 4,1 0 1,-1 7-3,-3-4 5,0 1-2,-1 0 1,-2 1 13,-1-1-8,0 1-6,-2 1 3,-2-2 1,-2 2-1,-3-2-6,2 3 3,-3 0-9,-3-2-22,-1 2-23,-6 0-20,-1 0-30,-2-2-29,-1 1-38,0-5-39,-3 0-37,0-4-49,0 1-211,-1-1-534,-2-2 237</inkml:trace>
  <inkml:trace contextRef="#ctx0" brushRef="#br0" timeOffset="15393.8215">2820 4174 45,'-2'4'140,"2"-4"1,0 0 5,0 0-5,0 0-7,0 0-9,0 0-1,0 0-7,0 0-12,0 0-9,0 0-5,-9-6 1,9 6 0,-4-3-5,1 2-11,0 1-10,0-3 0,-1 0-6,1 1 3,-1-1-1,1-1-6,-1 0-8,0-1-2,1 0-3,-1-2-6,0-1 1,-1-3 0,1-3-4,3 1-5,-2 2-1,0-4 0,0 1-1,2-5-1,1-1-5,-2 1 2,4-1 0,-2 2 3,1-2-6,2 1 3,-2 5-20,5-5 2,0 0-1,1 3 1,-1 1-4,2 2 5,3-3 5,2 0-6,0 2 3,2-1-3,2 2 1,1-1 2,-6 5-5,7-2-1,-5 4 2,3-2 2,-4 5-4,0-2 1,-1 3-5,2-2 6,1 3 0,-1-1 0,-1 3 0,0-1-1,-2 1-2,2 2 1,-3 0 1,0 2 0,-2-1 2,2 0-2,0 5 1,-1-1 2,1 2 1,0 1 1,-1 1 2,-1 2 6,1 4-8,-2 0-2,-1-3 2,-2 0-2,-3 0 2,1 6-3,-1 0 3,-1-7-1,-2 7-3,0-6 3,-4 6-8,1-1-11,0-1-16,-2 2-18,3-6-19,-2 4-16,2-6-17,0 0-26,0-3-37,-1 3-13,1-3-11,0 3-140,-1-5-352,1-3 157</inkml:trace>
  <inkml:trace contextRef="#ctx0" brushRef="#br0" timeOffset="15672.0785">3071 4009 59,'0'0'170,"0"0"-13,0 0 2,0 0-2,0 0-11,1 16-7,1-8-15,1 3-2,-2 1-5,0 0-9,2 2 0,-1-1-8,-1 2-12,1-1-4,-2 1-5,1-1-7,-1 1-9,1-2-1,1-1-6,-2-3-8,1-4-4,-1 4-4,0-5-5,0 0-3,2 0-1,-1 0-1,0-2 0,-1-2-4,2 2-1,-2-2-2,0 0-6,10-5 2,-4-2-6,0 2-12,2-3-4,1-1-21,0 0-13,2-3-21,-1 0-11,5-2-9,-1-1-15,2 1-9,-1-3-5,1 2-25,-1 1-25,1-2-131,-7 5-311,4-5 138</inkml:trace>
  <inkml:trace contextRef="#ctx0" brushRef="#br0" timeOffset="16124.8676">3307 3471 105,'0'0'153,"0"0"-9,0 0-5,8 9-16,-4-2 0,0 0-4,3 3 4,0 2-4,0 3 8,1 3-2,-1 0-7,2 2-12,-3-1-7,1 1-9,-3 1-9,3-4-7,-3-3-2,-1 1-9,0-2-8,0-1-6,-2-2-1,2-4-9,-2 3-1,2-4-7,-3 0 3,3-2-2,-3 0 8,0 1 7,0-2 0,0-2-6,0 0-4,0 0-4,0 0 1,0 0-6,3-11-5,-2 3-1,2 1-2,1-2 6,2-3-15,1 1 4,0-2-6,4 0 2,3 0-3,3 1-1,1 1 6,-1 1 0,3 3 3,-3 4-3,-3 1 4,1 2-3,0 2-3,-3 3 6,1-1-4,-6 3-2,4 0-4,-4 0 7,2 1-8,-2 2 4,-3-2 0,-3 5 0,-2-4 1,-3 1 1,-2 3-4,-2 0 1,-5 1-4,-1 0-4,-3 0-24,-1-1-15,1 0-26,-3-1-37,0 1-42,1-2-56,-2 2-229,-2-1-461,0-2 204</inkml:trace>
  <inkml:trace contextRef="#ctx0" brushRef="#br0" timeOffset="17878.1774">2765 8085 33,'15'-19'198,"-3"0"-1,1-2-6,-4 2-8,-2 1 0,-3 0-5,-2 4 4,-1 2-4,-3 0 3,-1-1-13,-2 5 1,-1 1-5,-1 0-18,-1 2-12,-6 0-11,-1 3-10,1 2-13,-3 1-10,1 3-3,-5 2-8,1 3-8,2 2-3,1 0-7,0 0-6,7 0 0,-2 0-10,2 1-1,2 4-2,2-4-7,3-4-6,0 3 2,3 0-2,0-4-5,2 2-2,2-2-4,2-3 1,1 0-5,1 0-3,2-3 2,0-2-1,5-1-2,0-1-3,0-2 2,0-3 2,-2 2 6,4-3-8,-4-1 0,-2 1-4,0 0-1,-2-1 0,1 1 2,-2-2-3,-2 3 10,-2 2-13,1 2 1,-1 0 2,-1-1-1,-1 3-2,1 0 8,0 0-13,-3 2 2,5 6 11,-2 1 3,0 1-2,0 5 2,0 6 8,1 3-4,-1 0-3,-1 3 0,1 2 3,-1 0-5,-1 6-1,-1 3 2,0-9-1,0-2-4,-2 0-3,2-1 2,-1-3 0,1-7-1,0-1 2,0-1-1,0-5-5,1-1 13,-1 0-7,0-2 0,0-2 2,0 1 4,0-3-8,0 0 0,0 0 7,6-11-5,-2 3 0,1-4-7,0 0-1,0-1-3,5-6 4,-2 0-21,-1-1-4,0 3-7,0-1-16,0 8-12,-3-2-17,-1 5-48,1-2-32,2 2-43,1-2-31,-2 3-79,-3-1-163,4 3-514,-3-1 227</inkml:trace>
  <inkml:trace contextRef="#ctx0" brushRef="#br0" timeOffset="18554.3695">3064 8196 93,'-3'-7'237,"3"2"-12,0-1-11,-2-2-14,4 2-18,-2 1-16,3 0-11,1-3-6,0 2-13,1 1-7,0 0-5,2 0-5,0 0-16,-1 3-8,1-3-9,0 3-6,-1-1-8,-1 3-1,1 0-8,0 0-9,0 3 5,-1 0-12,1 1-1,0 2-8,-1 0 2,-1 1-3,0 1-5,-1 1-2,1-1-4,-4 3-4,0 0 1,0 1-4,-5-1 2,2 2-4,-5-2-2,2 0 1,-3-1-3,1 2-3,-2-3 0,0 2 1,1-3-5,1-2 0,1 1-1,2-3 3,0 0 0,1-3-1,1 2 2,0 0-7,3-3-1,-2 2 0,2-2-6,0 0 8,0 0-3,0 0-2,10-8 3,-5 7-1,2-3 1,-1 2 0,2 1 0,1 0 1,0 1 3,-1 1-1,1 0-3,-1 2-1,1 1 6,-2 2-2,0 0 1,-2-2 1,0 4-2,-3 0 1,0 1-1,-3 1 2,-2 1-1,-1 1-1,-4-2-1,0 2 2,-3-2-3,1 0 1,-1-1-1,-1 0 2,1 0-2,-1-3-1,-2-1 1,1 0 1,2-2-11,-1 1-3,2-4-9,0 0-31,2-2-14,1-3-13,0 0-18,4 0-14,-1-1-19,3 1-12,0-4-39,2 1-8,0 2-30,1-1-138,2-1-385,0 2 171</inkml:trace>
  <inkml:trace contextRef="#ctx0" brushRef="#br0" timeOffset="19341.2651">3048 8189 56,'0'-5'263,"3"-3"-19,-2 5-16,5-3-22,0-1-21,-1 5-11,3-2-13,-1 1-12,1 3-18,1 2-10,-1 1-10,-1-1-9,-1 3-11,0 1-5,-1-1-7,-3 3-8,0-1 0,-1 2-8,-2-3-3,-2 7-5,0-3-8,-1-1-5,-1 0-3,-2 1-5,1-3-2,-4 3-1,0-1-7,3-3 1,0 0-3,0-1 0,-2-3-3,4 2-3,-1-3 1,0-1 1,1-2-2,0-1-2,3-1 1,-3-4-1,3 2-1,2-4 2,1-3-4,2 0 1,0-1-2,1 0 4,3 1-5,1 1 0,1 2 8,2 0-1,-1 4 2,2-2 5,-1 3 2,0 2 5,2 2 0,-2 2 1,2 2-3,-1 2 2,0 3 0,-2-1-4,0 4-1,0 0-2,0 6 0,-3-1 0,1 6 0,-4-1-6,-3-1-1,-1 2 1,-3 2-4,-1-2 0,-3 1-4,-4 0 3,1 0 2,-1-3-3,-3 0 5,1-4-6,-1 0-5,3-7-1,0 4-3,0-4 5,3-3 0,1-3 1,-1 3-2,-1-5 2,5-1-1,-3 0-3,3-1-1,-2-2 5,2-3-1,1-1 1,3-1-4,0 0 2,0-1-1,4 0 0,0 1 4,5-2-3,-1 1-3,2 0 15,3 4-11,1 1-1,0 1 4,0 1-1,1 0 5,0 4-6,0-1-5,2 3 3,-3 0-1,2 3-5,-1-3-11,-2 2-17,1 1-19,0-2-26,-1 2-35,1-5-38,-2 3-24,-2-3-23,3-1-29,-3-2-22,-2-2-212,-1-1-496,2-1 220</inkml:trace>
  <inkml:trace contextRef="#ctx0" brushRef="#br0" timeOffset="19943.6529">3359 7795 163,'-8'-13'207,"0"1"-13,0-1-24,-1 2-9,0 2-16,-2-1-15,0 0-8,-1 1-10,-7-3-7,1 1-12,2 4-9,-5-3-7,-2 0-9,0 1 1,-4 1-7,0 0 2,-1-1-3,-1 1 0,-8-1 1,10 2-3,1-1-2,-3 5 6,2-3 2,3 2-8,-3 1-1,0 2 4,1 1-12,2 1 2,0 2-2,3 1-5,-2 5-4,1-1-1,2 3-4,-2 1 0,2 3-6,0 1-1,3 2-1,-4 11 3,4-7-3,-4 7-2,6-6 3,-4 10-7,4 0 1,-3 3-3,2-2-1,3 5 4,-1 2-1,3-2-2,-2 3-1,6-1-1,-4 2 0,0 18-2,4-22-1,2 5-1,1-2 0,1 0-2,5-1 0,1 2-2,1-1-3,4-2 2,3 0-2,2 1 2,4 0-2,1-7 1,5 1-4,1-3-1,5-2-1,0-3 3,1-4-3,3-3-4,2-2 2,2-5-6,-8-4-8,11-3-5,-2-5 5,1-2-4,0-7-1,2-2 5,2-2-1,1-4 3,-1-3 7,-2-4-3,0 2 1,0-3 3,-3-5 1,-3 2 3,-1-5 3,-3-2 0,-3-2 9,-3 0-7,-1-2 2,-1 0 5,-4-2 3,7-18-2,-12 16 2,-2 0 6,0-3-9,-1-14 6,-4 18 1,-3-2-3,-1 2 3,-3-2-3,-4 2 0,0 2 0,-6-2-1,-1 5-1,-4-3 0,-2 5 12,-2 0-14,-5 6-2,-3 1 0,4 11-5,-10-3-7,-5 2-20,-5 3-18,0 5-35,-2 3-22,-4 3-35,-20 3-45,23 0-35,-1 4-61,-23 1-142,3-1-452,17 0 200</inkml:trace>
  <inkml:trace contextRef="#ctx0" brushRef="#br0" timeOffset="20279.7526">1150 8423 120,'2'3'240,"2"1"-11,3 0-7,3-2-33,6 3-10,7-1-9,4 0-16,11 1-3,0-2-15,1 1-12,5-2-10,-2-4-7,-1 2-12,5-1-11,1-2-8,-2 0-5,3-3-8,-3 1-3,0 1-15,3-1-18,-6-4-27,-4 3-38,-10 0-31,-1 0-33,-3 0-33,-3 1-44,-7 0-177,-5-1-385,2-2 171</inkml:trace>
  <inkml:trace contextRef="#ctx0" brushRef="#br0" timeOffset="20538.0632">1937 8179 56,'0'0'262,"0"0"-1,0 0-3,9-4-20,-1 5-15,6 2-20,2 0-17,3 1-20,4 1-13,-2 2-15,0 0-13,0 2-12,-1-1-10,-2 3-9,2-2-9,-7 0-8,4 2-6,-6-1-8,-3 3-9,2 0 0,-3-2-8,-4 2-1,1 1-2,-4-2-6,0 3 3,-7-2-8,2 1 0,-5 3-4,-3-1 4,0-1-8,-3 1-1,0-1-7,-1-1-19,0-3-29,3 5-31,0-6-31,4-1-47,0 1-62,5-4-47,-4 0-183,5-1-469,1-2 209</inkml:trace>
  <inkml:trace contextRef="#ctx0" brushRef="#br0" timeOffset="21638.1193">6304 8150 177,'7'-18'205,"0"1"-11,-1 3-5,-3-1-3,-2 0-10,-1 1-1,0-6-6,-1 6 15,-5 0-15,2 0 0,-2 1 1,-4 1-4,1 0-7,-3 2-12,2 3 2,-5 0-8,2 1-13,2 2-5,-4 1-12,-1 4-8,-1 1-6,-3 5-9,6-3-6,0 3-1,2 2-8,-3 4 1,4 2-20,1-2-4,3 6-4,0-3 9,0 4-16,4-3-1,2-3-10,1-1-8,0 1-1,4-1-9,-1-4-9,4 0-5,-1 0 3,1-5-2,1 1 0,2-1 0,-1-3-2,0-1-2,8-3 14,-4-2-8,-2 0-8,3-1 3,-2-3-3,4-2 7,0-2-6,-3-2 3,-3 5 0,-1 1 1,-2 0 5,0 2 2,-4 0-4,1 4 3,-1-1 0,2-1 3,-3 4-7,1-1 10,-3 2 0,9 7 7,-7-1 7,4 7 1,-5 1-4,2 7-2,-3 1 8,0 0-1,0 5 3,0-1-6,-4 8-5,1-9 7,0 4-4,-1 6 3,1-11-4,-1 0-7,-1-3 5,2 2-5,-2-2-2,5-8 0,-4-1 4,4-3 0,0-2-5,-1-1 0,1-3 5,0 1-1,0-4-2,0 0-1,0 0 3,10-10-7,-5 1-6,5-3-20,-3-1-26,6-4-22,-2 0-29,3-3-37,0 2-51,-2-1-45,3 0-53,-1 3-59,-7 3-197,7-1-585,-5 1 259</inkml:trace>
  <inkml:trace contextRef="#ctx0" brushRef="#br0" timeOffset="24045.6808">6528 8292 173,'-7'-7'235,"3"-2"-9,0 5-7,-1-1-18,4 0-17,1 1-15,1-2-19,1-1-13,1 0-13,2 1-3,2 1-10,0 0-10,5-1-2,0 0-5,0 0-8,-1 0-10,-2 2-4,0 1 2,2 1-5,-1 2-5,-2 2-4,1 0-5,-2 2-2,0-1 2,0 2-6,0 3 1,-1-1-5,0 4 3,-2 1-9,-3 0-2,-1 4-2,-4-2-7,-2 5 0,-5-1-3,-3 0-2,0-1-7,-2-1-2,-2 1-7,0-1-4,-1-4-6,0 0 1,2 0 1,4-5-2,0-1 0,2-1 2,4-1 1,3 0-2,-2-2 3,3-1-3,-1 1 1,2-2 0,2 0-2,0 0 3,0 0 1,12-4-1,-5 2 1,3-1-2,0 2 0,3-1 9,-2 2-7,-1 2-1,3 0 2,-4 1 5,4 2 2,0 1 3,-2 0 0,-1 2 3,0 1-2,-2-1-1,-1 5 5,-4-4-6,-2-2 2,-1 5-1,-3 1-3,-3 4-1,-4 0-3,1-6 4,-6 6-2,-2-3 0,0 0-5,-1-4-1,-1 3-12,-2-4-12,1 0-10,-1-1-7,1-4-18,0 1-8,5-4-20,-1-2-19,1-3-28,7 0-24,0-2-37,3-6-37,1-1-185,0-6-448,7-2 198</inkml:trace>
  <inkml:trace contextRef="#ctx0" brushRef="#br0" timeOffset="24484.5055">6494 7880 101,'-15'-17'232,"-3"1"-1,3 1-7,1 0-22,-3 6-18,5 2-19,-4 2-4,-5 2-15,0 1-12,-6 4-10,3 1 2,-4 6-8,-7 3-8,1 7-2,2 0-4,2 3-9,-1 3 0,0 6-1,4 2 1,2 5-6,-6 17-3,10-16-6,-3 21-1,10-18-5,-3 23-12,11-21-5,-1 17-5,9-19-3,2 0-10,3 2-8,7-1 7,0-1-8,7-2-5,2-7 2,4-1-10,1-7 1,1-3-4,2-1-4,3-2-1,3-5-3,-9-6-6,11-3-8,-1-3-6,3-5 0,0-5-4,1-2 0,-1-5 4,1-3 5,-1-3-1,-3-3 3,14-17 1,-22 14 2,1-4 1,-4-3 2,-5-4 3,-3-2 1,-2-2 0,-3-19-1,-6 18 7,-1-19-6,-7 20 7,-7-20 3,-1 19-5,0 1 12,-4 1-7,-5-3 2,-1 5 3,-5 1 0,-1 7-6,-4 0 2,1 6 1,-5 3-4,-1 4-2,-4 5-11,0 4-21,-6 5-22,1 7-42,-3 4-50,-3 3-56,-18 8-50,20-2-272,-18 5-555,15-5 245</inkml:trace>
  <inkml:trace contextRef="#ctx0" brushRef="#br0" timeOffset="26054.3068">3241 8916 199,'0'0'189,"3"-3"-26,-3 3-15,0 0-11,0 0-8,0 0 7,0 0-7,10 3-16,-6 0 2,2 1 5,-2 2-13,2 0 0,2 3 0,-1 3-8,0-1-5,3 6-4,0 3-6,1 4-6,-1-3-2,-1 3-8,2 0-5,-2 10 1,-1-7-6,-1-3 0,-2 10-10,0 3 2,-5-12-2,0 2-3,-5 9-3,1-1-3,-3-10-1,0-1 21,-2 2-3,-6 6-10,4-7 3,-3-1 3,-7 4-2,4-9-5,-4 3-3,-6 3-5,6-9 3,-9 7-1,-1-2-5,8-7-7,-1-4-5,-3 0 0,-9 3 0,10-5-3,-2-4-2,1-1-4,-1-2-1,-2 0-3,-7-7 7,8 1-10,1-3 3,-9-3-6,0-2-2,3-4-1,2-1 0,9 4 4,-7-11-9,10 5 4,-4-8-2,4-1 0,5 6 2,2 0 0,3-4-4,0 3 3,5-2-2,-2 2-3,4 0 5,-2-1 3,3 3-1,2-1-6,-1 3 1,2-1 3,-3 3 3,2 4 0,0 1-2,0-6-2,0 5 2,1 5 5,-1-4-5,1 1 3,0 3-4,0 0-2,0 1 6,-1 1 3,1 0-4,-2 2-9,1 1 4,0 0 3,0 1 3,-1 0-5,1 3 6,-1-6-2,1 3-2,-1 0 0,1 3-4,0 0 5,-5 0 3,5 0-9,0 0 2,0 0 5,-9 6-6,5-1-1,-1 0 3,-2 6 10,2 0-12,-2 4 1,-1-2 3,0 4 2,1 1-2,1-3 3,-1 2 1,-3 1-4,3-3 3,-3 1-2,3-3 4,0 0-2,-1-1-2,1 0 2,-1-3-2,1 2 1,2-3-4,1-3 5,1 0 2,0 0-2,1-2-2,0-2 7,-1 1-5,3-2-2,0 0-2,-1-6 2,2-4-1,2-2 0,2-3-3,1-5 2,0-1 3,0-1-4,-1-3 4,1-1-2,-2 2 6,1 0-7,-3-2 2,1 2 0,1 0 0,-2 4 0,1 1 2,-1 4-3,1 4 3,-3 0-5,2 4 1,1 1-1,-1 0 5,-2 2-6,4 1 1,-1 2 2,2 0-1,-5 1 6,15 5 1,-4 4 2,3 1 1,3 4-2,1 1 4,-2 3-4,2-2-4,1 1 5,0 3-2,2-2-2,2 2-1,-2-2-17,9 4-27,-8-7-25,-1 2-20,-2-2-39,1 0-31,-1-1-37,-3-1-40,-4-2-36,-3-2-162,-2-3-468,-1 0 207</inkml:trace>
  <inkml:trace contextRef="#ctx0" brushRef="#br0" timeOffset="26571.9224">2915 10069 76,'-9'-9'281,"2"-1"-31,0 4-14,0 3-18,0-1-7,0 1-13,1 3-16,-1 1-9,-1 2-10,0 3-9,-2 4-4,1 3-20,-2 5-9,1 0-6,0 1-7,3 0-11,2 0-1,0 0-17,0 2-8,3-2-7,-1-1-6,3-4-1,2-2-9,-1-1-7,2-4-8,0-1-1,1-1-4,1-1-4,-1-3 3,1-2-9,2-5-1,3-2-3,-2-3 0,3-6-2,-4 0 1,0-2-1,0-1-3,-2-4-2,-1 4 4,0 0-5,-1 6 5,0 1-2,-1 5-2,0 0 0,1 1-1,0 2-1,-1 1 1,3 1 0,-1 3 2,4 0 5,1 3-6,0 1 1,3 2-2,0 1-5,3-1-10,-1 2-19,5-2-19,-4 0-17,1-1-30,3 1-28,-2-4-12,4-2-29,0-2-39,-1-5-18,3-2-29,-3 0-155,3-6-438,5-8 195</inkml:trace>
  <inkml:trace contextRef="#ctx0" brushRef="#br0" timeOffset="27463.5383">3523 8069 62,'0'0'195,"0"0"-19,0 0-13,11 1-10,-5 1-10,1 1-12,1-1-6,5 1-4,0 1-12,1-2-5,0 1-5,7 0-8,0 1-6,-1-2-7,2 1 4,2-3-17,3 0-2,0 0 2,4-1 0,5 1-3,5-3-4,0 2-6,0 0 2,4-1-3,0 0-1,2-4-4,-4 3-1,5 1-6,1 0-2,-1-1 2,1 1-8,-5 0-5,2-2-3,-2 6-2,1-2-4,-4-2 1,-1 5 0,-2-2-4,-9 0-2,2-2-3,-3 0 2,3-2-2,8 2 2,-9 1-5,12-2 2,-3-3-1,-10 0-1,12-2 5,-2 4-7,1 2 3,-1-4 0,0 0-4,1-1 0,-2 5 1,-8-3-2,-2 2 0,1 2 0,1-1 2,-2-5 2,-1 4-6,1-2 0,-2-1 4,2 1-3,-3-1-1,-1 1 0,0 1 9,0-1-6,0-1 1,0-1 2,-3 1 2,0 2 3,0-2 2,-4 2 8,3 0-1,-6-1-2,4 2 0,2-2 2,-5 3 1,1-1 2,1-2 2,-2 3-5,2 0 0,-3-1 8,3 0 1,0 1 0,-3-1-3,3 1-4,-2-1-2,1 1 5,-1 0-3,-1 1-4,-1-1-1,-3 2-4,1-1 11,-1 0-10,-4-1-5,-2 2 0,0-1 0,-4 0 0,7 0 2,-7 0-3,0 0 3,6 1-6,-6-1-7,0 0-18,0 0-19,0 0-22,-14 6-27,8-6-18,1 0-18,-1 0-17,0 0-24,-1 0-28,3-4-19,-3 1-28,0 1-134,0-5-405,-3 0 179</inkml:trace>
  <inkml:trace contextRef="#ctx0" brushRef="#br0" timeOffset="27739.7973">5917 7816 43,'-7'-10'140,"1"2"10,2 1 23,0-1 13,-2 2 3,3 1-1,-1 1-4,0 0-10,2 1-16,1 1-17,0 0-13,1 2-6,0 0-13,0 0 1,0 0 1,0 0-12,-3 7-4,3-4-2,0 2-16,4 0-5,-1 0-1,1 0-1,0 1-8,3 0-5,2 0-1,-2-1-6,6 1-3,-5-1-7,5-1-3,-5 0-5,2 0 4,-2-1-9,1 2-1,-2-4-6,0 4-1,0-3 1,-3 3-1,-1-2-2,0 3-1,-2-3 8,-1 4-3,2 0 0,-5 2-2,-3 2-2,-1 0-3,0 0-1,-7 6 1,-1 1-11,-2-3-14,-3 1-14,0 1-23,-1-2-19,-10 9-23,7-8-22,-8 6-34,1 0-22,0-4-24,7-4-26,-3 1-33,-7 2-130,9-6-412,2-3 183</inkml:trace>
  <inkml:trace contextRef="#ctx0" brushRef="#br0" timeOffset="28451.8937">4879 7529 2435,'-4'-21'11,"-2"1"-2,0 7-4,1-1 15,2 6 33,2 0 21,-1 3-8,-1 1-30,2 0-3,2 2-6,-1 2-3,0 0 6,7 10-1,-4 2 7,4 4 3,3 5-2,-4 3 6,3 2-1,2 7-4,-3 2 2,2-1-5,-2 0-1,-1-8-6,-1 1-2,0-4-1,0 1-3,-1-2 0,-2 0-6,2-2 0,-5-7-7,2-1 6,-4 1-2,1-4 2,2 0-5,0-5 5,-1 3-2,-1-5 3,2 1 6,-1 0-2,0-3-2,0 0 0,0 0-7,0 0 2,-2-10-2,2 1-1,1-4-3,3-1-1,2-5 2,-2-1-3,4 0 1,1-1 0,2 1 0,4 3-1,-1 2 1,3 1 2,0 2-2,-3 5-1,0 0-3,1 5 3,0 0 2,-1 2 6,2 3-11,-2 3 3,-1 1-4,1-1 4,-4 3-3,0 1 4,0 1 0,-3-1-1,-3 2 0,-1-1 1,-2 0-2,-2 2-2,-2-4 5,-4 2 7,0 0-12,-1-2-2,-4 1-14,1 0-12,-5 2-19,5-5-19,-2 3-29,-1-3-23,1 0-25,-1-3-33,2-1-29,1-1-39,-2 3-198,4-6-476,1-2 211</inkml:trace>
  <inkml:trace contextRef="#ctx0" brushRef="#br0" timeOffset="29167.9781">6563 7574 176,'0'0'176,"-5"0"-16,5 0-17,0 0-7,0 0 3,-6 0 3,6 0 2,-2-4-9,2 4-6,-2-3-8,1 0-11,1-2-2,-2-1-7,2-1 3,-1 0-5,0-2 8,1 0 2,-4-4-9,4 1-5,0-1-6,0-1-7,0-3-2,0 1-7,3 1-4,0-4-18,5-1 7,-2-2-13,3-1-4,2 0-7,-1-2-2,9-6 1,-2 1-4,-3 7 4,10-6-6,-7 8 2,3 2-1,1 0 6,0 4 6,1 0 1,1 2 11,0 1-10,-2 2-4,0 3-3,0 1-4,-6 3 0,1 2-3,6-1-4,-2 4 2,-4 2-7,-2 2 1,7 3 2,-4 1 1,2 4 3,0 2-10,-2 4 0,1-1 3,2 12-8,-2 0 1,-2 1 3,-5-6 0,-2 8 10,1 0-12,-5 1-3,-1-8-6,-3 10 2,-2-11 4,-6 9-4,0-11 4,-4 10-8,-6-3 5,1-7-3,-5 5 0,3-7-5,-5 5 3,4-7-16,-1 1-3,-1-4-14,1 3-17,3-3-20,-1 0-13,1-2-25,1 2-22,3-3-21,3-3-23,3-1-23,4-3-15,-2-1-17,2 0-27,1-3-148,1-3-434,1 0 193</inkml:trace>
  <inkml:trace contextRef="#ctx0" brushRef="#br0" timeOffset="29452.2185">6940 7741 27,'2'-9'218,"-2"0"4,1 2-7,-2-1-15,1 3-2,-3 1-10,3 0-8,-3 1-12,3 3-9,-4 0 2,4 0-8,-5 7-4,0-1-9,1 2-7,0 3-9,-1 1-9,-1 0 1,-2 4-9,2-1-9,-3 2-5,1 1-3,1 1-8,-2-1-5,1 1-6,-1-2-7,1 2-7,-2-3 6,1 3-17,-1-3-4,0 2-6,2-7 3,2 0-4,1-4-3,2 1 0,0-4-5,0 1-2,2 0-12,-1-1 4,1-1 0,1-3 0,4 1-12,-4-1 7,9-1 4,1-1-5,2-4-5,3 2-3,0 0 3,1-2-9,5 1-2,0 1-10,1 1-24,0-1-15,0 1-33,2-1-28,-1 4-43,-1-2-42,2-2-53,-3 4-64,-5-2-160,0 1-516,-2-2 228</inkml:trace>
  <inkml:trace contextRef="#ctx0" brushRef="#br0" timeOffset="30331.8644">7497 7554 252,'0'-6'255,"-1"1"-8,-1 3-22,2-2-21,0 4-24,0 0 2,0 0 3,-4 17 1,4-5-10,-3 8-1,2 4-10,-2 1-15,0 2-11,-1 7-11,1 2-10,0-11-2,2 2-15,-3-1-14,2 1-6,-2-1-7,2-6-9,1 3-8,-2-6-4,2-1-3,1-7-8,-2-2-4,1 1-2,1 0-5,-1-4 3,-1 0-3,2-3-5,0-1 0,-1 2 3,1-2-6,0 0-3,0 0-1,0-14 1,3 6-3,-2 0 0,2-3-2,1-4-5,2 1-1,2-5 9,2 3-9,3-3 1,1 3-5,1 4 3,-2 3-2,0-2-2,-1 7 4,1-2-1,1 3-3,-4 2 8,0 1-4,0 3 2,-2 1 10,-1 1 0,-1 1-5,1 2 0,-3-1-3,2 5 2,-5-4-3,2 4-2,-6 0 0,-1 1-4,-2 0 3,-5 2-5,-2 2-22,-2 0-12,-5-2-23,-2-3-18,2 5-20,-13 3-29,8-6-25,-10 6-30,-2-2-46,1-5-38,-8 1-266,-1 0-568,-20 2 251</inkml:trace>
  <inkml:trace contextRef="#ctx0" brushRef="#br0" timeOffset="31725.1392">6183 8807 106,'3'3'192,"-3"0"-9,0 1-11,1 1-9,-1 0-10,-1 0-5,1 3-2,-3-2 1,2 2-3,-5 0-9,5-1 9,-5 3-8,0 2-8,-5 1-6,1 3-8,-1-6-2,-2 4-8,-1-2-3,2 1-10,-4 0-4,-2-1-7,1 1-15,-4-1-5,1 1-4,-3 0-3,1-2-2,-1-1-2,1 0 3,-3 2-5,-2-2-1,3-1 3,-2 3 3,1-3-4,-3-1 3,3 3 2,-5-3-7,2 1-3,2-2 5,-2 0-10,-8 4-2,8-1-2,1-4 3,0 3-1,0-4-12,0 5 12,1-3-7,-2-2-5,-2-1 1,2 4 8,-2-4-15,1 3 2,1-1 2,0-2-11,1 3 4,-2-3 2,-8 2-4,10-2 0,0 0 3,-1-1-3,1-1-2,-1 1-5,3-1 5,0 0 0,1-1 4,1 1-4,0-1 0,8 0 3,-7-1-2,6 2 2,1-2-5,-1 0 3,1 0 1,-1 0-7,1 0 9,-1 1-5,2-1-5,-2-1 0,0 1-2,1 0 3,-2-2-2,-3 0 1,0 0-5,4 1 0,-4 0-2,3-2 5,2 2 2,-2-2-1,0 2-3,1 0 1,-5-1 2,5 1-5,0-2 3,-1 0 0,3 1-2,-3 0-2,0 0 5,3-1 4,0 0-1,1 0-7,-1-3-4,3 2 3,1 1 0,-4 0 5,2-1-7,-1 0-2,4 1 5,-2-2-4,0 1 14,-2-1-11,2 0 0,-2 0 0,-1-2 5,4 1-5,-2-1 13,0 0-20,-2-1 9,0 2-3,2-2 1,-3 0-1,3 0-3,-1 0 3,-1-1-4,-3-4 0,3 6-3,1-3 4,1 0-1,-4-3-4,3 3 17,2-2-16,-1-2-5,2 3 10,-4-5-1,1 1 13,-1 0-15,1-1 0,2 0-4,0-1 7,-2 1-1,2 0 0,-2 1-5,2-1 6,-1 5-2,4-2 2,-6-1 3,5 2-2,-3-3-4,2 4 4,0 0 5,0 0-1,2 2-8,-1-1 8,2 0-4,-1 1-3,-2-1 7,4 2-4,-1 2-1,-1-3 13,2 0-13,1 3 0,-1-2 3,-1 2 2,1-2-5,1 1 8,-2 0-2,0-3-1,1 4-3,-1-1 0,3-1-2,-2-1 8,2 2-4,-3 0 0,1 1 0,2-1 2,-3 1 0,3 1 2,-2-1-3,2 1 1,-1 1-4,1-1 1,1 3 2,1-1-3,-1 1 4,1 0-1,0-1 12,2 3-15,-3-4 4,3 4-7,-3-1 3,3 1-2,-3-3 6,3 3-3,0 0-2,0 0 16,0 0-22,-3-1 3,3 1 12,0 0-13,0 0 3,0 0 0,-4 7 6,3-3-7,1 3-5,-2 1 0,2 4 7,0 1 1,0 1 3,0 4-4,0 2 6,2-1-4,-2 0-5,1 0 6,-1 1 3,2-2-2,-2-4-4,-2 0 1,1-2 4,1-3 3,0-1-5,0 0 2,0-4 1,0 1-5,0-1 4,0-1-1,0-1 5,0-2-7,0 0 8,0 0 0,0 0 0,0 0-4,0 0 1,-2-15 0,2 6 2,0 0-5,-2-5-3,3 1 5,-1-2-6,-1-3 1,1 0 1,0-4 2,1 1 2,-1 1 6,-1 1-5,1 4-10,0 1 5,-1 1 5,2 5-5,1-1 4,0 1 5,-1 3-7,1-2-2,-2 2-1,4 2-1,-1 0 1,1 2-3,0 2 1,-4-1 1,10 2 2,-2 2 0,2 3-2,3 1 1,-3-1 2,4 2 2,3 5-1,-6-4-1,6 2 2,1 2 8,0-2-19,2-2-18,1-1-7,2-2-33,-2 0-27,3-1-24,0 1-39,0-3-43,3-3-46,-1-1-31,0 0-221,-1-2-538,-1-3 238</inkml:trace>
  <inkml:trace contextRef="#ctx0" brushRef="#br0" timeOffset="32337.4994">4869 8970 121,'3'-19'239,"-4"5"-16,2 0-5,-2-1-12,-1 1 0,-2 2-15,0 0-8,-2 1-11,-1 5 0,1-1 6,-1 2-12,-1-1-13,-2 2-15,1 2 3,-1 2-13,-1 0-17,-2 2-4,-3 4-6,3 0 3,-1 2-15,-1 5-8,-1 0-10,2 1-2,2 4-7,2-3-2,1 3-12,-1-3 5,4 5-7,1-3-6,2-2-6,2-1 2,-1-1-13,3 0-1,1-2-2,0-3 6,2 0-14,1-2-1,-1-2 19,2-1-19,1-1 0,1-2 0,1-1-5,-1-3 3,4-3-1,-1-1-4,3-2-4,-2-5 5,1 0-2,-1-3 2,-1-4 0,1 3 0,-3-2-8,-1 3 7,-1 4-1,-3-1 0,1 5-3,-2 2-2,1 2 4,-1 3-1,-2-1 2,2 1-1,0 2 12,-3 1 0,8 6-6,-2-1 5,-2 4-6,3 2 5,0 0 3,2 1-10,-2 0-1,3 0 12,-3-1-10,4 0-2,0-2 1,-1-1 9,3-3-15,-3-1-13,0-1-9,5-3-14,2-1-14,-3-2-23,2-2-27,4-4-15,-1-1-35,1-2-40,0 2-41,-1-3-42,-1-2-237,-2-3-551,-2 1 244</inkml:trace>
  <inkml:trace contextRef="#ctx0" brushRef="#br0" timeOffset="37881.6697">429 5027 50,'4'-15'155,"-1"-4"-7,-1 7 6,0-2-11,1 2-6,-3 12 6,4-18-3,-4 18-3,0-9-11,0 9-15,0 0-11,0 0-13,0 0-11,0 0-1,0 0 4,0 0 8,0 0-9,0 0 3,10 38-4,-7-18-3,0 0-7,1 2-3,0 1-7,0 0-2,2 0-3,0 2-4,-2-2-5,0 0-1,2 0-6,-2-3-2,0 0-4,-2-4-8,1-1-24,0-1-25,0-2-10,-1 2-26,-2-14-23,5 18-10,-5-18-17,3 14-15,-3-14 0,2 8-8,-2-8-27,0 0-10,0 0-103,0 0-299,0 0 132</inkml:trace>
  <inkml:trace contextRef="#ctx0" brushRef="#br0" timeOffset="38118.0395">505 5204 84,'-7'-36'27,"-1"1"8,-2-2 18,0 3-2,0-2 26,3 10 0,1 3 16,-1-2 18,3 2 0,1 4 3,1 4-9,1 2-5,5 1-9,-4 12-2,9-17-2,-2 13-7,-7 4 2,21-9-2,-7 8-5,3 5-4,3 1-6,0 3-2,-1 2-3,-1 1 21,1 4-8,-4-1-5,1 3-4,-2 1-7,-2 0-3,0 2-1,-3-2-8,-1 1-2,-3 2-1,-3 0-5,-1 1-3,-3 1 0,-4 1-4,1-2-2,-3 0-3,-3-2-2,-2 1 0,-1 0-4,-2 0-4,1-4-6,-3 2-18,2 0-28,1-3-13,1-1-8,2 1-35,2-6-36,2 0-43,3-1-37,5-9-122,-12 10-357,12-10 158</inkml:trace>
  <inkml:trace contextRef="#ctx0" brushRef="#br0" timeOffset="38432.1988">849 5202 35,'3'-6'269,"0"-3"-10,0 2-17,0 1-14,-1-1-16,0 2-17,-1 0-28,0 2-12,1 2-16,-2 1-14,0 0-12,7 10-5,-5-2-10,1 4-8,0 0-8,0 2-6,0 1-9,1 3-5,2-1-8,-2-1-5,1-2-9,-1-1-28,2 2-16,-1-1-26,0 0-35,-1-1-29,-1 0-39,1-2-40,-1 2-9,-2 0-184,1-5-397,-2 0 175</inkml:trace>
  <inkml:trace contextRef="#ctx0" brushRef="#br0" timeOffset="38949.8127">563 5799 1723,'-14'3'53,"14"-3"50,-21 3 0,21-3-16,0 0-8,-23 0 0,23 0-8,0 0-5,0 0-9,0 0-3,0 0-1,10-18-6,9 8-1,5-2-4,13-7 0,5-1-2,21-7-5,-1 4 0,2-3-7,-3-3 5,5 2-6,-1-2 5,-2 0-1,-19 9-1,19-8-5,-23 10-4,2-2-6,-8 1-3,-9 5-6,-1 1-12,-9 0-15,-4 5 0,-5 1-19,-2 2-18,-2-1-33,-5 2-11,-3 3-12,-6 1-19,-2 3-3,-7 2-8,-2 3-3,-2 3 1,-2 2-1,-6 5 11,2 4 20,-2 0 5,-1 3 16,3 2 10,-4 2 8,4 0 17,1 2 18,-1 1 9,4 0 25,2 1 7,1-1 15,5-1 16,6-8 23,4-3-13,1-1 6,6-7-4,0-4 14,5-1 19,1-4 14,3 1 8,6-6 0,7-3 4,3-2-8,2-5 2,8-7-6,0-5-2,0 1-3,2-6 0,-4 1-8,3-1-3,1 2-3,-1-2-7,0 3-2,-6 1-6,0 0-8,-11 8-4,-2 3-6,-5 3-8,-3 4-8,-2 0-22,0 2-23,-3 1-30,2 0-33,-4 4-32,0 0-18,0 0-12,-14 4-24,5 0-22,-2 4-125,-3-1-344,-1 6 152</inkml:trace>
  <inkml:trace contextRef="#ctx0" brushRef="#br0" timeOffset="39393.6257">650 6044 206,'-1'-13'247,"-2"0"-10,2 4-10,-1 1-7,2 0-23,-1 4-19,-1 1-23,2 3-15,0 0-14,0 0-12,0 0-8,6 14-7,-2-5-6,1 4-5,-1 4-1,1 0-13,3 1 1,-1 3-8,-2 1-8,2-4-5,-2 3-4,0 3-5,0-3-2,-2 2-2,0 2-4,-1-2 0,-1 0-6,-1-5-5,0-4 1,0-2-4,0-4-3,-1-3-4,1 1 3,-1-2 0,0-1-3,1-3-3,-3 0-1,3 0 6,0 0-7,-8-7-1,5 1 3,0-2-4,3-3 0,-1 4-1,1-1-6,2 1 5,1 0-2,2 0 0,1 0-3,2 4 1,3-4-2,1 3 1,2 1-3,0-1-14,1 3-11,0 0-17,1-1-24,0 4-21,-1-1-18,0-1-11,-1 3-25,1-1-30,0-2-15,0 0-8,1-2-21,-2-1-127,0-1-371,-1-4 165</inkml:trace>
  <inkml:trace contextRef="#ctx0" brushRef="#br0" timeOffset="39602.0684">1085 6099 86,'3'-22'128,"-3"-2"8,0 1 7,0-1-3,-4 6 18,1 4-1,-2 1 3,3 4 9,-1 3-1,1-2-10,-1 4-13,2 1-21,-1 2-12,2 1-6,0 0-4,-6 14 3,4-3-9,0 4 0,-1 4-5,2 3-3,0 1-6,0-1-9,2 0-4,0 2-8,0-2-5,4 2-4,-1-1-14,1-3 10,2 0-12,-1-1-8,3-3-16,0-4-20,1 1-14,1-6-18,2-4-34,-3-2-24,4-1-20,-1-4-41,2 0-36,-1-3-29,-3-2-158,-1-2-412,-3-3 183</inkml:trace>
  <inkml:trace contextRef="#ctx0" brushRef="#br0" timeOffset="39890.297">1212 5953 116,'-1'-11'206,"0"2"-11,1 0-7,1 4-15,1 0-12,1 0-10,2 2-3,0 3-11,3-2-10,1 4-3,5 0-8,-1 5-6,-1 0-9,3 1-6,3 3-11,-4-3 4,3 4-7,-6-3-7,0 2-7,0 1-4,-3 0-7,0-2-4,-5-1-6,1 0-4,-1 0-5,-2-2-9,-1-1 3,-1 1-2,-1-3-7,0 0 6,-3-2 0,3-1-2,2-1 0,-9-2-2,4 0 1,0-4 1,1-1-1,-3-3-3,3-1 4,0-2-6,1 0-3,0-1-9,4-5 6,1-2-3,1 3-13,1-2-15,3-1-17,0 2-21,1 1-27,4 0-18,-4 5-26,2 2-35,0 0-38,1 5-35,-4 2-144,-1 0-409,1 2 181</inkml:trace>
  <inkml:trace contextRef="#ctx0" brushRef="#br0" timeOffset="40070.8153">1537 5837 195,'3'1'234,"-3"-1"-13,3 1-4,-2 4-2,1-2-18,2 3-3,0 2-19,0 3-16,3 3-12,-1 1-12,0 2-11,1 3-12,0 1-13,-3-1-15,3 0-19,0-2-18,-1-1-29,-2-2-27,-4-1-37,3-2-20,-2 1-53,-1-4-38,3-1-50,-6-2-132,2 0-368,1-6 163</inkml:trace>
  <inkml:trace contextRef="#ctx0" brushRef="#br0" timeOffset="40282.2494">1692 5643 14,'6'-16'302,"1"2"-27,0 2-19,6 4-10,1 1-16,7 2-10,3 3-11,0 3-16,1 2-19,-1 4-7,3 1-15,-2 4-15,2 2-8,-6 5-12,7 6-11,-8 4-9,-5 2-2,-6-6-13,-4 11-7,-5 1-12,-7 3-13,-7 0-16,-11 18-24,-9-3-31,-4-2-44,-4 3-11,-2-1-37,-1 1-55,-7 0-72,-2 0-219,1-2-497,-5 0 221</inkml:trace>
  <inkml:trace contextRef="#ctx0" brushRef="#br0" timeOffset="41001.3262">599 9163 25,'-8'-11'193,"1"1"-13,7 10-2,-10-13-15,10 13-21,0 0-12,-7-5-14,8 8 9,-1-3-6,2 12-4,3 2 0,1 9-7,1 0-8,0 4-10,1 8 21,4-2-8,-1 1-11,-1 1-6,0-10-12,1 8-4,-4-9-5,3 1-17,0 0-9,-2-4-29,0-1-27,-2-3-35,-2-3-16,1-2-28,-3-4-54,1-1-28,-3 0-162,-2-5-367,-1-1 162</inkml:trace>
  <inkml:trace contextRef="#ctx0" brushRef="#br0" timeOffset="41213.7559">551 9107 223,'3'-21'214,"5"1"-17,-1 8-15,3 0-13,2 5-17,2 1-12,3 1-4,-3 5-9,7 2-9,0 4-14,-2 4-4,0 4-7,-2 3-7,-2-1-10,1 4-6,-2 0-7,-3 4-2,-1-1-7,-2 1-4,-4 3-6,-1-3-6,-3 3-1,-5-1-5,0 1-2,-2-2-2,-3-1-23,0-3-16,-3 1-16,2-4-23,-1-1-28,2-5-38,3 0-30,-2-3-46,0-1-144,2-4-362,0-2 161</inkml:trace>
  <inkml:trace contextRef="#ctx0" brushRef="#br0" timeOffset="41511.9613">852 9218 45,'14'-18'211,"-2"1"-6,-1 5 0,-1 3-19,0 1-16,0 3-15,-2 3-12,1-1-7,-1 4-15,1 3-6,-2 2-11,4 0-6,-1 5-3,-1 1-9,-2 2-8,0 4-7,-2 2-6,-2 1-3,-2 2-9,-2-1-4,-3 0-4,1-1-3,-4 0-4,0-4-2,0-3-6,1-1 0,-1-3 6,3-3 3,1 0 8,-1-2 9,1 0 8,2-2 9,-2-1 1,3-2-6,0 0-3,0 0-9,0 0-8,8-14-1,2 4-5,3-5-5,5-1-2,4 1-7,9-10-2,0 2-15,-6 8-18,7-6-23,-8 4-34,-2 2-22,1 2-36,-2-1-29,-1 4-50,-6 3-60,-3-1-173,-1 0-471,-3 3 209</inkml:trace>
  <inkml:trace contextRef="#ctx0" brushRef="#br0" timeOffset="42092.4071">488 10327 205,'-7'-15'237,"7"15"-31,-3-8-15,3 8-16,0 0-14,0 0-8,0 0-1,0 0-13,0 0-7,24 42-5,-16-21-15,-1 0 26,2 1-14,3 12-10,-3-8-15,2 8-5,-4-10-10,0 3-7,2 7-10,-8-8-6,0 0-5,0-2-7,-3-1-4,-1-3-5,-2-2-4,1-5-6,-3 1-1,0-4 0,0-3-11,7-7 6,-14 10-2,14-10 2,-16 4-5,16-4-1,0 0-5,-24-13 1,16 4-3,-1-3-3,5-1-2,1-2 1,2 2 3,2 0-3,2 2-2,3-1-4,1 1 3,1 2 0,2 0-1,3 3 1,0 3 0,1 0-3,1 1-3,3 2-13,2-2-22,-5 5-21,5 0-20,-3 0-29,-3-2-17,3 2-20,-3 0-27,1-3-37,0 2-14,-2-2-149,-4-3-401,4-2 178</inkml:trace>
  <inkml:trace contextRef="#ctx0" brushRef="#br0" timeOffset="42295.8645">789 10268 186,'-11'-21'247,"0"4"-16,2 5 20,1 3-1,3 1-18,0 3-31,1 3-20,0 0-16,4 2-13,-5 6-16,2 0-8,2 6-6,2 8-16,-1 3-3,2 2-9,3 12-10,1 2-3,0-3-10,1-2-8,1 4 3,1-5-16,2 3-11,-2-9 0,1-3-20,1-2-19,0 0-20,3-4-28,-1-3-33,-1-5-27,0-4-23,1 1-50,1-7-30,-4 0-209,2-7-454,-1-1 200</inkml:trace>
  <inkml:trace contextRef="#ctx0" brushRef="#br0" timeOffset="42594.0655">934 10396 1524,'-8'-20'11,"-1"3"53,3 5 41,-1 1 4,1 0 14,2 5-14,0-1-16,1 0-24,2 3-18,1 0-1,2-1-7,2 4-2,4-2-6,1 2 0,2 2-5,3 0-5,2 2 3,-2 3-4,0 3 3,1 0-7,0 2-1,-1 5 3,-1 1 0,-3-1-1,0 2 0,-2-2-5,-5-1 5,2 4 2,-2-5-4,-2-2-1,-1-3 0,-1 0 3,-1-3 19,-1 1 5,-1-4 0,-1 1-6,0-3 1,-2-1-4,7 0-1,-15-8-10,5 0 5,1-4 4,0-5-8,-1-3-4,3-2-8,2-6-5,-1-6-22,5-1-16,2 0-22,3 0-15,3 8-18,2 0-15,1 2-13,2 3-24,0 4-17,2 2-22,2 3-25,-3 5-164,1 4-393,-4 4 174</inkml:trace>
  <inkml:trace contextRef="#ctx0" brushRef="#br0" timeOffset="42884.2892">1295 10396 53,'0'0'245,"0"0"-9,0 0-19,-13-14-19,11 6-9,-1-3-13,1 3-16,1-4-18,1 1-5,0 2-12,3 2-12,-2 1-12,3 0-8,1 3-11,-1-1-9,2 4-5,-1-1-7,-5 1-6,17 4-6,-9 3-8,2-1 1,-1 6-9,-2 2 2,-2-1-5,2 6 0,-2-5-5,-3 5-2,0 2 0,-2-6-3,-2 5-1,-2 0-2,1 0 0,-2-2-3,1-4-3,1 1-2,-1-4 1,1-2-1,1 0-8,1-4-8,0-1-7,0 1-6,1-2-6,1 0 2,-1-3-19,0 0-26,11-8-19,-3-1-16,3-3-26,3-2-22,2-4-31,-2-3-171,-1-1-383,4-11 169</inkml:trace>
  <inkml:trace contextRef="#ctx0" brushRef="#br0" timeOffset="43087.743">1494 10116 1904,'-8'-24'-12,"-1"1"97,-4 0 1,3 1 59,0 5-19,2-2 6,-1 9-3,5 1-10,1 0-21,0 6-11,1-1-15,2 4 0,7-4-9,1 4-5,5 2-6,4 3 0,4 3-6,3 3-15,0 3 5,0 2 0,7 8-3,-6 1-3,-1 5-2,-9-6-6,2 9-14,-4 2-10,0 2-26,-9 6-15,-5 21-22,-5-19-35,-8 22-34,-2-2-50,-3 1-48,-12 1-227,2-7-497,-2-3 221</inkml:trace>
  <inkml:trace contextRef="#ctx0" brushRef="#br0" timeOffset="50258.5631">10794 3484 36,'7'-12'206,"0"2"-4,0 0-14,-2 1-7,0 2-2,0 0-5,-2-2-6,1 2-11,0 1-13,0 0-11,-1 0-8,0 2-2,0 0-8,-2 1-10,1-1-10,-2 2-11,0 2-10,0 0-10,0 0 1,0 0-4,-6 18 1,-5-3-5,1 3 3,-5 0-1,-1 2-6,-9 7-4,7-5-5,-8 5-3,2-1-3,5-6-2,2-2 18,0 0-6,4-2-3,-2-1-4,5-6-3,1 2-1,4-4-2,-1-1-9,3 1-3,-1-3-1,1-1-1,3 0 0,-1 0-5,1-3 0,1 3 2,-1-3-7,14-2 0,-2-3 6,4 0-2,5-1-7,1-3-1,0 3-2,2 0-3,-4 0 2,1 0-1,-5 2 1,0 2 3,-2-1-6,0 2-1,-4 2 4,0 1-3,-2-2 2,1 2-6,-2 2 8,0 1-8,-3 1 0,2-1 2,-3 3 0,-2 1 5,-1-1-2,-4 4-3,-3 0 2,-3 4 3,-4 0 3,-2 1-10,1-2 6,-8-1 0,3 0 3,-1-3-2,-1 2 2,4-4-1,3-2-2,3 2-1,2-5 0,3 2 10,0 0-9,2-3-2,1 1-3,1-1 7,2 2-1,1-3-5,3 1 6,0 1-4,6 0 4,0-1-2,5-1 1,2 1-2,5-2 0,0 1 1,-1-2-3,3 0 1,2 0 2,-2-2 2,0 1-2,1 0 0,-4-1 1,-3 0-3,-3 2-3,-3-1 11,-3 1-8,0-1-6,-2 1 5,-1 0-10,0-1-4,-2 0-12,-3 1-25,0 0-34,4-3-27,-4 3-30,0 0-46,0 0-27,0 0-39,0 0-206,0 0-498,0 0 220</inkml:trace>
  <inkml:trace contextRef="#ctx0" brushRef="#br0" timeOffset="50560.7552">11584 3800 2500,'-6'-2'-14,"2"0"0,0 0 34,1 1 12,-1-2 3,2 2 1,2 1 0,0 0 1,-4-1-5,4 1 4,10-2 3,4 1-4,8-1 1,4 2 17,13-2-5,-1 2-2,2 0-4,-1 0-8,-9-1-2,9 1-6,-12-1-1,0 1-14,-2 0-20,-4-2-17,-5 2-16,-2 1-21,-5-1-18,4-1-13,-3 1-10,-3-1-22,0-1-30,-4 0-39,0-3-25,-2 2-122,-1-5-369,-1 0 163</inkml:trace>
  <inkml:trace contextRef="#ctx0" brushRef="#br0" timeOffset="50813.0935">11940 3639 35,'0'0'208,"-1"-4"2,1 4 0,0 0-13,0 0-7,0 0-7,0 0-3,0 0-9,12 5 2,-5-3-7,2 4-15,-1-2-9,6 4-5,0-3-3,6 4-7,0 1-12,-6-4-10,6 2-10,-2 1-5,0-1-6,-4-1-12,-1 1-8,0-1-9,-3-1-2,-2-1-5,-1 0-8,-3-1-4,2 2-2,-5-1-6,-1 0-1,0 0-7,-1 0 4,-8 2-5,-2 1 5,-2 0-14,-5 1-19,-3 0-26,0 1-8,-2 0-19,1 1-15,5-2-13,-3 2-25,8-4-23,0 3-31,4-1-24,1-1-26,1-1-200,1 0-451,-1 0 199</inkml:trace>
  <inkml:trace contextRef="#ctx0" brushRef="#br0" timeOffset="51206.0295">12555 3671 1705,'37'-26'14,"-2"-3"9,-3 4 31,-3 2 33,-8 6 15,-3 1 13,0 2 0,-3 0-10,-4 5-4,-3-1 12,-1 6 5,0-2 0,-4 1-7,-1 1-15,0 2-13,1-1-7,-3 3-8,0 0-4,0 0-12,-20 8 4,6 0-13,-7 1-5,-2 3-4,1 3 3,1-1-4,2-1-3,2 0 0,3 2-11,4-5 2,1 2-2,1 0-3,3-1 0,1 2-5,2-4 0,4 0-6,0-2 0,2 0 2,2 0-4,1 1 2,2-3-5,1 2 3,4 1 0,-4-1 2,1 0-3,-1 1-1,0-1-2,-3 0 0,0 0 3,0-1 1,2 5 5,-3-2-14,-3 0 6,-1 0-3,-2-2-1,-1 4 0,-2-3 1,-3 2 4,-4-1 1,0 1 2,-4-3-11,0-1-5,-3 0-1,1 0-2,-4-1-10,0 0-2,-1-3-8,1 1-20,3-2-11,0 1-21,3-2-14,0-1-19,4 1-15,1-1-43,4-1-47,1 0-220,1-1-483,3-1 214</inkml:trace>
  <inkml:trace contextRef="#ctx0" brushRef="#br0" timeOffset="51572.0501">13059 3703 127,'6'-6'281,"1"1"-8,-3-2-20,-1 1-14,-1 2-21,-3 0-16,-1 0-24,-4 1-17,-2 2-13,-5 2-14,-4 0-13,-4 5-12,-2 1-11,0 2-9,2 2-9,1 1-5,2 1-7,2 2-8,-1-3-7,7-1-10,2 0-8,2-4-13,2 2-6,1-1-3,3-2 0,1 0-1,4-2-3,2 0-2,1-1-2,2-3-2,4 0 2,0-1-2,2-2 0,-2-2 0,2 0 0,2-4 1,1-1 4,0-1-4,-2-1 2,1-1-1,-2 1 1,-3 2 3,-3 1 13,-3 3 9,0 2-4,-3 0-1,0 2-5,-1-1-5,0 2-4,-3 1 1,0 0-4,5 4 2,-4 1 5,-1 2-9,-2 3-5,3-1-9,1 2-10,-2 1-12,1 3-14,1-2-23,-1-1-19,2 1-14,3-2-32,-1 2-26,0-6-29,3 3-35,-1-4-175,3-3-429,-1 1 189</inkml:trace>
  <inkml:trace contextRef="#ctx0" brushRef="#br0" timeOffset="52264.1977">13334 3718 34,'2'-5'284,"-1"2"-23,-1-1-27,0 1-25,0 3-23,0 0-9,0 0-11,0 0-12,3 13-18,-2-4-9,1 3-11,-1-1-14,-1 4-7,0-3-9,2 1-7,0-2-9,-3 0-7,2 1-4,-1-4-8,-1 0-6,1-3-1,-1 0-6,1-2 2,-2 1-4,2-3 2,0-1-6,0 0 0,0 0 1,0 0 6,3-10-3,-2 4-4,1-3 0,-1-1-4,3-1-1,1-3 1,0 1 3,2-5-3,1 1-3,1 0 0,-1 4 3,1 1 6,0 2-2,-3 2 4,1 1-8,-2 3-7,-1 0-4,1 2-4,-1 2-2,-4 0 3,9 3-5,-5 1-4,-1 2-1,0 3 4,0-1-1,-3 1 0,0 3 3,-2 3-6,1-2 4,1 0-3,-3-1-3,3-4 3,0 1 0,-1-1 1,1-2-1,-2 0 1,1-2 1,1-1 1,0 1 2,0-4-3,0 5 2,0-5 1,0 0-4,0 0 3,0 0-2,7-7 1,-4 3-5,1-3 2,0 2-4,2-4 4,1 1-2,0-3-2,0 1-1,2 0 0,1 1 2,-1 0-2,0 2 3,-2 3-1,-1-2-7,-1 3-2,1 2 0,-3 1 2,-3 0-1,7 1 4,-3 2 1,-2 3-5,1 0 3,-1 3-1,-1 0 2,1 3 0,0-1-2,1 1 3,-1-1 1,1 0 5,-1-2-1,2 0-5,1-2 1,0 0 0,5 2-3,0-3 4,4-2-5,2-1-1,6-1 2,-1-1-5,2-4 2,-2-1 0,1 0 0,1-3-4,-3 0 3,1-3 2,0 0-1,-4-2 1,0-1-1,-2-2 0,-2 2 2,-2-2 3,-1 3 4,-3-1 0,-3 3 19,-2 2 12,-1 0-7,-2 0-5,-2 4-3,2 1-3,-5 0 1,-1 4 1,-2 1 1,-2 4 1,0 1 2,-2 2 0,3 1 1,0 3-3,2-1 1,2 1-11,4 2 8,2-2 1,4 0-1,6 4 2,5-1-12,8-1 2,15 2-19,7-2-28,21 1-22,3-1-25,4-3-53,3 1-54,5-4-86,-10 1-272,13-6-595,-6-1 263</inkml:trace>
  <inkml:trace contextRef="#ctx0" brushRef="#br0" timeOffset="83947.4484">16399 3656 104,'7'-7'137,"-2"-1"2,-2 1-10,1 1-10,2-3-3,-5 3 9,2 0-7,0 0-2,-2 2-6,-1 0-3,0 0 1,0 0-2,0 1-11,0 3-8,-4-4-11,1 1-7,2 0-7,1 3-7,-3-1-2,3 1-12,-3-3 1,3 3-5,0 0-7,0 0-2,0 0-2,0 0-2,-10 4-5,10 1 1,-2-1-3,0 2-3,2 0 2,0 2-1,-3 3 3,3 2 2,3-1 16,-3 3 2,0 5-3,-3 1-2,6-1 0,-3 2 4,-3 0-8,-1 1-2,1-1 3,-4 1-3,0 0 0,0-3-4,-4 1-2,-2 0 4,1-1-3,-4-3 1,2 2-1,-1-4-1,-1-5 3,3 0 4,2-2-3,1-4 2,3 1 2,0-1 5,1-2-1,2-1-4,4-1-2,-7-2-3,3 0 0,3-2-3,1-2 1,1-2-7,3 0-1,0 1-3,3-6 0,2 6 0,2-2 2,2 2-6,-2-1 2,3 4-7,-5-1 1,1 4-2,-1 2 0,1-1 3,0 5-4,-1-1 2,0 5-2,0 2 3,-1 6-3,-1 0 3,-1 4 3,-2 1-2,-2 1 3,-1 0 2,-1 3-4,0-3 2,0 1-1,0-2-5,0 2-17,-3-2-13,3-3-15,2-1-21,-1-5-29,3 0-15,-2-1-15,1-3-14,2-2-22,-1-1-15,3 0-20,3-6-182,0-2-409,7-5 182</inkml:trace>
  <inkml:trace contextRef="#ctx0" brushRef="#br0" timeOffset="84652.5669">16755 3955 92,'11'-25'219,"-1"4"-9,-2 1 4,-2 3-9,-3 2-2,-1 4 0,-1 3-2,0 1-18,-2 1-17,0 0-18,-3 3-13,-1 1-14,-1 0-10,-4 4-14,-4-1-8,-3 3-8,-2 4-6,-2 0-7,1 5-6,1 1-6,0-1-5,1 2 0,3 0-6,0-1-6,2-2 2,6 0-9,0 0 5,4-3-9,0-2 0,3 3-6,0-3 2,3-2-4,0-3 0,8 1-2,-1-2-6,3-1 2,1-4-1,2 2-6,3-7-1,-5 6 0,-1-7-5,2 5 1,-5-2 1,-1 1 1,0 3-4,-3-3 2,-1 5 1,1-2-1,-3 2-6,1 1 1,-4 0 0,3 2-1,-1 1 1,-2 6-1,0-2 5,-2 7 0,1 5-4,-2 0 6,0-1 4,-4 1-2,4 3 0,-4 0-1,3 0 0,1 0 0,0-2-1,-1 0-1,-1-2-1,3-4 4,0-1 0,2 0 0,-1-2 0,2-4-1,-1 0 1,0-3 2,2 1 1,2-1-7,-1 0 7,1-4-2,-4 0-2,11-3 5,-2 0-5,2-4-5,2-1-10,-2-1-8,6-4-29,0-3-14,-3 0-20,3 1-21,-1-1-29,0-2-5,2 2-23,0 0-20,-4-1-1,1 0 4,0 3 9,-2 0 19,-4 2 11,-1 2 17,0 0 20,-2 0 18,-1 2 34,-1 0 23,0 2 25,-2 1 40,0-1 24,0 3 13,-1 0 4,0 0-3,-1 3-12,0 0-6,0 0 7,0 0 9,-10 9 6,3 2-2,-2 0-4,-2 5 1,1 1-6,1 0-2,1 2-4,2-1-5,-1 2-1,6-6-1,-1 2-7,1-3-8,2 0-2,1 0-1,2-1-1,3 0-6,0-7 0,1 3-1,5-5-3,1 1-6,1-4 0,0-2-2,0-2 0,5-3-2,-2-2 0,-2-2-2,-2-4 2,-1 1 4,-5 0-2,2-5 3,-2 1 2,-3-5-2,-2 2 3,-4 1-4,0 5 9,-2 0-3,-2 2-2,-3 1-5,-1 0-3,-2 4-8,-1 0 5,-2 2-9,3 3-25,-2 2-22,0 1-31,-1 3-11,1 4-38,2-3-31,1 7-33,1-2-35,1 2-219,1 0-474,3 2 210</inkml:trace>
  <inkml:trace contextRef="#ctx0" brushRef="#br0" timeOffset="84833.0794">17189 4187 2189,'13'0'100,"-3"0"-14,-3-1-11,0 0 19,2 1 0,-5 1 2,0-1-13,2 2-13,-2 0 0,-1 1-6,1 2-8,-1 3 0,0 1-1,-3 2-7,0 3 1,-4 5-10,1-4-5,0 2-20,-4 2-27,1-4-30,1 4-27,0-5-32,1-1-30,-2 2-26,2-2-14,3-5-42,-2 1-198,1-4-445,4-1 196</inkml:trace>
  <inkml:trace contextRef="#ctx0" brushRef="#br0" timeOffset="85253.9547">17594 4093 20,'13'-24'270,"-3"5"3,-1 2 6,-4 3-13,-2 6-14,-1-1-16,0 2-18,-2 0-14,0 1-24,0 3-23,-2-1-12,0 2-16,-4 1-12,-4 3-11,-1 5-13,-5-4-9,-1 8-10,-1-2-4,1 2-8,3-4-7,4 1-9,1-1-6,2 0-3,1 1-12,1-4-4,3 0-9,-1 1-7,3-2 3,0 2-2,3-3-3,1 1 8,2-3-7,1 1-1,2-2 1,1 0-1,0-1-1,1 0 4,-2 2 0,-1-2-8,-1 0 5,0 2 1,-2 0-4,0 2-2,1 0 1,-2 2 2,0 0-4,-1 3 0,-1 2 4,-1 3 1,-2 2 1,-1 0 1,1 0 1,-5 4-2,3 1 0,-1-5 0,3 0 4,-2-1-6,0-2-1,2 2 6,-1-5-4,2-1 0,-1-1 3,-1-2 0,4 2 0,-2-4-4,1 1 2,-1-3 0,5 1 3,-5-1 3,12-5-4,-5 1-3,1-2 0,4-2-2,1 0-2,4-4-5,-6 3-12,4-3-23,-3 2-9,0 0-28,5-2-31,-6 3-28,-1 1-9,-1 0-25,2 0-31,-3-1-34,-1 3-165,-1-1-435,0 0 192</inkml:trace>
  <inkml:trace contextRef="#ctx0" brushRef="#br0" timeOffset="85422.5115">17831 4012 144,'4'-9'222,"0"1"-4,-2 2 9,0 1 1,1 0-21,-1 1-26,-1 1-18,-1 3-8,0 0-2,4 9 2,-2-1-8,-4 4-10,2 6-7,-3 2-7,1 1-13,-3 1-9,1 3-11,-3-2-8,4 0-9,-2 1-20,-1-1-34,2-1-26,-1-2-30,3-2-36,-3 0-34,3-5-25,0-4-49,1 0-47,1-5-165,1 1-424,2-5 187</inkml:trace>
  <inkml:trace contextRef="#ctx0" brushRef="#br0" timeOffset="85834.4019">18046 3792 2658,'3'-22'12,"1"2"27,-1 5 53,0 2-14,-3 1-15,4 4 6,-4 0-3,4 2-10,-1 2-8,1 1-7,-1 1-6,3 2 1,-6 0-6,10 4-4,-5 0-2,1 3 1,-2 0-4,0 4-2,-1 2-3,0-1 1,0 2-2,-3 0-2,0 1 4,0 1-4,-3-2-3,3 0 0,-3 5 2,2-5-2,1-2 0,0 1-4,0-1-3,0-3 3,4-1 2,-4-3-3,3 0 0,1-1 2,0-1 0,5-1 0,1-4-4,-1 0 0,1 0 2,3-3-4,-2 0 4,0-1 0,-2 0 4,1 2 9,-2-1 9,-2 2 3,1 1-4,-3 2-3,2-2-4,-2 4-3,2 2 13,-2 5 3,1 3 4,1 6 6,0 4-8,-2 2 9,-1 1 1,-2 10-5,2 1-12,-3-8 3,0 11 0,-4-1-1,-2-3-7,2-9-3,-3-1-1,1-3-2,1-2-12,-4-3-7,1-5-18,-5 5-21,3-8-31,-8 3-18,-2-2-28,-2-3-34,-1 0-49,1-2-59,-1-4-55,2 1-191,4-2-549,1-3 244</inkml:trace>
  <inkml:trace contextRef="#ctx0" brushRef="#br0" timeOffset="86579.4079">20556 3789 106,'0'-12'273,"-2"2"-19,2 0-20,-3 3-2,2 0-9,-2 1-15,3 1-19,-1 1-21,-1 3-15,2 1-23,0 0-8,-7 5-10,6 6-2,-2 2 2,-1 6-8,1 2-2,0 0-9,-1 3-6,4 1-8,0-1-2,0 12-5,0-10-6,0-2-7,3 1-6,-6-1 0,3-3-10,-1 1-2,-1-3-3,-2-5-7,1 0-3,-4-2 1,0 0-8,-3-1 4,0-3-5,1-1 0,-3 0 0,0-2-4,2-4 1,-4 2 4,5-2-5,4-2 10,-4 0-18,1-2 3,2 0-4,-1-2 6,0 0-6,6 0-1,-2-1-2,3 2 1,1-1-3,2 1 2,1 1-4,2 0 0,-1 1 3,4 1-3,2 3-6,-2 2 4,-1 1-1,3 4 0,2 5 3,-2 1 0,1 2-3,-4 2 3,0 0 10,-2 1-23,-2 0-26,2 1-19,-3 1-21,-2 0-30,-1-1-31,0 1-29,0 0-31,0-2-34,0-5-44,4-3-161,-1-3-473,0-1 210</inkml:trace>
  <inkml:trace contextRef="#ctx0" brushRef="#br0" timeOffset="87043.1687">20974 4120 2570,'21'-38'28,"-3"5"40,-9 9 20,-2 3 10,-4 1 5,-2 6 1,-3 1-13,0 2-16,-1 0-10,0 6-8,-2-1-10,-1 3 0,-3 1-5,-2 4-4,-2 3-3,-2 0-5,-5 4 0,0 6-2,-1 1-9,2 2 3,1-1-5,2 1 0,0 1 0,1-2 0,2 1-3,6-5-5,0-2-7,4-3-2,1-1 4,4 0-4,1-1 0,1-4 2,5-1-5,-1-1 9,2-2-6,7-3-1,1-4 2,-1 0 1,3-1-1,-3-1 0,-4 3 1,3-3 2,-3 2-6,-2 0 2,-4 3 1,0 3-2,-2-1-4,0 3-1,-2 0 15,1 1-17,1 2 7,-2 1-4,-1 1 2,-2 4 2,2-1-1,-1 6 0,-2 1 2,-1 6-1,2-5 3,-2 3-4,-3 3 0,5-1 5,-1 0-1,-1-5 0,2-1-5,-2 0 4,2-1 3,-2-3-2,5-1 1,-3 0 0,1-4-2,2 0 2,-3 1-1,3-3 5,1 1-1,0-2 1,1-2-3,3 0 4,2-3-4,-1 1-3,2-2-1,1-2-5,2-1-12,-3-2-19,2 0-10,1-7-12,-1 2-36,0-2-12,-3 4-13,1 1-17,-3 0-23,-1-1-4,-2 4-10,0 1-20,-1-2-11,-1 4-21,-3-1-124,0 1-379,-1 0 168</inkml:trace>
  <inkml:trace contextRef="#ctx0" brushRef="#br0" timeOffset="87317.4337">21177 4093 125,'-2'-3'76,"1"-5"7,1-1-11,1 0 7,1 1 9,0-2 19,2-1 17,2 0 6,1 0 3,1 1 1,0 2-3,0 3-9,3-3 0,-1 5-4,0-1-5,0 1-11,2 2 1,0 1-7,1 1-3,-1 4-4,0 2-1,-1 4-3,0-2-9,-1 2-2,-1 2-9,-4 1-2,1 3 3,-3 3-7,-4-2-1,-4 2-4,-2 0-7,-3-1-6,-2 2 0,-5-3-1,0 0-4,-3 0-5,0-2 0,0-2-3,-1-1-3,2-3-1,5-3-2,1 0-3,4-2 0,0-1-1,4-1-3,0 0 2,0-1-2,3 1 11,0-3-12,2 0-2,0 0-4,0 0 3,16 0-3,-3 0-1,3-2-3,6 1-21,0-2-26,3 1-25,-1 1-33,0 1-43,0 0-31,0 0-37,-1 0-243,-1 0-492,-1-2 218</inkml:trace>
  <inkml:trace contextRef="#ctx0" brushRef="#br0" timeOffset="87512.9132">21631 4266 2326,'6'-4'87,"-4"3"-6,-2 1 11,2-3-9,-2 3-11,0 0-6,0 0-28,0 0-7,0 0-7,0 7 4,-4-1-4,0 5-2,-3 0 1,-3 5 0,0 0-2,0-4-12,-4 4-7,4 0-25,-1 0-28,2-3-27,2-2-38,0 1-36,2-1-31,1-3-34,1-3-155,2-1-403,3-1 178</inkml:trace>
  <inkml:trace contextRef="#ctx0" brushRef="#br0" timeOffset="88273.8756">21998 4189 2204,'28'-27'60,"-10"9"24,-2 2 48,-8 3 19,-1 2-12,0 0-7,-3 2-21,-1 2-10,-3-1-19,0 1-4,-3 1-13,-1 2-6,-3 1-4,-6 3-11,-1 3-1,-1-2-4,-3 5-8,-5 1-1,5 0-1,2 0-2,1 3-4,2-2 0,0 1-8,2-1-6,4-2-8,1 0-2,1 0-4,2-2 5,2 0-11,-2-1 3,4 1 4,2-1-1,1-2-3,5 0 2,-1-1 9,6-2-5,-1-1-4,1-1 6,-1 0 3,-1 0-2,4-2 0,-8 3 0,2 0 3,-1 1-2,-1 1 2,-1-1 0,-1 3-2,1 1 6,-3-1-10,-1 3 2,0 3 0,-3 2-3,1 3 50,-1 1-27,-1 1 1,-2 0 0,-3 5 0,0 0-2,-1-2-1,2-3-2,1-1-7,-2 0 4,0-1 4,3-3-5,-1-1-1,1 1-3,1-4 2,0-1-1,1 2-2,1-3-4,-3 1 7,3-3-9,0-1 6,0 4-1,0-4 0,6 0 1,-6 0-5,11-4-5,-4 0-25,3 0-9,0-5-16,2 3-28,4-8-23,-1 1-18,1-2-17,-1 1-22,1-4-18,-1 1 0,1-2-5,-1 0-2,-2 1 17,0-3 7,-2 1 17,0 1 16,-4-1 17,2 0 30,-4 6 24,2-5 34,-1 7 41,0 0 13,-1 2 16,-2 4 29,1-1 12,-1 3 4,-3 0-7,3 0-11,1 2-4,0-2-2,2 5-1,4 2 6,-2 2-5,5 0-2,-3 2-7,1 3-5,-2 0 1,-1 0-2,0-1-3,-2 0-8,1 1-5,-4-2-5,1 0-2,-4-2-3,0 2-2,0-4 6,-4 3 2,-3-3-2,0 1-5,-3-1 1,-1 1 0,-2-3-4,2 1 1,1 1-6,3-2 0,0 1-3,1-2 3,2 1-7,0 2 1,1-1 0,0 0 1,3 3-5,3-3 1,-2 1-2,5 3 0,1 1 2,6-1-4,-3 2 2,1 2-2,0-2 4,-1 0-1,0 2 4,1-1 5,-1 0-4,-3-1-3,-1-2 3,-1 1-1,0-1-3,-1 0-1,-1 0-1,-3 0 0,0-1 2,-2 1-3,-1 0 6,-2-1-3,-1-1-3,-7 2-14,-1-2-17,0-1-27,-7 3-19,0-3-42,0 1-25,-2-2-35,2-1-48,7 0-47,0-3-153,1-2-457,5 2 203</inkml:trace>
  <inkml:trace contextRef="#ctx0" brushRef="#br0" timeOffset="88687.7684">22579 3788 122,'17'-15'311,"0"2"-21,1 3-14,-3 3-20,-1 3-25,0 2-22,-3 2-23,-1 2-10,0 0-25,-2 2-6,-1 4-21,0 2-13,0 1-14,-3 2-9,-4 0-10,-2 6-7,-3 0 0,-6 3-5,1 0-14,-4-2-3,0 3-6,1-1-3,1-1-5,1-5-1,5 0-1,0-3-2,3-4-12,3 1 4,0-1-6,3-1-6,0-1 1,4-3 4,0-1-2,7-1-5,0-2-3,0-2 0,3-1 2,4-2-3,-4-4 4,-3 2 0,0 0 1,-1 1 11,-2-2 1,-2 4 16,-2 0 5,-1 2-9,-1-1 0,-1 2-6,-4 1-8,9 5 8,-6 0 5,1 4 1,0 4 8,-2 1 2,3 7 3,-2 1 13,0 6-3,-2 6 2,1 2-7,-1-1-6,-2 0-4,1-2 0,-2-5-5,-1-2 2,-1 0-11,1-1-6,0-4 0,-1-1-20,1-2-38,-2-6-8,-2 0-33,-3-1-36,-8 2-41,-5-3-49,-4-1-51,-1-2-60,-15 1-242,0-5-601,-2-3 266</inkml:trace>
  <inkml:trace contextRef="#ctx0" brushRef="#br0" timeOffset="89869.6089">16042 3350 28,'0'0'129,"0"0"-6,0 0 2,0 0-4,0 17-6,0-6-7,0 3-2,0 7-7,2 0-3,-1 0-9,0 0-8,2 0-2,-3 0-16,2-1 1,-1 0 8,-1-4-5,0-2-6,0 1-9,0-2-3,0-1-4,-1-3-8,2-3-12,-2 0 1,1-1 0,-2-3-5,-1 2-4,1-3-25,-3 1-2,5-2-10,-8-7-8,4 1 1,-1-3 0,1-3 5,0-1-6,-2-6 4,2-1-3,-1-2-3,0-1 8,2 0-1,1-4 8,-1 4-3,0-2 3,3 2-3,-1 3 21,1 1 7,0 6 17,1 1-2,-1 2-3,3 3 1,1 1-4,2 0 5,1 2-6,3 3-4,-1 1 6,4 1-5,1 1 6,3 4-5,0 2 0,3 2-3,-3 3 3,0 2-2,-3 1 3,0-2-4,-3 4 4,-3-2-3,-2-2-2,-2 5 3,-1-1-3,-3 2 2,-1 0 2,-2-7-2,-4 7 0,0-2-4,-6-1-4,2 1-8,-3 0-14,-3 0-13,3 0-23,-2-4-24,5-4-18,1 0-23,-1-2-18,1 0-95,0-6-249,5 1 111</inkml:trace>
  <inkml:trace contextRef="#ctx0" brushRef="#br0" timeOffset="90052.1204">16332 3434 1210,'10'-7'-19,"-3"2"35,-4 1 13,3 2-15,-5 0-2,3 0 4,-4 2 6,0 0-8,6 5 14,-5 3 2,1-1-4,-1 6-1,-1 1 1,0 5-5,3-1 0,-3 2-10,1 0-11,1-1-12,2-2-31,0-2-38,-1 4-27,-1-4-102,0-4-227,1-2 100</inkml:trace>
  <inkml:trace contextRef="#ctx0" brushRef="#br0" timeOffset="90584.6975">20105 3115 30,'-1'-3'226,"1"3"-24,0 0-24,0 0-18,0 0-5,-3 10-11,4-4-7,1 3-18,-1 4-9,-1 0-10,3 1-11,-2 0-6,2 1-6,0 3-9,-3-2-12,0 3-11,-2-5-27,1 2-25,-2 1-32,-1-4 2,0-1-28,1 0-40,-1-4-36,1 0-127,-3-1-289,3-4 128</inkml:trace>
  <inkml:trace contextRef="#ctx0" brushRef="#br0" timeOffset="90783.1665">20194 3144 126,'11'-4'184,"2"3"-8,-1 1-15,1 2-11,1 3-11,-5 0-14,2 3-11,-3 1-9,-1 1-17,-1 0-4,-2 1-9,-4 1-6,2 1-9,-7 1-2,1-1-10,-3 0-1,-6 5-16,-1-2-14,2-1-17,-5-1-22,-2-1-28,1-2-27,0 0-29,5-2-29,-1-2-110,1 0-265,5-3 118</inkml:trace>
  <inkml:trace contextRef="#ctx0" brushRef="#br0" timeOffset="91011.5873">20330 3317 139,'10'0'218,"7"0"-12,-3 2-18,-1 1-18,-2 1-11,3 0-13,-5 1-12,-1 4-10,-1-2-9,-3 2-12,2 2-13,-6 2-6,0-6-8,-3 6-3,-1-1-11,-3-1-3,-3 1-5,-1-2-5,1-1-6,3-2-4,3-1-4,1-2-4,3-1-3,4-1-4,6-1-7,12-2-12,7-1-17,17-3-12,27-2-24,-1-3-38,6 5-44,-4-6-57,8 1-144,1-1-358,5-3 158</inkml:trace>
  <inkml:trace contextRef="#ctx0" brushRef="#br0" timeOffset="91578.0371">19595 3866 50,'3'-4'271,"-2"1"-28,1-1-30,1 3-19,-3 1-10,0 0-8,-5 12-4,-2-3-5,-5 12-8,-12 5-13,-2 9-8,-15 16-14,13-18-8,-3 4-14,-11 12-7,11-16-9,1 1-10,2 0-5,-2-5-21,2-2-18,6-9-17,4-1-34,-2-1-18,3-2-12,0-1-43,5-4-28,3-4-43,0-1-25,0-1-181,0-6-400,0-1 177</inkml:trace>
  <inkml:trace contextRef="#ctx0" brushRef="#br0" timeOffset="91739.6055">19093 3914 197,'8'-11'247,"0"4"-12,4 1 0,-2 5 0,7 4-4,6 7-7,0 5-15,6 11-16,-1 4-17,1 5-14,10 16-13,-15-16-19,14 17-8,-11-14-13,13 16-33,-2-4-29,-11-13-32,13 18-59,-13-17-72,12 16-61,-2 2-71,-12-21-154,-1 2-434,6-7 192</inkml:trace>
  <inkml:trace contextRef="#ctx0" brushRef="#br0" timeOffset="94048.4382">12223 6564 4,'11'-8'174,"2"-3"-1,3-2-10,-1-1 10,-4 4 1,3-5-16,-4 3-1,0 1-8,-3-3 7,-3 3 4,2-1 15,-5 3-12,-1-3-6,-1 3-11,-5 0-4,-1 2-7,-3 0-3,-1 0-8,-1-1-17,-3 7-2,1 1-7,-7 3 0,0 3-7,0 2-10,1 4-8,-1 2-5,1 3-1,5 2-11,-1 0-2,5 4-4,0-1-4,4 1-11,1 1 3,6-4-4,2 2-3,-1-4-2,5-5-7,1 0-2,1-1 2,2-4-5,4 0-2,-1-4-5,2-3-4,9-1 0,-10-3 2,9-1-22,-5-5 4,-1-1 2,-6 0-2,1-1 6,0-3-3,-3 1 1,-2 1-3,-2-1 5,-2 4 1,-1 2 2,0 0-2,-2 1 4,2 1-2,-2 2 0,1 2 2,-1 1-4,0 0 9,-1 12-7,-1 0 5,2 2 0,-4 7-2,1-1 6,3 4-2,-4 0 13,1 0-8,2 0 1,-2 2 4,3 1-1,-3 8 10,0-8-15,2-2 1,-2 2-1,2-3-5,-2-3 6,2-2-2,-1-8-1,2 0-4,0-4 4,0-1 2,0-4-1,0 1 3,3-2 2,-3-1-5,7-6 1,2-6-2,-1 0 6,3-4-17,3-2-4,0-3-25,-1 3-29,0-1-36,-1-3-39,3 4-42,0 0-50,0 1-56,-2 1-264,3 1-593,-1-1 263</inkml:trace>
  <inkml:trace contextRef="#ctx0" brushRef="#br0" timeOffset="95678.08">12672 6943 76,'3'-3'155,"-2"0"-6,2-1-3,0 3 7,-2-2 1,1 0 4,-2 3-1,4-3-4,-4 0-9,0 3-10,0-4-12,0 1-4,0 3 2,-3-5-3,-1 3-4,3-1-11,1 3-7,-9-1-6,9 1-7,-10 4-5,2-2 3,2 1-1,-1 3-9,-3 1 1,3 2 0,-3 4-1,4 0 1,-3 3 1,1 2-12,0 1 0,3-1-4,1-3-6,1 4-3,3-5-4,0 1-7,1 4-1,2-5-5,1-2-1,2-1-3,0 1 1,2-3 0,-1-2-4,6-4-6,2 0 3,-1-2-2,3-3-6,4-1 5,-1-3-5,0-3-2,-2-2 1,-3-2-5,0 0 2,-1-1 2,-5 3 5,-2-2-2,-1-2 5,-3 1 15,-1-1-19,0-4 2,-6 5-5,1 0 1,-1 0-5,-4 1 1,-1 2-8,-3 0-14,1 1-15,-2 4-14,0 0-27,-2 3-29,0 1-27,1 2-35,0 2-40,4 0-35,3 4-274,-3-2-552,6-1 245</inkml:trace>
  <inkml:trace contextRef="#ctx0" brushRef="#br0" timeOffset="96748.2205">13083 6681 11,'8'-13'222,"1"1"1,-2-1-14,-1 0-11,-1 1-7,-1 0-21,-1-2 13,-1 3-12,-2 2-15,-2-2-11,1 4-4,-4-2-10,-1 4-10,0-1-8,-1 2-11,-2 1-2,-4-1-16,3 3-5,-4 4 0,-1 1-6,0 2-8,1 2-1,-3 2-7,1 2-4,1 3-4,1 1-4,4 0-7,-1-1 0,4-2-8,1 1 2,2 0-9,3-3 3,-1 0-4,3 0-1,0-2-3,4-2-10,1 0 1,2-3 1,2-1 1,2 1 0,3-5-7,-1 0 0,0-1 0,3-3-1,-3 0-2,6-5 4,-7 0-2,0 3 0,0-4 1,-1 1 6,-2-2-9,-1 3-1,-1 0 7,-3 0 4,0 2 6,0 3 2,-1 0-1,-3 0-2,1 1-1,1 2-4,-3 1 1,0 0 0,0 0 0,2 13 5,-3-4-2,1 5-1,-1 5 1,-2 0-3,1 2 4,1 0-9,1 1 11,-3 1-2,2-2-1,1 1 2,-2 2-3,2-2-5,0-2-1,0-6 3,0-1 0,0-5-4,2-1-5,-2 0 11,0-4 5,1 1 1,2-2 3,-3-2 7,0 0-12,10-9-2,-3 3 3,3-5-9,0 0 1,1-4 2,1-2-7,-2 0-6,2 1-20,-1-1-7,0-1-35,1 2-25,-6 4-42,1 0-59,-2 2-47,3-2-66,-5 5-212,1-1-555,-1 1 246</inkml:trace>
  <inkml:trace contextRef="#ctx0" brushRef="#br0" timeOffset="97341.6199">13427 6949 249,'-1'-7'319,"-1"1"-15,2 2-16,2-2-27,-1-1-28,3 0-15,0 1-16,2 1-17,2-2-9,0 4-17,0-2-6,2 2-12,4 1-1,-1 2-14,-3-1-9,1 2-4,-1-1-17,-3 1 6,1 4 0,-1 0-11,-2 1-2,-1 3-11,-3 0-8,-1 4-3,-5-2-9,-2 11 2,-2-4 6,-4 3-21,-5-3-3,1 1-14,0 0 11,-3-2 1,-1-2-13,2-1 2,-1-1 3,1-2-4,4-5-6,3-1 14,0-1-13,5 0 2,1-1-10,2-3 16,0 2 4,4-2-12,0 0 3,0 0-6,0 0 4,16-11-2,-4 6-5,8-3 0,-2 1-8,2 0-5,2-2-18,5 4-35,-2-3-25,4 3-60,-3-1-80,3 1-98,0 0-376,-2 0-745,-2-2 330</inkml:trace>
  <inkml:trace contextRef="#ctx0" brushRef="#br0" timeOffset="98463.6192">17732 6436 72,'3'-14'262,"-3"1"-5,-3-2 15,0-5-13,-5 4-16,1 4-12,-6-2-13,1 2-14,-1 4-9,-1 1-2,-2 2-17,-1 2-16,0 2-14,1 3-16,0 3-9,-2 2-12,2 1-5,-1 3-15,5-1-7,-2 3-9,4-1-2,3 1 0,1 1-14,3 0 0,2-1-3,2-2-13,2-2-18,3 1 8,0-2-12,1-3-5,5 1-5,2-2 7,0-4-4,2 0-3,-1-1 0,5-4-3,-5 1 10,0-2-9,3-2 1,-1-3-1,-5 3-1,1-1-1,-2 1-2,-1 0 9,-2 2-10,0 0 3,-3 2-3,1 0 5,-2 1-1,0 1-2,1 2-2,-5 0 0,8 8 7,-4 2 15,-2 3 0,-2 8-4,0 1 6,0 4-5,0 10 7,-6-1 0,-1-1-5,1 2-5,1-9 9,0 0-14,-2 11 18,3-12-16,-4-1 4,1-3-3,2-2 1,1-1-5,0-7 1,4-4-3,-3 0 5,3-3 3,-1 0 9,-1-4-8,2-1 5,0 0 0,0 0-4,6-11 2,-2 6-8,3-7 4,0 1-8,2-2-11,2-3-29,0-1-15,2 1-45,0 1-25,-4 3-37,6-4-34,-3 8-41,1-3-29,1 4-46,0 0-263,-4 0-613,4 2 271</inkml:trace>
  <inkml:trace contextRef="#ctx0" brushRef="#br0" timeOffset="98747.859">18026 6690 53,'0'0'282,"0"0"-3,0 4-9,0-4-10,-1 3 5,-2 1-16,0 1-18,1 3-15,-4 2-21,0 3-16,1-1-16,-1 1-11,0 2-15,5 0-8,-2-2-18,2 6-5,-1-4-15,4-1-7,-2-2-17,3-2 9,-2-1-20,3-1-8,2-2 9,-2-2-15,3 0-7,2-2 11,-1-3-16,3 0-7,2-3-2,-2-4-2,2-1-3,-3-2 14,1-1-16,0-2-1,-1-4 6,-1 1-11,-5-1-3,-1 0 0,-2 3 2,-1 1-5,-1 0-3,-4 1-5,0-2-4,-2 4-21,0 1-22,-2 2-20,1 4-18,1 0-31,-2 2-40,2-1-32,0 0-39,3 3-41,4 0-200,-7 3-513,7-3 228</inkml:trace>
  <inkml:trace contextRef="#ctx0" brushRef="#br0" timeOffset="99189.6766">18553 6489 181,'16'-15'309,"-8"3"-8,-1 1 3,-3-2-17,-1 5 2,-1-1-19,-2 2-26,-2-2-22,-1 4-24,-1 1-19,0 2-19,-3 0-16,-2 0-21,-2 2-3,-3 4-16,1 0-9,-6 3-4,7 0-18,-4 2-3,3-1-4,0 1-8,2 1-9,4-3-3,-2 3-13,4-3-5,1 0-9,1 0-6,1 1-6,2-3 1,2 1-3,1-3-5,2-1 5,2 0-8,3-2 4,1 2-3,2-4-4,1 1 0,0-2 7,0 0-4,0-2 1,-1 3 1,-2-3 13,-1 1-9,0 1-2,-4 3-2,-1-3 4,0 3-9,0 0 5,-1 3 8,1 0 3,0 4 2,-1 4 13,-1 3-3,1 4 3,-4 1 0,0 0 1,-1 2-2,1 0-5,-3-1 3,0 0-6,-1 1 2,1-2 1,-1 0-1,1-3-5,1-4 2,2 0-5,-2-4-3,-1-1 1,3-2 5,0-1 2,0-2 4,3 0-5,-3-2 5,0 0-4,11-4 1,-4-2-2,1 0 1,3-2-4,-1 0-8,2 0 0,4-4-35,-1 1-34,2-1-45,-3 2-43,-1 3-49,1 0-50,-1 1-63,-4 1-260,1 2-624,-1 0 276</inkml:trace>
  <inkml:trace contextRef="#ctx0" brushRef="#br0" timeOffset="99546.7283">18930 6676 197,'3'-6'371,"2"0"-13,0-2 7,1 1-20,3 2-19,5 0-17,0 1-26,2 1-31,0 3-18,-2 1-24,0 3-24,-3-1-14,-1 2-22,-2 2-9,-2-2-16,1 3-25,-3 0-3,-3 1-16,-2-1-5,-2 1-18,-4 2-1,-3-3-11,-1 2-11,-3-1-2,2 0-11,-1-1 0,0 0-2,4-4-7,1 2-12,1-1-13,3-3-11,1 1-1,0 1-1,4 1 6,1-2 2,6 2 4,1-2 0,2 2 9,2 1-8,1-2 11,0 3 2,4 1 4,0 2 3,-4-3 4,0 0-4,0 1 20,-2-2-12,-1 3-10,-4-2 4,0-1 1,-2 0-7,-1 1 6,-4-1-5,-1 0-1,-5 1 9,-3 2-3,-9 1-12,-2-4-8,-1 2-21,-3 0-17,-2 1-47,-12 0-44,-4 1-47,-6-2-60,-2-2-64,-30 3-291,3-5-652,-5-3 289</inkml:trace>
  <inkml:trace contextRef="#ctx0" brushRef="#br0" timeOffset="100535.0793">12282 9838 213,'-4'-19'231,"1"-1"-11,-2 2-6,0 5-13,-2 2-12,-3-1-17,1 3-16,0 4-10,-2-2-14,-2 3-13,3 4-7,-4 0-2,0 5-16,-6 5-9,2 0-5,0 3-8,-1 3-4,3 2-6,0 2-7,2-3-10,4 3 0,-1 1-5,4-3-5,4-3-2,-1-1-6,5-2 5,2 1-13,0-5-2,1 0-2,0-3-3,6-1-2,0-1 0,0-3-1,0-1-3,4-6 4,0 2-5,4-6 2,-1 0 0,0-3 0,0 2-1,-3-2-1,0 1 1,-4 4-3,1 2 5,-4 1 3,-3 3 0,1-1-5,-1 1 6,-4 3 6,7 7 9,-3-1 15,-1 9 3,1 4 12,-1 6 0,-2 13-1,-1 0-1,0 1-7,-1 0-1,-2 1 2,3-2-8,0 6-3,-1-9-1,2 3-4,-4-15-2,3 3 0,0-5-4,-1-2-1,1-7-4,0-1-7,0-3-4,0-1 4,0-2 2,1 1 0,1-5-1,-1 1-3,-1-2 0,3-9 0,1 2-5,2-4 5,1-2-3,0 0-9,1-4-13,2 0-19,-3 2-25,3 2-29,1-3-24,-1 6-45,0-1-33,4-2-53,0 7-41,-7 1-217,3 1-539,0 0 239</inkml:trace>
  <inkml:trace contextRef="#ctx0" brushRef="#br0" timeOffset="100737.5393">12624 10263 3392,'3'-4'36,"-3"-1"42,0 0 8,0 1 46,0 4 19,0-7-37,0 5-5,0-1-30,0 3-15,0 0-2,0 0 4,2 9 3,0-1-5,-2 4 1,1 1-15,1 6-5,0 0-2,1 1-12,-1 1-30,2-3-25,2 0-22,-2-5-21,-1 1-35,1-2-34,-1 0-36,0-1-44,-2 0-42,2-4-43,1 0-269,-1-3-616,-1-1 272</inkml:trace>
  <inkml:trace contextRef="#ctx0" brushRef="#br0" timeOffset="101280.0852">13029 10029 200,'5'-18'253,"-1"4"1,-1 1-10,-3 3-3,1-2-7,-2 3-10,-1 0-14,-1 0-19,-2 3-10,-2-1-4,0 3-15,-1 1-10,-2 1-12,-3 0-11,-1 3-7,-2 2-10,-2 3-2,-2 2-14,0 3-9,2 3-6,0 1-4,4 0-10,0 1 2,1 3-11,5-1-5,1-1-5,4-2-11,0-1 2,1-1-7,4 0 1,1-4-5,0-1 1,4-1-6,0-3 2,0 0-1,3-2-8,3-2 0,1 0-9,0-3 6,0-3 0,1-1-3,2-3-2,-3 1 2,-2 0 1,0 1-10,-2-1 2,0-1 5,-3 2-8,0 3 6,0-1-3,-4 4 1,1 0 0,-1 0-4,-3 2-1,9 6 2,-7 3 5,4 2-1,-4 3-4,2 5 1,-3 0 1,2 2 0,-1 0 1,0-1-2,-2 2-9,2 0 10,-1 1 3,-1-4-5,0 2-2,0-6 6,-1-3 2,2 0-8,-1-4 4,1-2 5,-1 1-2,0-3 0,0-2-1,0 1 2,0-3-2,0 0-5,0 0-7,0 0 10,4-15-10,-2 7-5,2-4-15,0-2-19,1 1-19,0 0-28,0-1-23,3-4-38,-2 5-28,1 1-36,5-4-48,-3 5-51,-1-1-175,2 2-532,1-1 236</inkml:trace>
  <inkml:trace contextRef="#ctx0" brushRef="#br0" timeOffset="101691.9839">13316 10127 133,'2'-7'265,"3"0"-16,-1 3-20,0-2-18,3 1-19,-1 2-14,0 0-19,2 0-13,-1 3-5,2 0-14,-2 2-10,0 1-5,-2 2-6,0 1 1,0 1-5,-1 2-4,-3 0-4,0 4-1,-1 2-3,-3-1 0,-2 6-10,-3 0-2,0-1-6,-2-1-1,0-1 2,0 0-6,2-3-2,-2-3-3,4 0 9,-2-2-16,2 0-2,2-4-10,1 0 8,0-1 2,0-1-1,2-1-11,1-2 4,0 0-8,7-7-11,1 1 4,5-3-5,4-2-5,2-2-3,4 0-19,2 0-29,11-5-29,3 1-31,2 5-60,3-2-91,0 4-80,-2-3-233,-1 0-600,-3 2 265</inkml:trace>
  <inkml:trace contextRef="#ctx0" brushRef="#br0" timeOffset="102662.3889">17864 9482 131,'12'-17'274,"-1"-3"-4,0 2-16,-2 2-6,-2 5-12,0-1-22,-3 2 3,-1 1-8,-2-1-10,-1 3-14,-1-2-14,1 4-14,-4-2-11,-2 3-7,2 0-21,-6 1-6,-4 2-8,-2 2-11,-5 4-10,0 1-8,0 3-2,0 0-10,3 5-2,-1-1-8,2 2-5,3 1-7,3-2-21,4-2 1,3-1-2,1 1-3,0-3-6,3-2 8,1 0-8,2-1-1,1-2 2,3-1-8,3-3 6,5 0 7,-1-1-10,0-5 2,1 2-3,6-5 1,-1 2 2,-2-4 7,1 2-8,-5 2-4,0 0 2,0 1 1,-6 4-3,-2-1 3,4 0 1,-6 2-4,2 2-7,-2 3 22,-1 2 4,1 4-3,-4 9-2,0 0 5,-4 1 9,-1 4-6,0 1-4,-2-1 9,1 11-6,-1-10 8,3 0-14,-3 0-1,-3 7 2,4-7 2,1 0-2,-1-3-4,2-1-5,1-5 2,2-2-4,-1-5 7,-1-4-3,2 1 0,2-1 0,-1-2 2,0-3 0,0 0-3,10-6-3,-4-1 1,2-2 0,1-1-3,-1 0-10,5-3-12,0-2-49,-4 3-19,4-2-28,-3 4-39,0-1-51,1 1-47,6-4-61,-6 6-282,1-1-641,-1 1 284</inkml:trace>
  <inkml:trace contextRef="#ctx0" brushRef="#br0" timeOffset="103752.4727">18140 9575 228,'2'-6'312,"-2"2"-5,0-1-11,0 1-18,1 1-25,-1 0-20,0 3-20,0 0-18,0 0-8,0 0 2,3 9 5,-1-1-15,-4 4-17,2 3-11,2 6-8,-1-2-17,0 0-16,-1 1-6,2 1-8,-2 4-17,0-3-20,0-1-34,0-1-31,1 1-36,1-4-33,-2-2-37,2 0-44,0-2-47,1-1-58,-2-3-65,3-2-164,0-1-530,2-4 234</inkml:trace>
  <inkml:trace contextRef="#ctx0" brushRef="#br0" timeOffset="104198.2806">18602 9652 8,'13'-11'279,"-3"0"-6,-2 0-6,-2 3-21,2 0-12,-5-1-15,2 0-19,-3 3-5,1-3-10,-3 4-16,0-2-15,-3 2-13,-1 0-11,-2 0-4,-2 1-4,-2 2-13,-4 1-3,-1 3-9,-1 0-3,-4 2-8,-2 1-5,2 2-7,3 0-1,3 0-4,4 2-10,-4 2-2,7-4 7,0 1-23,2-2-5,0 2-3,3-1-9,0 0 9,2-3-7,3 0 1,0-1-2,2-2 13,1 2-21,4-3 0,0 0-7,4-3-1,-2 2 3,-2-1-1,4-2 1,-1 0-1,-3 2-2,0 0-7,-2 0 6,-1 0-3,0 2-4,-1 0 5,-2 3-6,2 0 5,-2 1 7,-1 4-4,-2 0-8,1 6 8,-2-1 0,-2 2 2,1 4-1,-1 2-11,0-2 9,-1-1-3,0 1 1,-1 0-8,2-6 18,-2-2-9,3 3-1,-1-6 0,2 0 3,0-2-3,0-2 0,2 0-1,-1-2-1,3-1 0,-4-1 4,10-2-4,-3-1 2,2-2 8,1-2-32,1-2-33,1-1-24,-2 1-26,7-6-8,-3 4-35,3-3-50,-1 0-39,1 0-23,0 0-20,-2-3-227,2 1-545,-2 0 241</inkml:trace>
  <inkml:trace contextRef="#ctx0" brushRef="#br0" timeOffset="104524.4086">18943 9533 185,'10'-16'208,"-2"3"17,-1 1-1,3-1 8,4 0-3,2 1-18,-4 2-6,7 0-1,-1 3-13,-2 1-18,-1 5-14,0-2-13,-1 6-13,-1-2-15,-5 3-5,1 2-18,-2 1-10,3 0-9,-3 4-5,-1 0-7,-3 1-5,-3-3-4,-2 4-12,-1 0 1,-5 3-5,-5 0-5,-3-1-5,1 0 2,-3-1-4,6-6-2,-5 4-5,1 0 1,3-4-4,2 0-6,4-2-14,-2 0-6,5 0-6,1-3-3,2 1 0,-1-1 1,4 2 1,2-3 4,0 1 1,6 0 3,0 0 4,5 0 4,-2 2 3,1-1 10,1 1 2,0 0 4,-1 1 7,-2 0 0,0-2 6,-4 2-8,-1 0 8,-1-2 7,-2 2-1,-1 2 8,-3-1-17,0 2 4,-6 0-7,-2 2 5,-4-2-14,-6 3-27,-2 1-24,-2 0-45,-4 1-60,-10 3-90,1-2-73,-5 2-253,-4-5-600,-3 1 265</inkml:trace>
  <inkml:trace contextRef="#ctx0" brushRef="#br0" timeOffset="106557.9691">13900 6293 22,'-3'-9'203,"-1"-2"-12,0-1-13,-2 2-16,-1 1 2,0-4-13,-1 3 5,1 0-9,-3 0-15,3-1-8,-6 1-6,-1 1-21,0 0-3,-6-2-12,-1 1-2,0 1-5,-3-1-7,-4 1-9,1 2-1,-9-6-9,7 6 3,-9-4-4,12 2-3,-14 0-3,12 0-1,-9-3-2,0 4 0,10 0-7,-3 0 2,-7 2-6,0-3-3,10 3 7,-11-1-9,-1 0-5,10 3 5,-9 2-3,-1 1 0,1 0 0,8 1-3,-11 1 3,1 1-2,1 1-3,-1 1 7,1 0-8,9 0-3,-10 3 0,10-1 3,-8 2-1,0 3 1,9-4 1,-8 3-4,9-2 1,1 3 1,-1 0-3,1-1 4,-5 6-5,7-5 0,-1 2 1,2 2 0,2 1 2,-1 1-3,1-3-2,1 4 3,-2-1-3,2 3 1,1-2 2,1 1-1,-7 8-1,8-9 0,4 2 1,-3 0-1,0 1-2,3 3 0,0-1-1,4 0 3,-4 0 2,3 3 0,2-1-1,-2 8 0,5-10-4,2 5 6,0-4-4,2 2 0,2-1 0,2 0 2,-1 0 5,2 0-7,1 0-1,-1-1 4,0 2-2,1-2-1,0-1 3,1 0-6,-1 1-1,1 1 0,1-4 2,-2 2-2,2 1 3,1-3 1,-4 1-3,4 1-1,0-1 0,3 0-4,-3-1 6,0 0 1,4 0-2,-1-3-2,3 1 1,-2-1 3,2-2 0,2-1 0,2 3 1,1-5-3,2 3-2,1-3 1,2 2-1,-1-1 2,-1 0-1,3-2-1,0 1-1,0 0 1,-1 1 1,-1-2-2,1-2 3,-1 1-3,1-3 3,-1 2-3,1-2-1,1-1 0,1-1 2,1-1-3,0 1-2,-2-1 6,4 0-1,-4-3 7,3 4-11,-2-2 1,0-1 1,-2 2-1,2-3-6,1 0 4,-3-2 2,-1 3-4,0-2 5,0-1-1,0-1-1,2-1 1,3 2 8,-2-1-7,-1-2-1,3-2-1,-1 0 11,-1-1-13,3 1 4,-3-2-7,2 1 7,-1-1-1,0-2 2,2 2-2,-3-3 2,1 1 1,0-1-7,-1-1 7,-2-1-2,0 2-3,1-1 3,-2-3 1,1 2-1,1 0 5,-2-2-7,1 1 7,0-1-3,-2-1 4,-2 0-1,1-1 4,0 2 0,0-1 17,-2-2-7,-1 0-3,1-2-4,-2 4 5,-1-2 7,-1 1-4,0 0 1,-1 0 4,-2-2-1,2 1 0,-3 1-3,1-3 8,-3 1-3,-1-1-7,2 0 4,-2-1-3,-3 0 1,2 0-3,-3-2-1,1 0 0,-3 1-6,2-2 3,-3 0-3,0-1-5,1 1 2,1-1 3,-2-1-2,-3-2-3,0 1-6,-1-10 8,0 2-7,0-1 4,1 1-2,-1-1-6,-1 9 7,-2-9-6,2-1 3,-1 1-2,-1 0 3,0 8-11,-3-6 1,3 6-2,-1 3-18,-1 1-6,-2 1-5,-3 2-19,-2 3-28,1 3-26,-8 1-29,1 5-39,-5 2-41,2 1-51,-5 4-234,-8 1-547,0 0 242</inkml:trace>
  <inkml:trace contextRef="#ctx0" brushRef="#br0" timeOffset="108071.9177">19211 6166 137,'-10'-7'136,"0"-3"-7,0 3 3,0-2-7,-3-1 6,0 0-9,-4-2 0,-2 0-23,1 1 4,-2 0 6,1-1-7,-4 3-6,0-4-4,-1 1-5,-1-1 5,-9-2-9,6 6 1,-7-4-6,-2 2-3,1-1-8,10 3-5,-3 4-5,-8-4-5,9 3-2,-13-1-6,3 3-1,10 1-4,0 1-5,-13 1-3,13 1-3,-2-1-3,2 4 0,0-2-5,0 2-2,-10 3 1,10-1-2,-2 3-3,2-1 0,-10 3-2,11-3-2,0 3-1,-9 1 1,9-2-2,-1 3 1,3-3-3,-2 1 0,0 0-1,2 4 0,-13-1-3,12-2 1,1 0-1,1 2 4,2-3-4,-1 1 0,2 2 2,-2 0-1,4-1 0,0 1-1,-1 2 0,4-1 0,-1 0-1,-1 1 2,1 2-2,0-1 1,1 2 1,2-1-2,-1-1 2,2 4 1,-2-3-4,3 2 5,-1 0-2,2 0 0,0-1 2,0 2 0,1-2-2,0 1 3,0 3 4,2-1-1,-1-2 3,1 0 4,-2 0-3,0 1 0,1 1 0,1-3-4,-2 1 1,1 3-1,-2-2 1,2 3-1,1-5 2,0 4-1,0-2 1,-1 2-2,3-2 1,-1 2 0,2-2 1,0 0-2,0 0-1,3-6 1,0 7-1,1-1 4,-1-1-5,2 1 1,0-1 0,4-2-2,1 3 8,1-2-6,2 2 0,1 0-5,-1-2 5,2 0-3,1-1 3,1 1-2,0 0 4,3 2-3,2-2-2,-2-1 4,4 1-3,-1 0-6,2-2 5,1 2 1,0 0-2,0-1-1,1 1 2,1-4 0,1 2-1,-1 1-3,1-3 2,0 1 12,2-4-11,-2 2 0,3 1-1,10-2-2,-11-4 4,1 0-1,10 2-1,-9-2 0,9 0 0,-9-3 1,0-1 1,3 2 3,7-3-9,-7 1 5,-3-2-3,12 1 2,-11-1-2,-1-2 0,9 1-4,-8 0 3,10 1 0,-10-2 0,-1 0 2,-1-3-1,14 2 2,-13 1-1,0-3 3,3 0 1,7-1 1,-7 2 1,7-4 3,-10 1-1,10-4-1,2 2 3,-11 1 1,8-3 1,0-1 12,-8 0-11,-1 3 1,10-4-1,-10 2-1,9-4 5,-12 4-4,2-4 3,9-1 1,-11 3-4,1-1 3,-1-2 2,1 1-1,0-2 9,-4 0-3,2-3 6,-1 1-4,-3-2 5,0 0 0,-3-2 0,0 1-2,6-10 5,-9 7 0,5-8-9,-7 9 4,5-12 1,-5 10-7,0-11 1,0 1-2,-5 7-3,1-6-5,-2 8 5,0-11-6,-2 2 3,-1-2-2,-3 0-6,0 0 3,0-1 0,-4-2-6,-2-1 3,-3 1-2,-2 1 9,-3 1-15,-2-1-4,-5 1-5,-3 3-6,-5 1-3,-6 4-6,-2 2-1,-5 3-45,-17-7-12,14 12-27,-22-1-24,3 2-29,16 10-44,-21-2-34,21 4-64,-23-1-201,2 4-545,22 0 242</inkml:trace>
  <inkml:trace contextRef="#ctx0" brushRef="#br0" timeOffset="109287.6662">13758 9898 145,'-1'-3'190,"-2"-2"-8,0 2-15,0-1-16,0-2-5,-2 0-6,0 1-11,0-2-19,-1 1-1,1-1-4,-5-2-8,1-2-6,1 1-4,-5 3-5,2-5-3,-5-1-6,5 3-1,-6-3-3,-1 0 0,2-1-5,-2 0-2,-1-2-4,-1 0-8,0 1 4,0-1-7,-2 0-3,-1 0-5,-8-6-2,8 7 1,-2 1 0,-7-7-2,6 9 4,1-2-9,-2 3 0,-8-6-2,0 3 0,8 4-5,-1 0 1,0-1-2,-8 1-4,8 1-1,0-1 0,0 1-1,-9 0-3,11 1-1,-2 1-3,1 0-1,-3 4 3,0-1-2,-8-2 0,8 3-1,2 3 0,-2 0-3,-8-2 10,8 4-10,-7-1-1,8 3 0,1 1-1,1 1 0,-2 1 1,2 1-2,0 2 1,2-1 0,-2 3-3,1 0 1,4 1 0,-2 1-1,2 1 2,2 1 6,-1 2-11,0-1-1,1 0 4,6 0-1,-3 4 1,3-4-1,-1 3 0,2 0 7,0 2-8,3 0 3,-1 3-5,0-1 5,4-1 0,-3 3 0,0 8-3,3 0 2,0-1 2,0 1-2,3 1-3,1 1 3,2-1-2,1 3 1,1-3 0,-1-1 1,7 3 0,-4 0-1,5-4-1,1 4 5,-2 1-3,4-2 2,3 0 1,3 1-4,-1 2 0,2-3 4,3 1-4,2 1 1,2-7 2,2 3 2,2-2-5,2-3 1,0-4 4,4 2-2,1-4 2,0 0 0,4-4-4,-1 1 4,0-2 0,0-2-4,1-3 2,4 1 0,-2 0-1,0-2 4,-2-1-4,2 0-2,0-2 9,1-5-9,0 0-6,1-3 3,-2-1 1,1-1-6,-1-5-1,1 0 2,1-4 0,0 2 1,2-4 1,-6-1-3,3 0 3,-3-3 0,0-2-2,0 1 3,-6-2-3,2-3 5,-1-2 1,-4 0 0,1-1-2,-4-4 4,-3-1-1,-1-3 2,-3-3 0,0-4-3,-3 1 3,-2-5-4,4-15 5,-12 21 2,-1-5 0,-1-3-2,-3 2 3,-1-19-4,-3 22 1,-2-3 1,-1 0-2,-4 3 0,-5 2 3,-4 3-1,0 2-4,-4 2 3,-3 2 2,-4 6-8,-5 2-11,-2 5-21,-4 3-22,-4 2-27,0 5-36,1 2-63,2 2-45,-7 5-217,3-2-482,3 0 214</inkml:trace>
  <inkml:trace contextRef="#ctx0" brushRef="#br0" timeOffset="110671.9639">19446 9178 197,'-6'-7'210,"1"0"-6,-1-1-13,-3-4-12,1 2-14,-1-1-15,-2 1-6,-4-5-13,-1 3-7,-1 0-5,-1-1-11,-2 3-3,-3-1-9,0 0-6,-1-1-4,-13-1-10,0-5-2,-2 3-8,2 2 1,0 1-3,-3-1-3,2 0-2,-2 2-4,-3-1-1,3 3-3,3 0 1,-2 2-4,2-1-2,-3 1 1,2 1-2,10 4-5,-11-3-1,-1 3 0,12 2-4,-11 0-5,9 0 13,2 1-15,-3 0-6,-7 2-3,8 1-1,-8 2 3,10-2-5,-10 1-3,-1 4 3,12-5-3,-1 5-1,-10 0-2,1 3 4,12-2-2,-12 3-4,12-3 0,-10 5 2,8-4 0,-7 5 1,10 0-2,-3-3-1,-6 6-2,9-4 0,-9 6 0,11-3-1,-8 3 1,1 1-1,8-3 1,1 0 11,-7 6-14,9-6-1,-1 1 4,-5 9-1,7-9 7,1 1-11,0 1 0,0 0 5,2 2 3,-4 7-4,7-8 2,-2 1-2,2 1 0,1 0 1,3 1-7,0-2 5,1-1-3,0 2 5,2 0 0,3 0-4,-2-2 1,4 4 1,1-2 2,1 0-3,2-1 2,1 0 4,1 2 0,3-1-3,1 0-1,1-2 9,1 1-11,6 10 6,1-5-5,-4-6 2,0-1 0,5 8 2,-4-8-2,1 0-9,1-1 9,-1-2-1,9 6-3,-7-5 0,8 5-3,-1-2 7,-5-5-1,-1-1-3,12 6 2,-10-7 0,8 5-1,-7-3 1,-1-2-1,4-2 0,8 6-3,-1-4 3,-10-1-5,8 2 3,-7-3 1,1-3-8,9 2 10,-10-3-11,1-1-1,-1-1-7,-1-2-1,3 0 4,-6-2-2,6-1 1,-2-3 3,0 4 1,2-4-2,1-2 3,-2-1 1,2-1 2,0 0-1,0-1 2,10-6 1,-10 6 0,-1-3 0,1 0 0,0 0 0,1-1-4,-3-2 4,12-2-1,-11 3 3,-1-1 1,9-6-1,-9 8 2,-2-3-2,2 0-1,9-5 3,-11 3-4,2 0 3,1 1 3,6-5-3,0-2 1,-10 6 3,-3-1-6,3 1 6,1-2 1,-2 1-4,-1 0 6,0-1 3,-1-1-1,1 1 2,-1-1-4,0-1 5,1 1 1,-1-3 4,7-5-1,-7 5-4,6-5 10,-2-1-4,-1-3-4,-6 7 1,4-6-3,0-2 5,-4-2 7,1 1 3,-6 7-1,2-11 1,-1-1 5,-3 0-9,1-1-3,-3-4 3,1 1-7,-6-1 4,2-1-4,-1-1-3,-4 2-1,0-2 1,-4 2-6,-2 0 1,-3 2-1,-3 0 3,-2 3-8,-3 1-9,-4 2-10,-5 2-11,-6 4-15,-3 0-27,-5 3-13,-1 5-37,-3 5-28,-5 4-47,0 2-57,-24 5-312,4 3-610,20 2 270</inkml:trace>
  <inkml:trace contextRef="#ctx0" brushRef="#br0" timeOffset="119845.6165">10868 6790 50,'-10'0'86,"-1"-1"-12,2 2 11,1-1 5,2-1 9,1 1 5,-1 0-3,6 0 4,-9-1 2,5 1 2,4 0-3,-6 0-6,6 0-5,-4-2-9,4 2-2,0 0-7,0 0-5,-6 0-10,6 0-3,0 0-8,0 0-1,0 0-5,0 0 0,0 0 3,0 0 11,0 0 0,14 6 0,-1-5-2,2-1 2,7 1 10,5-2-7,2 0-3,12-5-4,2 2 0,0-1-3,2-2-4,0 2-1,2-2 6,-2-1-12,1 1-4,21-4-3,-22 3-3,3-1-4,-2 0-1,4-1-1,-4 4-6,2-2 0,-7 0-1,-3 4-1,-11 0-3,-3 2-2,-3-1-1,-7 3-1,-4-2-1,-1 2 0,0-2 1,-5 3-1,0-2 0,-4 1-6,7 0 1,-7 0-6,3 1-20,-3-1-12,0 0-19,0 0-23,0 0-27,-11 5-32,4-3-21,3 0-26,-3-2-28,-2 1-158,1-3-397,-1 0 175</inkml:trace>
  <inkml:trace contextRef="#ctx0" brushRef="#br0" timeOffset="120151.7963">11563 6478 1626,'-9'-11'-5,"2"0"3,0 0 38,1 4 22,2 1 21,0 3-6,0-1-13,1 2-15,1 0-9,2 2-4,0 0 7,0 0 2,0 0 3,9 9 8,-3-3-3,1 3 6,3 2 7,1-2-6,0 2 3,5 2-4,2-1-2,1-1-1,1-1-3,1-1 4,2 0-9,1-4-4,1 1-3,2-1-4,-3-2-4,0 1-1,1 0 0,-1 0-5,-1-1 1,-2-1-4,-4-1-2,-2 3 4,-2-2 3,-2 0-3,-2 0-1,-1 1 3,-4-1 5,2 2 9,-5-1-2,2 4-1,-6 1 2,-1 3 0,-7 7-7,-6-2 2,0 3-4,-11 7-11,1 2-14,-1 2-23,-3 0-40,-2 2-33,-13 15-56,12-13-67,-11 16-281,10-16-538,-12 9 238</inkml:trace>
  <inkml:trace contextRef="#ctx0" brushRef="#br0" timeOffset="125777.8664">6960 8363 112,'0'0'120,"0"0"-12,3-6-9,-3 3-9,0 3-5,0-4 3,0 1 12,0 3-10,0-4 1,0 4-6,0-5 0,1 3-5,-1 2-1,-1-6-6,0 5 2,1-3 1,-3 2-5,3 2-3,-2-5-11,1 1-1,-1 3 3,-2-3 0,1-1-10,-1 1 0,1 0-1,-2-3-3,0 3-3,0-3-5,1 2-3,-1-1-1,1 1-1,-1-2-1,1 1 3,-2 0-3,0-1-1,1 1-4,-1-1-2,1 1 0,0-1-2,-1-1-1,0 1-2,0-1-3,1 1 1,0 0 0,0 1-2,0-1-5,1 0 2,-2 0-5,2 0 3,0 1 1,0-1 1,-2 1 1,2-3-2,-1 3-5,0-1 8,0 0 0,3 1-3,-3 1-2,1-2-2,1 0 7,-1 0-4,1-1-2,0 3-4,-1-4 2,2 3-1,-2-1-1,1-1 1,0 1 0,-1 0-2,0-2 3,0 4-4,1-4 6,-1 2-6,0-1 0,0 1 0,0 1-2,0-3 0,0 2 1,0 0 0,-1 0-1,2 0 1,-1 1 2,0 0-1,1 1 2,2 1-4,-3-3 2,-1 1 0,2 2 1,-1-2-4,0 0 4,-2 0 1,2 2-2,1-1-3,-1 1 2,1 0 6,-1-1-2,-2 1 1,2-2-1,-1 1-2,0-1 0,0-1 3,0 2-3,0-2 6,0 2-4,0-1 0,0 0-4,0 0 1,-1 0 1,-1 1 2,2 0-2,0-1 0,-1 1 6,0 0-9,0 0 3,-1-1-5,3 1 3,-2 0 2,2 2-3,-1 0 2,0-1-3,1 2 3,1-2-2,-1 1 1,0-2 2,-2 3 0,3-1 1,-1 0 0,1 0-2,0 0 1,-1 2 0,1-3-6,-1 2 3,-1-1 3,0 1-2,2-1 1,-1 0-2,-1 0 5,0 1-3,1 0 2,-1-1 3,0 1-6,1-2 1,-1 2-1,-1 1-3,-1-3 4,2 2-2,-3 1-1,0-2 2,3 1 1,0 1-3,-1-1 2,1 2 0,0-1-1,-2-1 1,3 1 1,-6 1-1,3-1-1,0 1-2,0 0 2,-3 0 6,3 0-9,0 1 1,0-1 2,1 0 3,-1 0-3,0 1-3,2 0 4,-2 0-2,1-1 2,0 1-1,2-1-1,-1 0-2,-1 2 3,0 0 0,-1 0-1,3 0 1,-3 1 1,1-1 0,-1 1-1,0-1-1,2 2-1,-4-1 1,6 0 0,-4 0 2,3 3-2,-3-3-1,1 0 2,2 2 1,-3-1-2,0 0 1,4 1-4,-2-1 4,0-2-1,1 4-1,0-1 1,0-1-1,1 0 0,-1 0 4,1 1-2,0 2 0,0-1 2,-1-2-4,1 0 3,2 1 0,-2 1-1,2-1-1,-2 0 2,1 0-3,1 2 4,0-2-2,-1 3 0,-1 0 2,2 0-1,0-3-4,-1 1 5,1 0-2,-1-1 1,1 3 1,-1-4-2,1 3 0,-2-1 1,3 0 1,-3-1-6,2 0 3,0 3 2,-2-1 9,0-1-10,2 0-2,-1 0 0,-2 1 3,4 1-2,-1-3 0,-1 0 0,-2 1 2,4 1-4,-3 1 3,3-1 0,-1 2 1,-1-2-2,1 2 0,-2-3 3,3 1-1,-3 2 3,3-4-2,-4 3-4,1 0 1,3 1 2,-4-1 1,4-2 2,-3 3-2,3-2-2,-4-1 5,3 1-1,-1-2-1,-1 1-2,2-1 2,-2 2-2,0-2-1,2 1 2,-2 0 2,0-1-1,3 2 0,-4-2-1,1 0 0,-1 2 2,1 0-4,-1-1 1,1 2 0,-1-4 7,1 1-7,-1 1 4,1-2-1,0 2-1,-2 0 4,0 0-3,3-3-2,-1 3 3,0-1-3,0 0 0,0 1 2,-1-1-4,1-1 4,0 1-3,1 1-2,-3 0 3,1 1 0,0 1-2,2-4 5,1 1-4,-3 2 0,2-1 0,1 0-2,-3 0 1,4-1 4,-3 0 6,3 1-7,-1-1-1,-2 0-4,3 1 6,0 1-4,0 1-2,-3-1 3,3 0-3,0 1 4,0 0 8,3-1-10,-6 2 1,6-3 1,-3 2-1,0 1 0,3 0 3,-2 0-5,-1-2 4,3 3 0,-3 0-3,0 1 2,3 1-2,-2-3 1,0 4 0,1-3 4,1-3-4,-1 5-1,0 0 5,2-3-5,-1-1 4,0 1 6,0 0-9,1 3 1,0-4-1,0 3-1,2 2 0,-2-5 1,0 4 0,2 1 1,-2-2-4,2 1 2,-2-1 1,0-3 1,0 4-1,2-3 7,-2-1-6,3 3-1,-2-3 0,0 2-3,5-1 5,-6-2-3,2 0 2,1 0 0,0 0-2,0 0 1,0 0-1,0 0 4,0 0-1,0-2-4,0 3 5,-1-2-3,1 0 1,0 0-1,0 1-1,-1-1 1,-1-1 1,1 3-3,1-3 2,-3 2-1,2-2 1,-2-1 0,3 1 10,-1 1-10,2 0 0,-4-2 1,4-1 1,-3 2-2,2-1-2,0-1-1,0 1 1,0 1 10,0-3-12,-1 1 4,-2-1 0,3 0-3,0 0-3,-1 0 6,2 0-3,-1 1 2,-1-2 4,1 0-3,2 0 0,-1 0 2,0 1 0,1-2-4,-1-1 5,-1 1-5,3 0 1,-3-1 0,3 0 1,-3 1 0,0-2 0,3 1 1,-3-1 0,0 1-2,0 1 0,0-2-1,0-1 1,3 2-1,-3-2 2,0 1-1,0 0-1,2 0-1,-4 1 1,2-1 1,2 0-2,-1 0 2,-1 1 0,3 0 0,-3 1 1,0-2-3,0 1 2,3-1-2,-3 0 0,0 0 2,0-1-1,0 1-1,-1 0 3,2-1-2,-2 0-2,3-1 2,-2-1 0,0 1 2,0-1-1,0 0 4,0-1-5,-2 0 0,2 0 0,1 0 2,-1-3-4,0 2 2,-1 1 1,0-1 0,-2 2-3,3-3 6,-1 1-3,-2 0-3,0 0 6,1 1-4,0-1 1,-2 0-3,2 1 2,0-2 0,-1 0 0,2 1 0,-2 0 1,1 1 0,0-3-2,0 1 2,-1 1-1,1 0 4,-1 0-3,1-1-3,-1 0 4,-1 2-2,1-1 0,0 0 0,0 1 6,0-1-1,-1 0-4,0 1 0,1-1-2,-1 0 4,1-1-4,-1 5 0,-1-5 1,3 3 2,-4 1-4,3-3 2,-2 1 3,1 2-3,-1-2 2,3-1-4,-1 1 4,-1-1-3,1 2 2,0-2 7,-1 1-6,0 0-1,0 3 1,0-1 1,-2-3-5,2 2 1,0 0 2,0 0-3,0 1 1,-1-1 2,-2 1 2,3-1-2,-1-2 0,-1 3-1,3-3-1,-1 1 5,-1-1-6,0 0 0,1 2 3,-1-3-2,0 2 1,1-3 4,-2 1-2,2-2 2,-2-2-2,2 0 0,-2-1-3,1-2 1,0-3-1,-3 0 1,1 2 2,-1-3-1,0 1 1,1-3-3,-2 0 2,-1 1-6,1 2-18,-3 4-33,0 0-41,-2 1-66,0 0-56,-3-3-224,3 3-480,-7-2 213</inkml:trace>
  <inkml:trace contextRef="#ctx0" brushRef="#br0" timeOffset="135316.3764">19296 9540 95,'0'0'141,"0"0"-15,0 0-7,0 0-6,0 0-6,16-2-3,-16 2-14,5-2 6,-2 1 8,0-2-6,1 1-2,-1 0-7,0-1-1,1 1-4,-1 0 6,0 0 9,0 0 0,-2 0 4,-1 2-6,6-4-5,-5 2-11,2-1-6,-1 0-1,0-1 5,0 0 5,-1 3-2,1-3 5,-1 1-10,2-2-7,-2 2 0,1-1 8,-1-1 6,-1 2-5,0-2-12,0 1 1,0 0-3,0-2-3,0 2-3,0-1-9,-1 2 7,1-2-6,0 1-3,-2 1-1,2-1-10,-1 0 0,0-1-6,-1 1-1,-1-1-2,3 1-1,-1-2 0,-2 3-7,0-1 7,3-1-14,-3 1 6,2-2 1,-2 2-1,-1-4 4,1 4 3,0-1-3,0 1-10,-1-2 10,1 1-5,0 0 5,-1 1-10,1-1 6,-1 0-3,-2-1-7,2 0 0,-2 2 4,2 0-1,0 0-7,-2 0 1,1-1 3,-2 0-2,1 2 0,0-2-1,0 0 5,0 2-6,1-2 3,-1 2-5,0-3 0,0 1 0,0-1 4,1-1-6,-2 4 3,0-4 5,2 2 1,0 1-2,-2-2 2,2 2 0,-3-3 7,3 3-2,-1 0-4,-1-3-4,1 3 7,0-1-3,1 0-2,-2 1-2,0 0-3,1-1 8,0-1-8,-1 2 7,1-1-4,-2 0 0,1 2-2,-1 0 6,1-2-8,0 3 3,-1 0 2,1-1-6,-2-3-1,2 5 0,-3-2 2,0 0-7,0 2 5,-2-3-2,2 2 5,3 0-1,-3-1-2,-1 1 6,1 0-4,-4-1 2,5-1-3,-1 2-3,0 0-4,-2-2 5,0 1 9,3 1-9,-1 0 3,-3 0 0,3 0-11,2-1 3,-3 3 9,3-3-1,-2 2 8,0-1-12,0 1 8,0-1-8,2 0-2,-2 2 4,0-2-1,2 2 0,-1 0-5,-1 0 2,2 0 10,-2 0-11,0 2-2,1-2 1,1 0 5,-1 1-1,1-1-3,-3 0 3,3 0 1,-1 1-3,0-1-2,0 1 3,-1 0 1,2-1 2,-1 0-4,-1 1 3,3-1 2,-4 0-8,4 2 7,-6-1-2,6-1 1,-4 2-4,1-1 2,0 0 2,1 0 3,0 0-2,-1 1 2,2-1-1,-2 0-2,0 0 0,2 0-4,-1 0 6,1-1-4,-1 1 4,-2-1-3,4 0 8,-3 0-7,0 0 2,0 0-6,2 0 5,-1 0 0,0 0-2,0 0-1,-1 0 3,-1 0-3,4 0-3,-3 0 2,-1 0-2,2 0 7,0 0 5,-3 0-12,4-1 5,-2 1 0,0 0 0,0 0 10,0 1-11,-1-1 19,1 0-25,2 0 5,-2 1 2,-1-1-7,-2 0 3,2 1 5,2 0-8,-1-1 8,2 2 0,-3 0-3,-2-2-2,3 0 3,-1 0 3,2 1-2,0 1-5,-1-1 4,1 1 1,-2 0 0,3-1 0,-2 3 4,0-3-8,0 2-2,-1 0 6,1-1 0,0 1-1,2 1 0,-2 0-1,1-3 1,1 5 17,-2-3-15,1 1-4,1 1 0,0-1 14,-1 2-14,2-3 17,0 3-15,4-2-2,-5-1 1,2 2 3,1-1-4,2-2-4,-2 1 4,1 2 5,1-1-5,1 0 0,-4-1 3,2 1 3,-1 0-4,1 0-3,-1 1 6,1 1 1,1-3 5,-3 0-8,5 1 1,-2-2-4,0 1-1,0 0 7,-1 3-5,-2-2 4,2 0-4,0 2 8,1-3-4,-3 3-7,4-3 0,-3 3 4,4-3 5,-2 0-5,0 1-4,0-1 6,2 1 0,-2 0 4,-1 0-5,1-2 4,-1 2-5,1-1 8,-2 1-12,0-1 9,1 0-13,1 1 13,-2-1-7,0 1 8,0 0-1,2 0-3,0 1 2,-1-2-1,1 2-6,0 0 7,-1-2-5,0 0-3,1 2 8,0 1 3,-1 2-4,1-2 0,0-2 2,0 3-3,2-1-8,-2 1 3,2 0 8,-1 0-8,0 0 5,-2 0 1,1 0 5,1 0-5,-2 0 5,1 2-2,-1-4-4,1 3 3,0 0-5,-2-1 7,2 1-3,-1-1-1,-1 1 5,1 0 18,0 0-26,0-1 3,-1 1 4,1 0 3,1-2-2,-1 2-1,1-1 11,1 0-10,-2 0 2,2 2 2,1-2 2,-1 2 3,-1-3-3,2 3 0,1-2-4,0 2-2,0-2-2,0 1 3,0 1 0,0 0-1,0-2 0,2 1-2,0-1 1,-2 2-3,0-1 6,2 2-5,-2-3-4,2-1 5,1 0 0,-3 4-3,3-3 1,-1 1 5,2-2 1,-2 1-7,1 1 5,1-2-9,-1 2 4,2-2-1,-1 1 12,0-1-9,2-1-4,-2 3 1,-1-3-2,1 0 2,0 1 0,2 1 3,-2 1-3,3-1-1,-3 0 0,0 1 4,1-2-8,-2 0 2,0 2 4,2-1-3,-2 0 0,2 0 2,0-1 3,-1 1 1,1 2-5,1-2 3,0 0-1,2 2-3,-1-3 5,0 0-8,-1-1-1,1 0 6,0 0-3,-1 0 2,-1 0-2,1-1 3,1 1 0,0-1-1,0 1 0,0-1-5,0 1-1,0 1 8,2-1-2,-4 1-1,2-1-1,-1 2 1,0-1 4,1 0 0,-2-2-5,2 3 0,0-1 3,-1 0 3,1-1-3,-1 1-5,1 0 5,0 0-5,0-1 2,-2 1 4,2-1-4,2-1 1,-2 2-1,0 0 5,0 0-3,0 0 3,0-1 2,0 2-8,-1-2 5,1 1 0,-2 0 0,2 1-3,1-2 2,-1 1 3,0 1 10,-2-2-8,1 2-1,1 0-2,0-1 1,0-1-4,0-1 1,1 2 7,1 0-4,-2 0-1,1-2-2,-1 2 0,5 0 4,-5-2-2,1 0-2,-2 4 2,1-4 4,3 2-3,-3-3 6,0 1-9,3 2 4,-2-2-1,1 1-5,-1 0 1,1-2 2,-1-2-5,-1 2 6,3-1 5,-2-1-4,1-1-5,-1 2 2,2 0-4,-3-1 3,0-1-3,3-1 6,-3 1 0,3 0 1,1 1-3,-1-1-2,0-1-5,0 1 9,0-2-1,0 1-4,-1 0-4,1 0 7,0 0-6,-1-2 2,-1 1-2,0 1 4,1-1-7,-1-1 2,1 3 5,-2-2-1,0-2 0,0 3-5,1-1-1,-1 0 5,0 0 1,1 1 1,0 0-5,0-2 6,-1 3-1,-1-2 2,3 1 0,-1 1-6,0 0 8,-2 0-4,3-1 5,0-1-6,-2 1-1,0 0 7,3 0-6,-3-1-1,0 1 4,2 0-2,-1-1 1,2 2 5,-1-1-4,0-1-1,1 1 2,-1-2-4,2 1 2,-1 0 2,-2 0-4,2 1 5,-3-1 0,4 0-6,-3-2 4,1 3-2,-2-2 1,3 0-1,-3 0 3,2 0-4,1 0 3,-2-1-1,0 1 3,0 1-4,0-1-5,1 1-3,0-1 6,0 0 2,-1 0-4,1 1-2,0-2 7,1 2-1,-3 1-4,3 0 0,-3 0 6,4-1-7,-2 1 5,-1 1-4,1-3-1,0 1 3,-1 1-5,1-1 2,0-1 1,0 0-3,1-1 2,0 0-6,0 1 1,1-2 0,-2 3 0,1-3 2,-2 1 1,2 3 3,-1-3 1,1 2-4,-2-1 5,6-1-7,-1 2 5,1-2 1,-2 1-4,1 0 2,-4-2-2,3 1-7,-2 3-7,4-4 18,-7 1-4,6-2-1,-2 1 6,2-1-10,-2-1 15,1 2-14,-3 1 9,-1-3-3,1-1 4,-2 3-6,0 0 13,1-2-10,0 1-3,0-3 0,-1 3 2,-2-1 0,0 0 7,2-2-5,-3 2 3,2-2-2,1 1 7,-3 0-6,2 0-3,-1-3 1,1 4-2,1-4 2,0 0-3,-1 1-4,1-2 11,-3 4 4,2-3-5,-2 0 0,2 0 2,-1 1-4,1-1 0,-2 4 3,0 0 1,0-2-6,1-2 8,-1 4 1,1 0-7,0-2 10,-1 2-14,0 1 24,1 1-20,0 0-1,0-1 3,0 0 1,0 1-3,0-1 4,2 1-3,-3-1 0,3 1 0,-4-1 2,3-1 2,-1 3-6,1-3 4,-2 2 0,2-2-4,-2 2-1,2-1 2,0 0 0,-2 1 5,1-3 6,-2 2 6,2 2-10,-2-4 5,1 1-2,0-2-3,-1 1-3,1 0 3,0-4-1,-1 0-2,0 5 8,0-6 1,0 0 6,0 1-8,-1 1 7,1-2 13,-2 1 0,1 2-5,-1-1 0,0-1 1,-1 3-1,-1 2-6,1-4-6,-1 4 4,0-1-7,-1 0-25,-1-1-26,0 2-45,0 0-41,-2 2-51,-2 0-73,0 1-91,-7-2-301,1-1-697,-7-2 308</inkml:trace>
  <inkml:trace contextRef="#ctx0" brushRef="#br0" timeOffset="152947.1917">3502 8326 29,'0'0'29,"0"0"-5,0 0-3,0 0-3,0 0-3,0 0 4,0 0 2,0 0 0,0 0-3,0 0-3,0 0-1,0 0 3,0 0-6,0 0 0,0 0 2,0 0-6,0 0 4,0 0-5,0 0 1,0 0-1,0 0-2,0 0 1,0 0-1,0 0 2,0 0-3,-7 0-1,7 0 1,0 0 3,0 0 1,0 0-6,0 0 1,0 0-1,0 0 1,0 0-1,0 0-2,0 0 3,0 0-1,0 0-3,0 0 7,0 0-2,0 0-4,0 0 1,0 0 8,0 0-8,0 0-1,0 0 0,0 0-1,0 0 1,0 0 2,0 0-1,0 0-4,0 0 5,0 0-1,0 0-1,0 0 2,0 0 0,0 0 1,0 0-4,0 0-2,0 0 7,0 0-1,0 0-5,0 0 3,0 0 2,1 4-3,-1-4 1,0 0-2,0 0 3,1 5-8,-1-5-10,0 0-5,1 3-36,-1-3-61,0 0 28</inkml:trace>
  <inkml:trace contextRef="#ctx0" brushRef="#br0" timeOffset="157241.7107">13189 7549 127,'0'0'172,"0"-4"-15,0 4-10,0 0-13,0 0-15,0 0-11,0 0 0,0 0 2,-1-3-3,1 3-3,0 0 0,0 0-2,0 0-1,0 0-1,0 0-5,0 0-3,0 0-1,0 0-2,0 0-7,0 0-10,0 0-4,0 0-5,0 0-3,0 0-8,0 0-7,0 0-6,0 0-3,0 0 0,0 0-6,0 0 1,-12 10-1,5-5-3,0 3 1,2-2-3,-5 4 3,1-1 1,0 1-9,0 0 0,0 1-1,-1 0 0,1 0 3,-3 4-3,0 0 11,2-2-5,-4 2-5,3 0 1,-2 1 1,0 0 2,2-1 1,0 1-3,1-4 0,-3 5 0,1-3-3,0 3 4,0-1-1,2 2 1,-1 1-3,1-2 3,-1 2 2,1 1-7,1-2 4,-1 2-2,2 0 1,-2 0-3,1 1 1,1-1-2,1 1 0,0-1-1,1 1 1,2-1-4,-3 1 5,2-2-2,0 2-1,1-4 0,0 2 3,0 0-6,0 0-1,1 0 3,-1 0 3,2-1-2,1-4 13,-1 1-11,2 4-4,-3-6-9,2 4 9,0-3 1,-1 5-5,2 0 8,0 0-3,0-5 0,-3 6-6,0-4 7,0 6-4,0-2 4,1 0-2,1-1 4,-2-3-3,0-2-5,0 6 5,0-6-3,1 0-1,-1 3-3,1-2 4,0-2-2,0 1 5,-1 1-6,2-1 6,-1 1 2,0-2 12,0 3-21,2-2 5,0 1 1,0 5 6,0-1-10,-1 0 2,-1-1-4,4 1 3,-2-5-1,1 0 1,-1 2 2,3 2 2,-2-5-14,0 2 9,0-3-3,0 0 3,-1 0-4,2-3-3,-2 5 9,2-4 1,-1 2-13,1-2 7,1 2 0,1-1 3,-1-2-3,-3-1 2,3 1-3,0-1 2,0 2 1,0-1 2,0-1 2,0 1-8,0-3 5,-1 3-1,0 1 1,0-6 8,1 6-18,-1-3 1,0 1 2,1-2-1,-1 1-1,0-1-6,0-2 27,-1 1-22,1 0-3,0-1 7,0 1 0,1-1-1,-2-1-7,1 1 0,-1 0 7,1-1-4,0 0 1,-1 0-4,1 2-4,0-4 0,-2 3-3,3-1-5,-1 2-4,0-2-15,-1-2-11,1 3-10,-1-2-16,2 0-15,-3-2-12,1 4-9,-1-4-9,0 0-9,2 3-30,-2-3-30,0 0-13,0 0-16,-2-9-10,1 2-7,-1 3-10,0-4-127,-1 2-402,-1-2 178</inkml:trace>
  <inkml:trace contextRef="#ctx0" brushRef="#br0" timeOffset="157571.821">12645 9244 115,'-7'-2'133,"0"0"6,0 2-2,3-2 11,-1 0-1,0 0-8,5 2-8,-7-2-8,6 1-4,1 1-7,0 0 4,0 0 0,0 0 2,0 0-5,0 0-9,8 7-1,-5-3-2,1-1-4,4 5 4,-2-4-3,-1 3-8,0 1-1,0-2-2,4 5-12,-2-1-2,0 1-2,0-2-1,2 0-10,-2 4 2,0-2-6,-3-4-2,3 4-7,0 1-8,-4-4-2,3-1-1,-1-1-2,-2-1-6,1-1-1,-1 0-8,1 0 4,-1-1 0,1-2-1,-4-1-4,10-4 4,-2-1-2,1-7-7,3-2 0,0-6 0,2-2-8,2-11 4,-2 0-5,-3-3-6,1 4-11,-2-3-13,-1 2-2,2 1-3,-6 5-26,1 2-13,0 0-23,-2 2-25,2 0-38,-2 3-46,3 0-34,-7 6-218,2 0-490,-1-2 217</inkml:trace>
  <inkml:trace contextRef="#ctx0" brushRef="#br0" timeOffset="158202.1354">12123 8395 209,'3'-10'199,"-3"2"-6,0 1-3,0 0-6,-2 2-7,2-1-12,-1 3-18,-2 0-14,-1 0-10,1 1-8,-5 1 1,1 3-3,-3-1-4,-1 4 0,-3 1-7,1 4-5,-1 2 4,-3 3-5,4 1-6,0-1-5,2 2-9,4-1-2,-1 3-10,2-5-6,2 0-4,2 0-3,1 1-6,1-2-4,1-1-7,1-3-1,2 1-7,-1-3 4,1 1-9,2-2 2,-2-3-5,6-1 4,-2-1-4,4-2-3,3-4 4,-5-2-3,4-1-1,2-5-3,-2 0-5,-3-4-2,-1 1 11,-2-4-9,-1 1 0,-1 1-1,-2 4-1,-3-1-2,1 2 3,-2 4 14,0 2 7,1-2 6,1 6-5,-1-1-4,-1 0-5,0 4-4,3 0 5,-3 0 5,4 9-4,0-2 2,2 4 3,0 4-2,-1-2 3,5 4-8,-3-3-4,0-2 2,3 5 3,-3-4-6,3-1-6,1-1-7,3-2-2,0-5-17,8 1-25,-1-5-35,1-5-43,2-1-55,4-5-61,10-10-64,-5 0-222,3-6-564,-2-3 250</inkml:trace>
  <inkml:trace contextRef="#ctx0" brushRef="#br0" timeOffset="173839.307">14093 6527 91,'0'0'108,"0"0"-2,0 0-9,0-4-4,0 4 6,0 0-10,0 0-2,0 0-4,0 0 1,-3-2-7,3 2-3,0 0-3,0 0 0,0 0-3,-2-3-3,2 3 1,0 0-3,0 0-2,0 0 2,0 0-4,0 0-2,0 0 4,-3-2-5,3 2 0,0 0-3,0 0-4,0 0 1,0 0-4,0 0 0,0 0-2,-3-2-5,3 2 1,0 0-3,0 0-1,0 0-1,0 0-4,0 0-2,-3 0-2,3 0-1,0 0-2,0 0-4,0 0 2,0 0-5,7-5 3,-1 3-5,2-2 1,5 0-2,5 1-5,2-3 4,4 2-4,1-6-1,1 5-3,0-1 1,5 0-1,7-2 2,0 0-1,0 1 2,-9 2-7,11-2 0,3 1 2,-4-1 0,3 1 0,-4-3 1,3 3 2,-1-3-5,-2 2 2,2 2 0,-2-2-3,-1-1 0,1 2 5,-9 2-6,8-2 1,-7 1 4,9 1-1,-11-1-6,13 5 4,-4-6-8,1 1 9,-9 3 2,12-3-4,-3 4-2,-1-6 2,3 5-1,-2-1 1,1-1 2,2 0-2,-3 2 1,0 1-1,1-1 3,-9 0 0,8-2-5,-11 2 1,3 2 0,-3-1 3,3-1-3,-2 1 1,-1 2 1,-1-2 1,-2 2-3,2-1 3,-1 2-1,-1-2 0,0 2-3,1-3 2,-1 2 0,0 0 1,3 2-6,0-2 4,1-1 2,-1-1-2,-1 4 2,4-3 3,-2 3-5,2-1 1,-2 0-3,0-2-2,3 2 10,0 0-9,-3-1 4,10 2-2,-8-2 0,-1 4 3,10-1-2,-10 1-1,9-4 1,-10 2 1,0 1-3,1 0 0,1-3 3,0 3-2,-2 1 1,1-2-2,-3 1 0,2-1 1,0 2 2,-1-1-3,0 1 2,-3-3-3,1 1 2,0-1-2,-1 2 2,1 2-2,0-5 3,-1 3 2,0-1-1,0 0-1,2 0 2,-2 2 1,1-3 0,1 1-2,-2 1-1,1 0 2,-3-1 4,1 1-7,-3-1 1,3 1-1,-8-1 3,0-1 0,-2 0-1,-4-1-1,-1 1-4,-2-1 7,0 0-1,-2-1-4,-1 0 3,-3 0 3,5 1 1,-5-1-4,0 0-1,0 0-8,0 0-16,-10 3-24,5-3-34,-1 0-19,-1 1-25,-1-2-34,0 2-48,-2-1-117,2-2-351,-1-1 156</inkml:trace>
  <inkml:trace contextRef="#ctx0" brushRef="#br0" timeOffset="174205.3283">17175 6164 2168,'-9'-12'-6,"-1"-6"-1,3 8 7,2-3 12,0 7 25,3-2 11,-2 2 6,2 1-4,0 3-10,1-2-4,0 1-4,1 3-2,0 0-2,0 0 1,0 0-4,7 10 0,-3-3 0,2 0-3,1 2 2,1 2-7,2-1 2,-3 1 1,4-1-4,0 0-4,0 1 3,1-1-4,-1 0 4,-1-1 0,1 0-3,2 0 1,0-2-1,-1 2-1,2 0-6,-1-1 4,-1 0 1,1-2 0,0 1-1,-2-1-1,0 1-4,-2-2-2,-2-1 4,0 0-2,0-1 0,-1 0 0,-3 0 1,0-1-2,-1 0 3,0 0-1,-2-2 3,-2 5 0,-2-2 1,-3 1-2,-4 3 2,-4 1 1,-7 1-6,-2 2-1,-3 0-11,-12-3-11,-2 7-22,-4-5-26,2 2-17,0 1-11,-1 1-20,3-1-12,5 0-10,1 1-35,9-3-16,2 1-139,3-2-353,-2 0 156</inkml:trace>
  <inkml:trace contextRef="#ctx0" brushRef="#br0" timeOffset="174855.5883">15862 5505 101,'6'-9'183,"-1"0"-7,-3 1-10,3 1-4,-5 2-8,3 1-11,-3 0-12,1 1-13,1 0-13,-2 3-11,1-3-3,-1 3-4,0 0 3,2 11 2,-2-3-2,0 3-1,-2 10-2,2-2 8,-1 3-12,-2 3-2,3 0-11,-1 0-2,1 12-6,-2-3-6,1-9-6,-2-1-4,2-1-2,-1 0-3,1-1-4,-3-2-4,2-6-2,2 0-6,-1-1-2,-1-5-4,1-2 0,1 0-1,-3 0 2,2-3-1,-1-1-6,1 2 2,1-4 0,0 0-2,-6 0 0,6 0 0,-1-8-4,1 4-3,1-5 3,3-3 0,1-1-5,3-3 3,6-1-3,2 0 1,2-1 1,2 1-4,4 2 3,0 1-1,1 2-1,3 2-1,-1 3 2,1 1 6,-4 3-9,3 1-1,-3 6 0,-3-1 0,-7 3 0,4 5 3,-6 0-3,0 4 6,-5-1-5,-1 0 0,-2 4 2,-4-2 2,-4-3-2,-5 5 2,-2-3 1,-6-1 0,-2-1-2,-5 0 1,-3-3-2,-10 3-3,-1-1-8,0-2-24,-3-1-18,-1 0-54,1 0-45,3-1-78,-4 1-232,4-4-497,0-1 220</inkml:trace>
  <inkml:trace contextRef="#ctx0" brushRef="#br0" timeOffset="196662.2587">13356 10917 19,'0'0'214,"0"0"-12,0-4-12,0 4-13,0 0-9,0 0-14,0 0-8,0-3-12,0 3-10,0 0-9,0 0-10,0 0-6,0 0-6,0 0-6,0 0-7,0 0 12,8 7-5,-4 0-4,0-1-5,1 3-3,1 2-5,-1-3-17,2 5-8,2 5 0,2 0-1,0 2-4,-2-1-2,1 3-4,2 1 0,-3 0-3,1 3-3,0-2 0,0 1-4,-3 1 0,2-2-4,-5 1 0,0-1 1,2 0-1,-3-2 9,-2 4-3,-1-2-1,0 1 3,-3 0 6,-1-2-5,1 1-1,-2 0-1,-1-2 4,-1 1 0,-2 1-6,-1-1 1,2-1 1,-5-2-4,3 2-2,-4-1 3,0 1-4,1-2 6,0 1-6,-6-1-2,2-3 0,-1 1-1,4-2-5,-3-2 1,0 0-4,1-1 3,3-6-1,-4 3 26,3 0-2,-1-4-5,0 0 2,-5 0-4,6-1-7,-3-1 6,-4-3-10,0 0-1,1-1 2,-1-1-5,1-3 4,-1 1-5,0-2-1,3-2-2,-2 0-4,6-1 2,-1 3-5,-3-7 1,0-1 2,5 5 0,-2-5-2,0-1 1,1 0 0,1-5-12,0 1 8,0 2-2,3-3 2,2 1-2,-1-1 3,0-2 1,1 4 1,0-4-7,3-2 0,-1 1 1,-1 1-4,2 0 1,0-2 5,0 3-2,1 0 5,-1-2-2,5 3-1,-2 0-1,-3-1-1,5 0-1,-2-1 4,3 6-5,0-5 4,2 0-12,-3 0 2,4-1 3,-1 0-4,-3 0-2,5-1-3,-2 2-3,0-1 2,-1 2 3,-1 4 3,3-4-3,-2 4 4,2-3-2,-3-1 2,1 5 6,1 0-2,-2-1-6,3 0 3,-2 0-3,1 3 3,-1-1 1,1 1 3,-1 3-3,-1-3 0,0 4 6,1 0-2,-2 3 3,1-1-2,-1 2 1,-1 1-3,1-2 4,0 1-3,-1 0-1,1 1 1,0 3 0,-2-4-1,2 4-1,-4 0 0,4 0 2,-8 7 1,3-1-4,-3 4 2,-1 1 6,-2 5-4,1 2 8,0-2 1,-1 2-7,-2 2 3,2-1 0,-2 0 2,4-2-3,1 0-5,-4-2 2,3 3 3,2-7 3,-1 2-3,1-2 1,0 0 4,-2 0-2,5-4-2,-1 0 4,0-2 3,2 0-6,1-2 7,-1 0-1,1-1 2,2-2-1,0 0-4,0 0-1,0 0-3,0-12 4,3 4-5,1-5 2,1 0-2,0-1 3,4-4-2,-4 0 0,5 0 0,-4 3-1,1 2 2,0 3 0,2-8 0,-3 5 8,2 2-5,-2-2-3,4 3-3,-3-1-1,0 1 5,2 1-1,-2-1-1,-1 5-1,-1-1 4,1 2-6,-3 0 2,1 1-5,-1 1 0,1 0 1,0 2 4,-4 0-3,10 4 5,-4 1 7,2 3-6,0 3 7,1 3 0,3 2 2,-1 2-6,2 0 0,0 1 1,1-3-3,0 4-14,2-2-25,-2 2-25,-1-2-28,2 0-33,-1 1-32,-3-1-40,1-2-32,-4-1-41,-1-2-186,-2-1-490,0-1 218</inkml:trace>
  <inkml:trace contextRef="#ctx0" brushRef="#br0" timeOffset="197225.7512">12430 11704 41,'-7'-24'327,"-1"6"-14,-1 1-23,2 4-8,0 2-35,0 1-19,0 3-23,0 0-17,0 3-17,0 1-25,0 3-13,-2 0-15,-2 3-4,1 3-16,0 3-6,-6 5-14,3 1-4,0 7-8,3-4-4,-1 4-4,4 0-5,1 1-5,1-2-6,-1 1 10,3-2-18,3-1-2,0-5-3,2-2-4,-1-3-3,3 0 1,2-2-1,1-1-2,0-3-1,3-2-3,-2-1 2,2-1-1,4-5-4,-1-3 2,2-4-5,2-3 0,3-3-3,-3-1 6,-2-1 0,-2-1-6,-3 2-1,-2 3 29,-2 4 17,-2 1 24,-1 5 17,1 0-8,-2 2-10,-1 1-7,1 1-6,0 1 0,-2 2-32,0 0 2,10 4 8,-4 0 2,1 2-6,3 4-11,-2 0-1,4-2-14,-3 1-15,5 1-18,3 1-33,-4-4-15,1 1-13,0-4-21,2 0-17,-1-3-19,6-1-36,0-4-36,3-3-29,0-3-44,0-3-251,0-4-581,6-7 257</inkml:trace>
  <inkml:trace contextRef="#ctx0" brushRef="#br0" timeOffset="214711.9783">13847 10070 148,'0'0'200,"0"0"-18,0 0-20,0 0-12,0 0-19,0 0-14,-7-5-6,7 5-15,0 0-7,0 0-5,0 0-3,0 0-7,0 0-2,0 0 1,0 0 2,0 0-3,0 0-2,0 0 1,0 0-5,0 0-3,0 0-6,0 0-4,0 0-2,0 0-4,0 0-6,0 0-4,0 0-3,0 0-3,0 0-2,0 0-2,0 0-4,0 0 3,0 0-5,0 0 3,0 0-4,0 0 1,0 0 0,0 0-3,0 0 0,0 0-2,0 0 1,10-3-4,-10 3 7,4 0 10,-4 0-4,10-2-3,-5 2 5,1 0 0,2 0-2,-2 0-4,4 0-2,-2 0-1,1-1-2,1 1 4,2-5-7,1 4-1,2 1 5,1-3-9,-2 0-1,0 0 2,3-1-1,3-2-1,-2 0 4,2 0-4,-1-1-2,3-1-12,-3-1 0,1 2 4,4-2 3,0 0 2,-2-2-2,2 0 1,3-1 3,1 1-1,-2 0 0,-1-2 1,0 0 6,2 2-5,-1 1 1,0-2-1,-2-1-1,2 1 0,-1 4 5,0-4-1,-2 1-3,5 0 2,-3 1-5,-1-2 2,4 0 1,-4-1 2,2 2 1,10-6-2,-2 0 2,-10 6 0,3-1 7,-2 0-3,1 0 4,10-5 5,-10 6 0,0-3 2,-1 1-4,7-5-5,-6 4 2,-5 1 2,3-2 4,0 3-3,0-3-1,-1 0-6,1 1 6,-2-2-5,2 1 3,-1 1 0,-1-1-1,2 1-2,0-2 3,0 1-3,1 0-1,6-5 6,-5 7 3,-3-2-3,9-4-1,-9 5-1,0 0-3,8-9-3,-10 11 14,2-3-7,-2-1-4,1 1 0,0-3-3,0 3 1,-1-3-1,0 1-2,3 0 2,-1-1 1,-2 1-8,0 0 9,9-7-2,-9 6 5,1 1-9,1-2 3,5-5-3,-7 6 0,2 0-1,-5-2 1,4 2-1,8-8-3,-7 9-3,-2-1 3,0 1 3,-3 0 3,3 1-5,-1-3-1,1 3 6,-4 0 2,4-1-7,-1 1 3,0-1 3,-4 4-5,1-4 8,0 2-6,0 1-3,0-1-2,0 1 4,1 0 9,-1 0-14,0-2 1,-3 2 0,2-2 4,-1 3 0,-1-1-3,2 2 2,-1-2-1,-1 0-1,3 1 2,-4-2-3,-2 4 3,0-1 8,-2 0-13,4-4 1,0 0 0,0 2 3,1-3-6,-2 1 5,0 0-3,-1 5-5,2-4 1,1-2 8,-5 5-6,3-2 2,-3 1-1,2 1 1,-2 2 2,1-3-1,-1 2-4,2-3 3,-1 3-2,-1 0-6,6-3 7,-5 1-1,-2 2 6,2 0-8,0-2 3,0 3 2,1-2-5,-1 0 3,0 1-5,0 2 6,0-2 1,-1 1-1,1 1 3,0-1-2,-2 1-5,2 0 5,-3 2 0,2-1-4,1-1-2,-3-1 2,3 2 7,0 1-3,1-3 9,0 0-16,-2 1 1,1-1 2,0 0 5,1-1-7,-1 1-3,0-1 7,1 1-2,1 0 2,-2 0 0,0-1 1,1 1 2,-2 1-8,1-1 5,-2 1-1,1-1 7,1 0-3,-2 0-9,1 0 3,0 0 9,-1 1-7,0-1-4,-1 2 6,1-2-3,-2 3-1,2-4 5,0 1-1,1 0 0,-2 0-2,0 0-6,3-1 9,-3 2-3,0 1 2,0-2-1,2 0 0,-1 0-10,-1 3 13,0-4-4,2 1 3,0 0-3,-1 1 2,1-1-5,-3 2 5,0 0-5,0 0 7,-1 0-8,1 2 0,-2-4 9,4 1-3,-5 1 3,2 0-3,0 0 9,1-1-10,-3 3-7,2-1 7,1 1-4,-2-1 2,-2 0 3,1 4-2,0-1-1,0-1 3,0 3-4,0 0 2,-2-4 0,2 5-1,-3-1 2,3-1 2,-3 3 10,3-2-15,-3-2 3,0 4-2,0 0-4,0 0 1,0 0 1,0-4 0,0 4-8,0 0-1,0 0 10,0 0 0,-12 6-3,8-6-1,-3 4 8,-1-1-2,-1 0-4,0 3 0,1-4 0,-1 5 3,-1-2-7,-4 2 3,2-2 4,0 4-3,0-2-2,0 0 5,-1 0-2,0 1 2,-1-1-3,0 0 4,1 2 2,0 0-3,-1-2-3,1 2 5,2-3-1,-1 1-1,-2-1 0,4-1 0,1 1-2,0 0 11,0-3-12,-1 2-1,2-1 4,1-2-4,0 1 4,1 0-1,2 0-6,-1-3 19,0 2-14,5-2 1,-7 3-1,7-3-1,-7 1 6,7-1-6,-5 1 4,5-1-1,0 0-3,0 0 5,0 0-1,-6-6 0,6 6 2,-1-5-1,1 5 0,3-6 2,0 1-2,0 3 3,0-1-6,1-1 2,1-2-1,0 1 3,5 0 2,-3 0-1,0 2 1,0-5-7,3 5 6,1-4-2,-1-1-1,0 2 1,1 0 0,-2 2 0,1-1 2,-1 0-2,3 0 4,-3 3-5,0-3 2,-2 1-8,2 1 21,0-1-14,-1 0 0,1 2-4,1 0 17,-1-1-12,-1 1-3,2 2-1,-1-2 0,-1 0 11,0 1-6,0 1-4,0 0 2,1 0-3,-1 0 4,0 0-3,-1 1 0,-1-1-1,2 2 2,-1-1-1,-1 1-2,1 1 2,0 0 2,0 2-4,-3 1 4,2 0 5,0 4-4,-1 1-3,-2 0 1,0 3 4,-2 0 1,-1 1-5,-1 3 4,-1-2-3,0 2 2,-3 1 2,3-5-4,-1 0-1,-2 2-11,2-2-12,2 0-26,-3-1-28,3-1-19,-3 1-32,2-3-27,1 2-33,-1-1-41,4-2-31,-2 1-180,0-3-479,2 0 213</inkml:trace>
  <inkml:trace contextRef="#ctx0" brushRef="#br0" timeOffset="218812.012">15125 8799 152,'-2'-7'271,"0"0"-15,1 1-21,-1 2-15,1-1-25,1 0-19,-3 3-20,3-1-14,0 3-14,0 0-12,0 0-7,0 0-8,0 12-5,1-5-9,1 8-2,-1 5 1,2 1-12,-1 3-6,0 5-1,1 7-1,0 1-4,-1 0-6,0 1 0,1-1-8,-1-3 0,0 1-2,1-10-4,1-1-8,-1 0-1,1-1-2,0-4 0,-2 1-3,2-5-5,-2-1 2,0-4 3,-1-2-11,1 0 5,-1 0-4,0-4 1,0 0 12,0 1 9,0-2 2,1-3-9,-2 0 2,0 0-2,0 0-4,0-9 0,1 1-3,1-6-6,-1 0-3,1-3-5,-1-3 2,2-1-4,3-1 2,0-2 2,3 2-5,0 2-1,1-1-2,2 2-1,2 0 3,-1 2-2,-2 6-3,2-1 3,1 4-5,-2 1-2,0 2 4,1 3-1,-3 2 1,4 2-3,-2 3 1,1 2-6,-2 1 3,-1 2 4,0 3-1,-2 5-1,-2 4 3,-2-2-3,-4 2 3,-4-1-4,1 1 6,-4 0 1,-3-1-5,-3-2 6,-1-1-4,-3-1 1,1 0-9,1-1-1,-4-3-12,2 0-25,-3 0-26,0-2-32,2-3-42,-3 0-58,8-5-73,-7 0-256,8-3-574,-1-3 254</inkml:trace>
  <inkml:trace contextRef="#ctx0" brushRef="#br0" timeOffset="259361.5799">17351 7008 42,'0'0'117,"0"0"4,0 0-15,0 0-5,-7-6-7,7 6-7,0 0-4,0 0 2,0 0-6,0 0-2,0 0-3,0 0-3,0 0-3,0 0 2,0 0-2,0 0-3,0 0 0,0 0-2,0 0-1,0 0-4,0 0 0,0 0-2,0 0 1,0 0-4,0 0 7,0 0-4,0 0-3,0 0 1,0 0-2,0 0 1,0 0-6,0 0-1,0 0-4,-4-1-1,4 1-2,0 0 3,-10 2-1,5-1-3,-1 1 0,0-1-2,0-1 3,-2 3-3,0-3 5,0 1-5,-1 2-2,0-2 2,-1 1 1,0 0-6,-4 2-1,1-1 6,0-1-4,-1 2-1,1-1 1,3 0-1,-5 0 1,2 0-5,-2-1 6,2 1-2,0 2-2,0-2 1,-2 2 1,1-2-1,0 2-3,0 1-1,-3-2-14,-2 3-2,3-4 4,-4 5-2,1-2 5,-2 1-6,1 1 2,-2 0 1,4-2 9,-3 2-11,0-1-4,3 0 4,-3 0 1,1 2-1,0-2-3,-1 0-4,-1 1 0,2 1 3,-1-3 1,-3 2-3,-1 0 3,-1-1 1,5 2-4,0 0 1,0-2 4,0 1 8,0 1-9,-2 0-4,2-4-3,1 4 6,-1 0-4,0-1-2,-1 0 8,0 0-2,0 2-3,1-1 2,-3-2 11,4 1-8,-4 0 0,3 0-3,-3 2 0,3-3 0,0 2 2,1 0-1,0 0-1,1 1-3,0 0 2,0 1-1,2-1 0,-3 2-1,2-3 1,1 1 1,-4 0 2,2 1-5,1 2 5,-2-1-3,2-4-4,0 3 3,-3-1 0,4 3-7,-3-2 2,3-1 2,-1 2 1,1-2 2,-1 2-3,1-2-7,-1 1 8,2 1-3,-1 0 1,2 1 4,-1-1-3,-1 0 1,0 0 1,0-1 0,1 1-5,-1 1 4,2-1-2,-1 1 3,0 0 1,-1-2-2,2 2-3,-1-1-2,-1 1 2,0 0 1,1-1-2,4-1 4,-4 4-5,1-2 3,3-4 0,-5 5-4,1-1 3,-1-1-2,3 1 18,-3 0-19,1-1 1,1 2 10,-2-2-12,3 2 0,3-5 3,-4 4 1,4-2 1,-1 0 0,-2 1-3,-2 2 3,3-4-3,1 0 15,-2 3-19,2-2 8,-4 3-4,1 0 1,1-1 4,-2 0-5,1 0-1,0-1 1,0 1 1,-1 0 4,0-1-3,4-2 2,-3 4-5,3-5 9,-2 5-8,-2-1-1,4-2 3,-2 2-4,1-3 5,-4 3 3,6-2 1,-6 2-5,3-2 0,2 0 1,0-2-1,1 1 2,-2 0-2,5-1-2,-3 2 7,0 0-5,1-1 0,0 0-3,0 1 8,-6 1-3,2-1-3,0 2 0,4-4 1,-2 1-3,2 1 7,0 1-2,0-3-5,-4 7 6,4-7 1,0 0-2,0 1 3,2 0-8,-2 1 9,0-3-6,0 1 7,2 1-8,0-3 14,-2 2-14,1 1 4,-1-3-2,2 0 0,-2 2 1,2 2 1,-1-4-3,-1 6 4,0-4-2,-1 0 3,3 1-2,-1-2 1,-2 1-4,1-1 5,3 2 0,-3-1 2,3 1-3,-3-1-4,0 0 4,1 0 1,-1 0 3,1-2-3,-1 3 1,2-1 0,0 1 12,-2-1-14,1 0-4,-1 0 4,2 0-1,-1 1 0,1-1 3,1 0 0,0 1-1,0-2 3,0 3 4,-2-1 0,5 1 8,-3 0-14,0-3 1,0 2 3,0 2 4,1-1-8,1 0 0,-2 1 5,1-3-3,-1 4 6,3-1-4,-3 1 1,3 1-4,-5-4 5,5 2 4,-3-1-6,4 2-2,-1 0 0,0-2 3,-2-3 3,3 5-5,-4-4 0,0 2 2,3-3 16,-2 1-22,2-2 5,-5 4-1,4-2 0,-2 0 12,0 0-19,1 1 4,-1 2 1,0-1-5,-1-1 6,1 1 0,-1-1-4,-1-1 7,2 2-4,-2 0-3,1-1-1,-2 1 4,4-1 0,-2 2-9,1-3 7,1-1-1,-1 1 1,0 1-1,0 0 2,4-1-6,-1-2 1,0 0 4,-1 2-2,1-2 2,0 1 2,1-1-5,-1 2-2,1-4 3,0 3 6,1-3-8,-1 2-5,0 0 7,0 0-4,0 0 7,-1 0-3,3-1-9,-2 1 9,-1-2-5,1 2-4,-1 0 2,2-3-6,-3 1-1,2 2-16,0-3-13,-1 1-7,-2 1-11,2-5-17,0 7-5,-1-4-10,0-1-12,1 1-13,1-1-17,-2 0-18,0 0-19,1-1-16,-2 1-15,3-2-5,-1 0-10,1 1-3,3-2-25,0 0-135,-10-6-409,9 3 181</inkml:trace>
  <inkml:trace contextRef="#ctx0" brushRef="#br0" timeOffset="259671.7496">13730 9552 94,'1'-8'198,"1"0"-7,-2-1-2,0 2 3,0 2-3,1 0-7,-1 1-10,0 1-11,-1-1-15,1 0-11,0 4-8,0 0-9,0 0 4,0 0-2,0 0 2,-2 14-12,1-6-1,-2 0-5,0 4-6,-1 1-1,1 0-9,0 3 1,-2 0-4,0 4-9,1-6-10,-1 1-1,2-1-3,-1 4-3,1-4-2,-3 0-4,2 1-5,1-4-8,0 1-8,2 1 1,0-4 3,1 1-5,1-1-4,-1-1-7,0-2 4,1-1-6,1-1-3,-1 0 1,2-1 0,1 0-5,2 0 2,1-3-1,3-3-5,2-1 0,2-2-6,8-4 0,-3 0-16,1 2-1,4-3-19,-3 1-25,0 1-27,0-3-31,-1 4-47,1-1-35,-1-2-36,-6 4-34,0 1-211,-1-3-520,-2 2 231</inkml:trace>
  <inkml:trace contextRef="#ctx0" brushRef="#br0" timeOffset="260654.1229">14395 8400 90,'-2'-13'239,"-1"-3"-9,1 4-11,-3-2-9,3 3-14,-3 0-23,0 2-7,-1 2-5,2 0-6,-2 1-14,-1-1-13,0 4-6,0 0-13,0 0-10,1 1-4,-5 1-9,1 2-6,0 4-5,-1 0 0,-2 4-4,-2 3 2,-2 3 2,3 2-4,0 2-3,3 3-4,-2-2-8,4 2-4,1 1 2,1-2-4,3-2-8,1 4-3,0-4-8,3 2 4,3-8-4,1 2-2,-1-2-4,3-3-2,-2-3 0,3 1-3,0-3-3,1-1-2,2-4 2,0 0 4,0 0-9,4-5-4,0 0 1,-1-2-2,-1-3 1,1 0 1,-3 0-4,4-5 0,-4-2 0,-3-2 0,4 3 1,-6-3-3,-1-1 3,-1 2-3,-1 4 3,0-1-1,-1 1-1,-1 3 1,2 4 5,-2-1-1,1 2 2,0 2-2,-1 1-4,0 1 7,0 2-4,0 0-2,0 0 5,6 13 3,-6-4 3,4 2-3,-1 2 6,1 2-3,2-2-8,-2-1 2,3 1-4,0-2 2,2 0 5,-1-3-5,3 0 4,-1-3-9,4 1-8,-4-5-10,7-1-24,-1-2-30,0-3-25,3 0-42,1-3-50,-1-2-43,0-4-60,-3 1-237,1-4-569,-3-1 252</inkml:trace>
  <inkml:trace contextRef="#ctx0" brushRef="#br0" timeOffset="271318.5985">19327 6247 109,'0'0'121,"0"0"-3,0 0-12,0 0-7,0 0-7,0 0 2,0 0-4,0 0-1,2-4 0,-2 4 2,1-3-1,-1 3-3,3-4-8,0 2-3,-3-1-3,3-1 0,-2 1-1,0-1 0,1 1-7,-1-3-9,2 0-3,-1-2 0,-1 0-6,2 2 4,-2-2-4,2 1 0,-1-2 1,0-1-2,1 3 1,2-5-4,-1-1-2,1-2-7,-2 2-4,3 0 2,-1-1-4,1-5 2,-1-2-6,2 4 1,-1 4-5,2-5 6,3 1 2,-2 1-6,2-1-1,1-1-2,2 4-1,-2-5 1,6 5 8,-1-1-7,2 1-3,0 2 6,2-2-9,3 3 2,-2-1-1,2 2 0,-3 2-2,3 1 3,1 1 4,-2-1-8,0 1-7,-1 2 7,1 1-1,-2 0 2,0 2-2,-4 0-3,3 0 1,-4 0-2,1 1-4,0-1 3,0 2-3,-3 2 1,2-2 0,-1 2 7,-2 1-11,1 2 2,-1-1-1,-2 2 2,-1-3-3,0 5 9,-2 0-8,-1 1-1,0 2 0,-1 1-1,-2 2 5,0-1-4,-4 7-1,0-1-1,-4 2 7,1 1-5,-4 1 1,0-1-4,-3 1 6,-1 2-1,-3-1-1,-3 4 2,0-6-3,-4 9 3,-4-6-2,8-6 4,-6 9-3,-2-4-2,5-6 4,-1 0 0,1-2-1,1 1 0,-4-1 1,3-1-1,1-1 0,2-1 0,-3-1-2,2-4 1,0 1-2,3-2-5,-2 3-17,5-5-12,-1 0-18,0 0-10,-1-2-27,2 2-30,0-2-23,3-1-38,0 0-40,-1-1-147,2-3-397,-1-2 176</inkml:trace>
  <inkml:trace contextRef="#ctx0" brushRef="#br0" timeOffset="271619.7924">19637 6229 259,'1'-2'253,"-1"2"-24,-1-3-24,1 3-17,0 0-20,0 0-14,0 0-6,-4 13-8,-2-6-6,-1 4-11,-1 2-4,-3 2-9,0 0-11,-1 5-7,0-4-6,-2-1-10,2 1-7,-2 0-3,4-4-11,0-2-3,2 1-3,-1 1-5,5-3-5,-2-1-3,2 0-5,0-1 0,1 0-6,-1 0 0,2-2 0,1 1-2,1-2-2,3 3 0,0-3-2,4 1 7,0 0-13,3-2 3,-2 0-2,8 0-3,0 1-2,5-3-8,-5 0-12,8 3-21,-2-4-25,1 0-30,1 0-32,0-2-33,2-1-39,-1 2-37,-2-3-177,1-1-438,-2-1 193</inkml:trace>
  <inkml:trace contextRef="#ctx0" brushRef="#br0" timeOffset="272180.2912">20608 5831 230,'1'-6'253,"1"3"-22,0-1-16,-2 1-26,2 1-22,-2 2-11,0 0-18,0 0-11,0 0-13,1 8-6,-1 1 0,-3 2-2,-1 7-2,-1 0-5,-2 2-9,-2 4-2,3 1-2,-2-1-8,-2-1-6,0 3-10,2-2-1,1 0-9,-2-2-5,1 0-2,-2 0-5,4-3-5,-1-5-1,0-2-6,0-1 7,0 0-13,3-3-4,1-1-1,0 1 1,-1-4-1,3 0 7,-1 0-7,0 0 0,0 0 12,1-2 6,1-2 8,0 0-4,0 0 3,0 0-5,0 0-6,1-10-3,3 2-8,3 1 5,-1-3-5,5 0 0,3-4-6,2-1-2,-1 2 2,5 1-8,0 0 4,0 2 1,-2 3-2,-3 1-3,5-1-4,-5 5 3,-2 0 2,1 1-5,0 2 1,0 1 2,-4 1-3,-1 2-3,-1 2 0,-1-1 4,-1 2-2,-1 3 1,-2-1-5,-1 0 6,-2 2-1,-2 0-2,-1-3 0,-1 2 2,-4 0 10,-2-1-11,-5 3 0,2-5 1,-7 2-10,-1-1-15,-2-4-6,-1 1-16,-1 1-24,-3-3-17,-10 2-27,-3-4-32,0 3-41,2-4-33,-5-1-58,-1 2-165,0-2-479,3-2 213</inkml:trace>
  <inkml:trace contextRef="#ctx0" brushRef="#br0" timeOffset="304151.772">17829 10371 62,'0'0'152,"0"0"-8,0 0-15,0 0-14,0 0-1,-5 1-8,5-1 2,0 0-3,0 0 6,0 6 0,0-4-7,-2 1-6,1-1-4,-2 1-2,2 1-1,1-2-6,-3 2-4,1 1-1,-1 1-9,1-1 2,-3 3-3,0-4-2,1 4-5,-2-1-4,2 0-5,-3 1 1,1-1 2,-2 2-5,-1 0 2,1 0-9,-1 1-4,-1 0-1,-1-1 3,1 1 2,-4 3-8,0-4-9,-1 5-4,1-7 3,-3 4-2,-1-1 8,-1 0-5,-1-1-1,-1 1 8,0-1-7,0 2 0,-1-2 4,0 2-3,0 0 6,-1-3-5,-1 3 5,0-1-1,1-2-4,0 1-1,0-1-1,-2 2 4,1-1-6,-1 1 1,2 0-1,-1-3-5,1 0 6,0 1 1,-1-2-4,-1 1 1,0 2-3,0-2-3,1-2 6,-1 4-3,-1-2 6,1 1-5,-2-1 0,2 0 2,-2 1 0,3-3-5,-1 3 2,-2-5 1,3 4 1,0 0-3,0-2 1,1 3-8,-1-2 4,1 3-4,-1-4 5,2 2-2,-4-2-3,5-1 0,-5 2 0,3-3 6,-2 3-6,1-2 3,1-1-1,-4 3 1,2-1-2,0-4 13,1 2-7,-3 0-6,3-1-4,-3 3 5,3-1 0,-1-2-2,1 2 3,1-1-8,1 0-1,-2-1 3,1-2-3,2 3-3,-1-1 5,-1-2-1,1 2 0,1 1 0,-2 0 5,-1-2-8,3 0-3,-3 1-3,3-2 7,-2 1-11,1 0 0,1 3 6,-3-1-6,4-2 5,-3 0 0,1 2 0,-1-3-1,2 4 2,-1-4-3,-1 2-1,1-1 3,-1-1-4,1 2 0,-2 0 2,3-2-3,-1 2 4,0-2 3,-1 4 4,-1-1-11,7-1 1,-6 2-3,1-2 4,0-2 7,-2 0-9,2 1 2,6 0 0,-6 0 4,1-1-7,-1 0 5,2 0 0,4 2-3,0-2-12,1 0 13,-1 0 3,-1 2-2,0-2-9,0 0 8,3 0 1,-3 2 0,1-2-1,-5 0-4,4 1 5,1 0 0,-4 1 0,4-1 0,1-1-1,-2 2-3,2-2 1,1 2-5,0-4 3,-1 2-3,0 0 5,1 0-6,0 0 3,-2 0 0,2 0-3,0 2 6,-2-1-13,1-1 10,1 0 4,-1 0-4,1 1 2,0-1 0,-2 0-3,2 0 18,3-1-16,-2 0-4,-1-1 4,4 2-8,2 0 1,-1-2 9,-2 2-9,1-1-4,-1-3 0,0 1 4,1 0-1,-4 0 5,0 0-6,0 1 1,-2-2-5,4 1 6,0 0 1,-2-2 2,2 2-2,-3-1 2,4 0 2,-3 2-4,3-5 2,-2 4 1,-1-3 6,1 0-5,-1 0 3,3 1 1,-2 0-5,2-2 7,-2-1-8,1 3-3,0-4 14,0 2-9,1-4-4,-1 2 6,0 1-6,-1-1-5,3 1 4,-1 0 4,1-1-3,-3 1 6,3 1-1,2 2-3,-2-2-6,-1 0 4,2 1 2,-1-1 0,2 1-6,0 1-8,-4-1 1,4 1 6,1 0 3,0-1-1,-3 2 1,3-1 3,0-2 4,0 2-3,-3 1-1,3-2 7,0-1-7,0 3 4,1 0 1,2 1 1,-2-1 1,3 1-3,1 0 3,-4 0 6,5 0-7,-4 2 1,3-2 3,-1 1 0,0 1 1,3 1-2,-3-4 3,-1 2-1,2 1-1,0-2-1,2 3-2,-3-3 13,3 3-11,-3-2 2,3 2 0,-1-2-6,1 2 1,0 0 4,-5-2 0,5 2 0,0 0-5,0 0 0,0 0 2,0 0 3,0 0 1,-5 4-4,5-1 7,0 2-4,0-1 0,0 0-1,-2 4 0,4 1 11,-2 1-11,0 2 1,-2 1-1,1-1 1,1-1 0,3 1-2,-3 1 3,1-2 2,1 3-2,0-3 2,0-1-2,-2 2 5,3-4-4,-3-2-2,1 1 2,0-1-1,1-3 3,-2 2-2,0-2 0,3 0 0,-3 0 1,0-3 1,0 3-3,0-3 6,0 0-6,0 0-1,-5-9 1,3 2-1,0-2-2,-2-3 5,1 0-5,-1-2 4,0-4-3,-3-1 0,1 1-3,3 2 2,-2-2 2,2 4-1,-1-4 3,1 5-4,0-2 1,0 3 4,3 1-6,-1 2 6,1-1-4,0 2 0,1-1 1,1 1 0,-1 3 0,2-3 1,0 3-4,1 0 2,1 1 2,0 1-5,3 0 7,1 1-1,0 1 1,5 1 0,1 2 0,0 1 8,1 1-10,6 3 6,1 1-6,-2 0 3,1 2-6,2-1 5,3 2-7,-4 1-11,2-2-20,-1 0-30,0-1-16,-2 3-31,1-4-42,-2 1-13,0-3-41,0 2-27,-7-4-182,-1 0-451,1-1 200</inkml:trace>
  <inkml:trace contextRef="#ctx0" brushRef="#br0" timeOffset="304831.9526">15668 10602 152,'-6'-13'290,"-1"3"-12,0-2-19,0 6-8,0-1-17,0 3-20,-2-2-23,2 0-13,0 5-18,0-2-22,-1 1-15,-1 2-6,2 2-13,-2 1-12,1 1-4,-1 2-1,-1 1-17,-1 4-5,-2 5 0,3-4-10,0 5-2,0 3-9,-1 0 2,1 0-3,0 2-11,3-2-4,1-1 2,2 1-3,0-4-5,0-3 1,1-1-4,3-1-3,0-3-4,-2-1-4,2 0-1,0-4-1,2-1 1,-1-1-5,-1-1 2,0 0-6,13-9 3,-6 2 3,0-4-1,0-2 0,0 2-5,0 0-3,-1-1 7,1-1 3,0 1 5,-3 1-9,0 3 2,-1 0-3,0 0 13,1 3-5,0-2-2,1 3 3,-3 1-3,2 2 8,-4 1 11,11 1 6,-6 1-8,4 4 6,-1 0 1,1 4-9,3 1 3,1 2-7,1 0 0,0 1-4,-4-1-1,6 0-1,-1 0 6,-2-3-25,1-2-2,4 0-11,2-1-13,1-4-22,0-3-29,0-3-32,6-3-36,-3-2-51,11-8-26,-11 3-57,0-3-177,7-7-503,-11 5 222</inkml:trace>
  <inkml:trace contextRef="#ctx0" brushRef="#br0" timeOffset="312759.7459">19201 9129 110,'0'0'188,"1"-4"-21,2 2-12,0-1-12,-2 1-18,4 1-11,-3-1-6,0 0-1,-1-1-7,2 0-4,-3 3-9,3-4-5,-1 0-2,1 0 6,-1 0 10,0 1-4,0 0-1,2-2-8,-1 1-6,1 1-7,0-4-1,0 2 0,1-1-6,1-1-4,0 1 0,0-1 0,1-3-8,0 0-3,0-1-12,-1 1 1,1-2 2,-3 0 2,2 2-2,-1-2-1,1 0-1,-2-1-6,2 0 1,-3 0 1,1 0-3,0-3-2,-1 2-4,1-3 2,-1 2-2,0-4-2,-3 0-2,0-1 0,0 3-2,0-3-3,0 0-3,0 1 1,-3-1-1,2-1-3,1 0 11,-2 1-12,0-1 1,-1 0-2,1 2 0,-2-1-2,4 0 0,-3 0 4,-1 2-5,4-1-3,-3 1 1,2-1 8,-2-1-8,3 0-1,-4 1-3,1 5 1,0-4 0,-1 3-1,-1-1 0,1 2-1,0-3 0,0 2 0,1-4 3,0 6 0,1-1-2,0-7 1,0 8 1,1-2 0,-2 2 6,1-2-10,0 2 1,2-2 4,-3-4 0,2 4-2,-1 1-1,1 0-1,-1-3 4,-1 3-2,2 1 0,0-2 0,-2 1-2,1 1 0,-1 0 1,0 1-1,0-1 3,1 0-3,-1 0 2,0 4 0,1-2-1,1 0 0,-2 3 0,2-1 0,-1-1 2,0 1-1,0 1-4,-1-1 1,2 1 0,-2-1 1,1 2 3,0-1-2,-1 1-3,0 0 3,2-2 2,-1 1-5,0 0 5,-1 0-2,0 1-1,2 0 2,-1 0-3,1 3 3,-1-3-1,2 3 2,-1-2-1,-1 1 1,2 2-3,0-1 3,-1 0-2,1 4-2,-1-4 2,1 1 4,0 3-4,0-4 2,0 4-2,-2-3 3,2 3-2,-1-3-3,1 3 1,0 0 1,0 0-3,-2-3 1,2 3 1,0 0-7,0 0 4,0 0 0,0 0-4,0 0 2,0 0-1,0 0 5,0 0-6,0 0 5,-3-3 1,3 3 0,0 0-2,0 0 3,0 0-2,0 0 12,0 0-10,0 0 0,0 0 3,0 0-2,-2-4-1,2 4 3,-2-2 1,2 2-2,-1-3 1,1 3 3,-3-4-2,0 1-3,2 0 1,-1 0-3,1-1 4,1-2 1,-2 3-3,1-1 9,0-2-7,-1 1-2,1-1 0,2 2 2,-2-1-1,1 0 3,-2 0-5,1 0 3,1 1 2,0 0-1,-2 1 0,1 0-2,1 0 0,0 3-3,0 0-1,-1-3 0,1 3-2,0 0 0,0 0-2,0 0 5,0 0 2,-8 6 0,6-2 2,-3 4-3,0-1 0,0 0 2,-2 6-1,-1 0 8,1-2-6,-1 2 0,2 1-1,-3 2 2,0 0 1,2-2-1,0-1 2,2-3-3,-2 2-1,2-3-1,0-2 2,0 0 1,0 0-4,2-2 4,0 1 1,0-3 2,0 1-4,3-1 3,-3 0-3,2-2 9,1-1-4,0 0 2,0 0 1,0 0-2,0 0 2,0 0-5,3-7 1,-2 0 2,2-1-5,0-1 3,1-2 3,2-1-4,0-1-3,2 1 1,1-6 0,-3 5 2,4-4-2,-2 0 4,0 6-1,1-1 3,1-1-1,2-1 8,0-2-9,-4 7-2,2-1-3,-1 1 3,2 2 0,-1 0 0,0 4 1,-3-2 1,-1 4 0,0-1-8,1 0 3,1 3 3,-1 0-4,2 4-1,-1-1 2,0 3-1,2 2 5,0 0-2,1 4-1,-1-2-3,4 4-5,-1 1-12,-2 1-15,2-2-22,-2 4-10,2-3-25,-3 2-19,1-2-15,0 2-19,-1-2-30,-2-4-13,-1 1-7,1-3-162,-2 1-386,0 0 170</inkml:trace>
  <inkml:trace contextRef="#ctx0" brushRef="#br0" timeOffset="313183.6122">19633 7934 224,'0'0'202,"2"1"-9,-1 2-13,-1 1-1,2 2-1,0 1-3,1 6-11,1 1-7,0 8-10,-1 1-7,0 4-2,1 10-21,-1 1-9,-1 0-11,-1 0-7,-1-2-7,0-1-7,0-8-11,0-1-8,0-3-3,0-1 0,0-2 0,0-6-11,0 0-7,-1-4-1,1-1-2,0-1-1,-2-2-1,2 0 3,0-3-1,-1 1 4,2-2 5,-2 1-2,1-3-1,0 0-5,0 0-1,0 0-3,-5-9-6,7 3 8,-4-3-13,5-5-2,0 2 0,4-6-3,0-2-2,5 3-3,0-1 1,2 0 4,2 2-7,1 0 5,2 2-2,0 2 0,0 3 8,1 4 6,-4 3-1,1 0-5,-2 2-5,0 3 1,0 2 11,-3 3-12,0 1-3,0 2-4,-3-2 2,-1 6-2,-2-1 2,-5-1-5,1 2-3,-4 3-7,-1-4-17,-7 3-3,-1-1-18,-4-3-18,-6 0-31,1-1-27,-8 0-34,-10 3-50,1-4-34,-2 0-241,-1-1-520,2-5 230</inkml:trace>
  <inkml:trace contextRef="#ctx0" brushRef="#br0" timeOffset="352631.0954">3727 4750 9,'0'0'52,"0"-3"9,0 3 1,0 0-7,0 0-3,0 0-3,0-4-6,0 4 1,-3-2-7,3 2 5,0 0 4,0 0-4,-1-4 4,1 4-10,0 0 1,0 0-5,0 0-4,0-3 4,0 3-6,0 0 7,0-6-17,0 6 10,0-3-2,0 3 14,0-4 1,0 4-7,0-4-2,-3 1-5,3 0-6,0 3 4,0-6 7,0 2 5,0 1 0,-3-1-3,3-2-5,0 2-4,-1 0-16,-2-2 20,3 1-6,0 1 5,0-2-3,-3-3 8,2 3-9,-1-2 4,1-1 3,1 1 3,-1-1-10,-2-1 1,3-2-1,-3 5 2,1-2-1,0-1 2,-1 1-4,0 1 3,0-1-7,-1 0 2,0 0-2,1 0-3,-1-2 4,1 2-2,-4-2-5,4 3 1,-1-2 4,-2-1-6,2 0 1,-2 0 1,4 2 9,-4 2 5,2-4-9,1 1 6,-1 3-4,-1-2 2,0-2-1,2 3-4,-1 0-1,-1-2 2,3 4 16,-3-3-5,0 2-4,1-2-2,1 1-4,-3 1 1,2-2 0,0 2-3,-2-1 1,0 1-4,1-1-2,1 2 3,-1-2-5,0 1 0,2-1-2,-3 3 1,2-4-2,0 4 0,-2-1-3,1 1-1,-1 0 2,0-1 0,1 2 0,-1 0-4,0-1 1,1 0 1,-1 1-2,-1 0 1,3 1 0,0-1 0,-1 1 2,0 0-3,0-1 1,0 2-3,2-2 3,-2 1 3,2-1-4,-3 1-2,2 0 3,1-2-1,-1 0 2,1 3-2,-1-2 0,1-1-1,-1 1 0,-1 2 3,1-3-2,0 1 0,1 1-1,-1 0 2,0-2-1,-1 1 4,1 1-5,0 0 3,0-1-4,0 1-1,1 0 2,0 0-1,-1 2-1,0-2 0,1 0-1,-1 0 3,-1 0-2,2 2 0,-1-2 0,0 1 2,1 1 0,-1-1 1,1 1-1,3 1 0,-7-2-1,3 1 1,4 1-1,-7-1 2,7 1 1,-8-1 0,4 1-2,4 0-1,-8 0 3,8 0 0,-5-1 1,2-1-4,3 2 2,-9 0 0,9 0 5,-5-2-6,2 0-1,3 2 3,-7 0-3,7 0-2,-7-1 3,2 1 4,5 0-8,-5 0 5,5 0-4,-7-1 10,4 0-10,3 1 3,0 0 0,-9 0 1,9 0-4,-8-1 3,3 0-1,0 2 7,5-1-9,-9-1-1,5 0 0,4 1 1,-9-1-2,4 1 0,5 0-2,-8 2 6,3-1-4,0 0 2,0 1 5,-1-2-8,2 1 2,4-1 7,-7 2-13,4-1 1,3-1 3,-6 0 6,6 0-9,-5 4 0,2-3 1,0 1 6,-1 0 3,0-1-9,-2 1 0,3 0 1,-3-1 6,2 1-3,-2-1 0,3 0-1,-2 1 1,0-1 10,0 0-10,-1 1 1,1-1-1,-1 1 0,2-1 3,0 1 3,0-2-5,4 0 1,-5 1 7,5-1-5,-6 2-1,6-2 1,-5 0-1,5 0 1,-6 1-2,2-1 0,0 2 0,0-1-1,4-1 4,-8 0-6,4 0 1,1 3 0,-2-2 1,0-1 2,-1 2-1,1 0 0,0 0-2,0 0 2,0-1-1,0 1 1,-1 0-1,0 0 5,2 1-2,-2-1 0,-1 0 1,1 0-3,1-1 1,1 2 0,-1-1-1,1-1-1,1 1 9,-1-1-7,1 2-2,-1-1 3,0 1 1,-1 1-4,1-2 1,0 0-2,0 1 3,0-1-4,-1 0 5,1 2-2,0-1 0,-1 0-2,1 1 2,-1 0-2,1-1 4,0 2-3,1 0 2,-2 0 2,0-1 3,1 0 3,0 1-9,-2 1 0,2-1 0,0-2-2,-1 1 7,2-2-7,1 2 2,-3-1-2,4-1 2,-3 2-4,-1-3 4,4 3 1,-3-2 0,1-1-1,0 1 1,-1 2 1,1-1 4,0 0-5,2-2 3,-4 1-4,0 2 4,1-1-1,0 1-2,0-2 3,0 2-2,0 0-3,0 0 1,-2 0 3,2 0 1,-2 1-1,2-3-1,-1 4-3,0-3 3,-1 0 4,2 1-8,0-1 3,-1 2-2,2-1 4,-1-1-3,0 0 0,0 1-5,-1-1 16,1 1-8,1-1-3,-1 2 3,0-2 5,-1 1-4,1 3-3,0-3 1,0 1-3,1 2 0,-1-3 3,1 2 0,0 0-4,0-2 2,2 2 3,-2 0-1,0 1 2,1-1 0,0 1-3,-1-1 4,0 2-5,1-1 3,0-1 2,-1 1-3,0 0-1,2 0 0,-3 0 2,2 0-1,-1 0 2,-1 0 2,0 0-3,3-2 3,-3 1-2,0 2-1,2-4 1,-2 2 2,0 1-4,2 0 0,-1-1 0,0 1 1,0 0 3,-1 0-2,0 0-2,3 1 3,-2-1 2,0 1-1,1-1-4,0 2 5,1-2-2,-1 1-3,2-1 2,-2 2 0,0-2 0,2 2-1,-1-2-1,-1 2-2,4-2 3,-2 2-2,0 0 5,0 0-4,1-1 6,-1 2 0,0-2 5,2 0-8,-2 1 7,1-2-9,0 2 0,1 0 0,-1-2 2,2 2-5,-3-1 2,1 1 5,-1 0-6,2-1-7,-1 1-15,1-2 5,-1 2 3,-1-2 1,0-1 5,1 1-6,2-1 1,-2 0 3,1 0 1,-1 1-5,0-2 1,0 0 1,0 3 22,1-1-23,-1 2 3,1 2 3,-1-2 0,0 0-1,1-1 4,-1 1-3,0-1 4,-1 1 1,3 0 4,-3 0-6,2-1 4,-1 3-2,0-2 6,0-1-2,-1 2 1,0-1 1,1 4-5,0-4 0,-1-1 5,0 2 7,-1-2-14,1 1 10,0-1-6,0 1 6,-2 3-6,2-3 1,-1 0-3,1 0 6,-3 0-3,3-1 1,0 1 4,0-1-6,0 2 2,0-1-4,3-1 2,-3 1 0,0-1 2,0 1 1,1-1-1,1 0 3,-1 1 1,3-2-5,-2 1 3,-1 1-5,3-3 4,-1 2 1,0-2-4,1 1 4,0 0-3,-1-1-4,2 0 6,-1-2-4,1 0 3,1 2 1,-1-2-3,3 0 9,-1 0-10,-2-1 1,4-2 1,-2 1-3,0 0 0,3 0 2,-1-1 1,0 3-1,0-4 1,0 1 2,1 0-4,0-1 2,4-1 0,-4 1-2,1-1-1,2-1-1,1 0-2,-1 1 3,-2-1-6,3 0 6,-1-1-1,1 0-4,-1 0 3,-3 1 1,3-1-2,0-1 4,0 2-2,-4-2 4,1 2 1,0-1-6,3-1 1,-4 1-2,-1-1 4,2 0-3,-1 1 2,3-1 0,-2 1 2,0-1 2,0 2 1,0-2-7,0 1 5,-2-2-4,2 1 2,0 3 1,-2-4 4,2 2-5,-1-1 6,0 2-4,1-2 5,-1 3-8,-1-3 4,1 2-5,-1 0 4,-1-1 1,3 1 4,-3-1-9,1 0-3,1 2 6,-2-3 4,0 2-12,0-1 10,1 1-3,1 0 1,-2-2 2,1 2-2,-1-1-2,2-1 3,-1 1 1,-1-2 0,2 2-4,-1-1-1,1-1 4,-1 0 0,-1 2 1,2-3-4,2 0-1,-2 1 3,2 0 7,-3-1-6,2 2 0,-1-4 1,2 2 2,0-2-4,-3 3-1,1 0 2,-1 0 0,-1-2 3,3-1-3,-3 2 7,0 0 13,0 0-15,2 0-2,-3-1-1,2 0-2,-1 1 19,-2 1-14,1-3-3,-1 3 2,0-3-1,0 3 13,0-2 1,0 2-4,-1-1-4,2-1 9,-2 1-1,1 0 5,2 0-2,-3-1 1,3-1 7,-3 3-3,2 0 3,-2-1 2,0 0-4,0 1-2,-2 0-1,2-2 6,-1 4 10,1-4 4,-1 0-9,-3 0 0,1 0-6,1-1-1,-2 1-4,1-2-1,2 2 6,-3-2-8,0-1-3,3-2 1,-3-2-2,0 1 0,4 0-4,-4-4-2,0 3-1,0 0 0,3-2-1,0-3 1,-2 4-2,2 0-1,-3-4-2,3 4-1,-2 3-5,0-2 1,-1 1-22,-1 2-7,1-2-24,0 1-39,-1 3-25,-2 0-32,0 0-41,-4-2-124,3 5-339,-3-2 150</inkml:trace>
  <inkml:trace contextRef="#ctx0" brushRef="#br0" timeOffset="386635.1372">19326 6603 25,'0'0'55,"0"0"-6,0 0 2,0 0-16,0 0 5,-3-5 0,3 5-6,0 0-9,0 0 3,0 0 6,0 0-6,0 0-8,-1-3 5,1 3 6,0 0-10,-3-3-2,3 3 6,0 0-8,0 0 5,0 0-5,0-3-4,0 3 5,0 0-10,0 0 8,0 0-7,0-4 1,0 4 2,0 0 1,0 0-4,0 0 7,-3-2 1,3 2-1,0 0-1,0 0 2,-2-2 4,2 2-5,0 0-6,0 0 8,0 0-1,0 0-2,0 0 6,-2-3 3,2 3-9,0 0 5,0 0-11,0 0 9,-2-4-13,2 4 3,0 0-1,-3-2 6,3 2-4,-1-2 4,1 2-2,-2-3 5,2 3 8,-2-3-4,2 3 4,0 0-12,-3-3 15,3 1-5,0 2-7,-3-2 3,3 2 1,0 0 3,-2-5-1,2 5-7,-2-5 6,2 3-9,0 2-6,-2-2 13,2 2-3,-2-3 2,2 3 4,-2-3-3,2 3 1,-1-3 2,1 3 0,-2-3-2,2 3 5,-3-3-3,3 3-11,-1-3 6,1 3-5,-1-3-5,1 3 11,-1-2-6,1 2 2,0 0 0,-2-6-3,2 6-1,-2-2-4,2 2 2,0 0 2,0 0 0,-1-2-7,1 2 7,0 0 1,0 0-1,0 0-4,0 0-3,0 0 6,-2-3-2,2 3 1,0 0 1,0 0-4,0 0 3,0 0-1,0 0-1,0 0 4,0 0-9,0 0-1,0 0 7,0 0 0,0 0 2,0 0-5,0 0 3,0 0-3,0 0 5,0 0 1,0 0-2,0 0-6,0 0 3,0 0 0,0 0-1,0 0 2,0 0 1,0 0 3,0 0-6,0 0 4,0-4 0,0 4-3,0 0 1,0 0 0,-2-3-1,2 3 0,0 0-6,-2-1 3,2 1 0,0 0 2,0 0-3,0 0 6,-2-6-4,1 3 0,1 3-1,-2-3-3,1 2 4,1 1-2,-2-5 3,1 3-6,-1-1 10,1 0-8,-1-2-3,1 2 5,-1-1 0,1 1 1,-1 0-4,1-1 11,-1 1-8,1-1-3,-2 0-5,0 0 10,2 0-7,-1 2 5,-1-2 5,0 0-8,0 1 2,0-1 0,-1 0-2,1 0 3,0 2 3,-1-3-2,1 3 4,-2-2-3,1 2 3,1-3-1,2 2-5,-2 0 0,0-1 6,-1-2-1,1 3-5,-1-1 3,1-2-3,-1 4-1,1-1 3,-1 1-3,-2-2 1,-1-1 3,3 1 1,-2-1-5,2-1 3,-3 1 2,2-1-3,-1 1 6,1 1-8,-1 0 2,1-3-1,-1 2 3,0-1-3,0 1 6,1-1-9,-1 0 0,0-1 0,-1 4 6,0-4 5,2 3-1,-1-1 0,-1-1 2,0 0-5,0 2 1,1-2 0,-1 1-1,1 0 5,0 0 3,1 0-1,-2 1-2,2-3 0,-2 4-3,-1-3 3,1 2-2,1-1-1,-1 0-1,-1 1 0,3 0 1,-2 1-1,0 0-5,-2-1 5,3 1 0,-1 1 1,0-1 6,0 2-9,3-2 1,-2 0-1,1 1 2,-1 2-3,2-3-1,-2-1 6,0 3-3,1-1-1,-1-1 0,-1 2 2,1 1-1,-1-4-3,1 2 0,1 0-1,-3 1-1,3-2-5,0 0 8,-2 3 3,2-2-3,-3-1-3,1 3 4,0-3 0,-1 1-4,0 0 1,1 0 6,-1 1-6,-3-1 0,4 1 0,3-1 0,-5 0 0,2 2-4,0-3 0,0 3 7,0-1-5,-2 0 4,3 0-4,0 0 3,1 1-1,0-1 0,-2 1 0,2-1 3,0 1-6,-3-1 4,2 1 1,-1-1-5,0 0 1,0 1 1,-1 1-3,2-1 4,-4 0 0,2-1-2,-1 2 4,-2 0-2,4-1-2,-3 0 2,0 1 0,1-1-1,0 1 2,-1 0 1,2 0-3,-1 1 3,2-1-2,-1-1 0,2 1 0,1 1-3,0-2 4,-2 1-3,3 0-2,-3 1 7,3-2-4,-2 0 4,6 0-4,-10 2 3,6-2 2,-3 0-3,0 0-4,1 1 3,2-1-1,-3 1-3,2 0 4,-1 0-3,0-1 5,-2 1-1,2 0-4,-2 0 8,-1-1-5,4 2-2,-1-2 7,-1 1-6,1 0 2,-2-1-1,4 0-1,-5 2 1,1-1 2,-1 1-3,1-2 2,1 2-1,-3-1 0,0 0 2,3 1-2,0-1 2,0 1-2,0-2 0,1 2-4,-2-1 2,-1 2 1,2-3 2,3 1-5,-3-1 3,0 2 2,1-1-3,1 1 5,-4-1-2,1 1-2,2 0 2,2 1 2,-3-3-3,3 2-4,1-1 3,-4 0 0,1 3 1,2-3-2,-3 1 2,3 0-5,-2 0 4,2 0 1,0 1 1,-2-2 0,2 2-3,-3 0 3,1-2 1,2 2 0,-3 1-4,0-1 5,1-1-5,2 0 1,-3 1 4,3-1-3,-2 0 3,2 1-3,0-1 2,-2 0-3,2 0 0,-3 2 2,2-2-2,0 0 3,1 1-4,-2-1 2,2 0-8,1 0 9,-1 1-2,-2-1 1,2 0-1,0 0 4,1 1-2,-1-1 1,1 1-3,-3 0-1,3-2 1,-2 2 5,-1-2-2,2 2-7,1 0 3,-1-2 1,1 1 4,0 1-2,-1-1 1,1-1-2,0 2 5,-2 1-7,2-2 3,-1-1 0,-1 1 0,1 1 0,-1 0-3,2-2 3,-1 2-5,-1 1 5,1-2-1,-2 2-1,1-1 2,0 1-3,1 0 1,-1-1-5,0 0 8,0-1 0,-2 2-3,1 0 2,1 0-2,-1-1 1,0 0 3,-1 0-2,3-1-1,0 1-1,-3 1 5,1-2-1,0 1-1,0 1-3,1-1 1,-1 0 0,2 0 0,0 0-3,-1 0 1,2-1 0,-2 3 4,0-3-1,1 0 0,-1 1 2,1 1-3,-1 0 0,2-1 0,-2 1 0,1-3-1,-1 5 1,1-4 1,-2 3-4,1-2 3,1 1 2,-1 0-2,-1 0 1,2 1 1,-2-1-2,-1 0-3,0 2 4,0-2-1,1 0 3,1 2-3,-3-3 3,3 0-7,-2 1-1,1 2 5,2-2 1,-2 1-2,0 0 3,1-1-1,0 1 0,-1 0-2,1-1 2,0 2 3,-1-2-5,2 1 0,-1 0 4,-1-1-2,1 3 1,-1-1-3,2-2-1,-1 1 3,0 2-2,1 1-7,-1-3 9,1 0 3,0 3-4,0-3-1,-1 3 3,1-2 0,1 2-3,-1-2 8,1 1-7,0-2 0,2 4 3,-2-3-2,2 1-3,-2 0 3,1 0 6,1-1-5,-1 1 4,1 0-6,1-1 0,-3 0 2,3 1 0,0-1 1,-1 1-2,1 1 3,0-3 2,0 3-3,-2-1-1,2 0 1,2 1 3,-2 1-7,0-2 1,0 0-1,0 2 6,0-2-2,0 1-2,1-1-2,1 0 3,-1 1 0,-1 1-1,3-4-1,-3 4 0,0-2 0,3 0 4,-3-1-1,1 1 0,1 0-2,-1-1-1,0-1 5,2 2-4,0-2 1,-3 0-3,3 0 0,0 1 1,0 0 1,1 0 1,-3 1 1,2 0 0,2-1-3,-3 1 3,3-1 0,-3 1 0,1 0-5,1 1 3,-1-3 2,1 3 0,-1-3-6,1 2 3,0-2 0,-1 2 5,2-1-7,0 0 5,0 1-2,0-2-1,0 2 3,1-1-2,1 0-3,0 1 0,-2-1 1,1 0 1,0 0 2,0-1-5,1 1 6,-3 0-2,3-1-4,-3 2 3,4-2 5,-3-1-2,-1 3-4,1-2 1,-2-1 1,-1 1-9,4 0 11,-2 0-1,-1 2-2,0-3 3,1 4-3,-1-4 0,0 4 3,1-1-2,0-3-1,-1 3 0,2-2-1,-1 4 1,0-4 5,-1 3-4,1-3-1,0 1 0,0 0-2,0 1 4,0-1 0,-1-2 3,2 2-5,-1 1-5,2-1 9,-2-3-2,-1 5-2,2-3 1,-1 1 1,0-1-2,2 2 2,-3-3-2,3-1-3,-2 3 4,0-2 1,3 1-3,-3 0 2,2-3-4,-2 5 5,3-3 0,-1 2-2,0-1 2,1-1-2,0 1 3,-2-1-5,2 0 1,2-1 4,-2 0-3,-2 1-7,1-2 10,0 0-2,1 0 0,-3-1-3,4 3 4,1-2 0,-4 0 0,3-1 0,-3 1-2,2 0 1,0 0 0,0 0-5,-3-1 7,5 2-2,-3-3 0,2 1 0,-1 1 0,0 2 0,-1-3-1,1 1 0,-3-2-3,6 3 2,-2-2 2,1 1-2,-2 1 1,1-1-1,1 0 1,1 0-2,-2-1 2,3 2 0,-1-2 2,0-1-1,0 0-2,1 0 4,-1 2-5,0-2 5,0 0-3,0 0-2,-1 0 3,0 0 2,1 0-6,-2 0 1,2 0 5,0 0-4,-2 0 2,2 0-1,-1 0 0,-1 0 2,1 0-1,-1 2-1,-1-2-1,3 0 3,-3 2-1,3-2-2,0 2 3,-2-2-3,1 0 2,-1 0-3,0 1 4,1 1-3,-1-2 1,2 0 1,-1 0 1,-1 2-1,1-2 2,-1 1-1,2-3-2,4 3 0,-6-1 3,5-1-3,0 0-1,-3-1 1,1 1 2,-1 1-5,1-1 5,-1 0 0,0-1 0,0 1-1,-1 0-1,1-1 1,0 2-1,1-3-1,-1 1 2,0 2-1,1-3-3,-5 2 4,7 0-5,-5 0 8,2-2-4,-1 3 1,-1-2 1,0 1-1,2 0-1,-1-1 3,-1 0-4,-1 2-1,2 0 0,0-1 1,-3-2 3,3 2-4,-2 1 1,1 0 1,0-2 1,-2 2-1,5-1 6,-4-1-7,3 1-2,-3 1 2,3 0-1,-1-1 2,-1-1 4,1 2-7,-1-2 5,0 2-3,0 0 2,1-1 0,-2-1 0,1 0 4,1 2-4,-2 0 1,0-2 0,3 1 1,-3 0-3,0 0 7,3 1-5,-3-1 0,0-1-2,2 1 6,-1 1-3,-2 0-3,1-2 3,-1 2-2,0-2 2,2 1 1,-2 0 2,2 0-3,-1-1 1,2 1-2,-6-1 1,4 2-1,0-1-2,-2-1 2,1 2 2,0-3 1,1 2-5,0 0 1,-1-1 3,-2 0-1,3 0 2,-1 0-9,1-1 6,1 1 1,-1-1 2,-2 1-4,-1 0 1,4-2 1,-4 1-3,1 1-2,-1-1 5,1 0 1,1 0-3,-1 0 1,2-1 2,-3 2-1,3-2 1,-2 1-11,2-1 11,-1-1-4,-2 4-1,3-5 1,-4 3 1,2 0-2,-2-1 2,3 2-2,0-2 0,-2 1 4,0 0 2,0-1-3,1 1 1,-1 0-2,2-3 0,-2 3-2,-1-1 2,1-1 0,-1 3 0,1-1-1,-1-1 7,1 0-5,-1 1-3,1-1-1,0-1 4,-1 1-3,1 2 3,-1-2 0,0-1-1,1 3 0,0-2-1,-1 1 0,1-1-1,0 1 1,0-1 0,0 1 1,-1-2-4,1 2 1,1-1-2,-3 1 5,1-3 3,0 3-1,0-1 2,0-1 1,0 1-3,-1-1-3,0 0 0,1 1 3,-2 0-2,1-1 3,-1 0-1,0 1-1,1-2 2,-1 2-3,1-1 3,-1-2-2,2 3 2,-2-3-1,1 3 1,-1-3 0,2 1 6,0 1-3,-3-1-1,3 1-3,-2-1 2,2 0-4,0 0 3,-3 1 1,3-1-1,-2 1 3,2 1 3,-2-1-6,2 0 3,0-1 5,-1 1-6,-1-1 1,0 1 0,2 1-2,0-1 1,0 1-1,0 0 3,-2 0 1,3-1 9,-2 2 2,-1-3-5,1 0-6,-1 1 2,1 1 5,0-3-7,1 3 0,-1-1 4,1-2 2,-2-2-1,1 2 1,-1-1-1,1 0 8,-2 0-6,1-4-1,0 4-4,-1-5 1,-1-1-1,1 1-2,-1-2 7,0-1-5,-1-2-6,-1-2 4,0 2-4,2-1 0,-1-2-2,-2 1-1,-1 2 0,3-2 3,-4 0 2,-3-2-4,4 1-1,-3 1-4,0 0-13,-1-2-13,1 1-34,-2 0-53,-3 3-45,0 0-91,-2-1-169,-2-1-454,-2 1 200</inkml:trace>
  <inkml:trace contextRef="#ctx0" brushRef="#br0" timeOffset="403053.222">21761 8089 2,'4'-14'240,"-4"3"-16,2-2-2,-1 6-4,-1-2-11,0 5-9,0-2-17,0 1-18,0 4-17,0-2-16,0 3-16,0 0-14,0 0-11,-1 9-8,-1 3-6,-1 8-5,2 3-1,-6 12-11,-1 6-13,-2 1-1,-8 18-8,5-20-6,0-2 1,-2 0-2,-2 2-5,1-2-9,1-5-13,1 2-13,2-10-14,5 0-20,-3-3-24,3-1-17,1 0-19,3-7-25,0 1-13,1-3-25,2-4-30,-4-1-113,3-3-336,0-3 149</inkml:trace>
  <inkml:trace contextRef="#ctx0" brushRef="#br0" timeOffset="403279.6162">21658 8148 131,'5'-11'157,"-1"4"-18,-1 4-12,3 0-15,2 2-3,0 3-8,0 2-12,3 4-2,1 6-5,-1 6 8,-1 0-13,-1 5-1,-4 8-9,-1 2 0,-2 3-6,-5-4 2,0 1-9,-6-1-8,1 0 1,-6-1-7,2 0-1,-1-10-5,-1-1-4,1 1-10,1-3-10,-3-2-14,1-1-6,0-2-23,0 1-17,4-7-29,0 1-26,0-3-17,-1 2-137,1-5-280,2-1 123</inkml:trace>
  <inkml:trace contextRef="#ctx0" brushRef="#br0" timeOffset="403621.7025">21881 8323 2124,'11'-9'-14,"-3"4"15,-2 0-7,0 2 4,-2 5-7,-4-2 20,4 11 9,-4 1 10,-3 2 5,-1 6 7,-2 1 3,0 4 6,-3 8-1,1 2-1,3-10-6,0 10-2,-4 3-1,4-4 5,0-7-14,1 0-3,-1-2-3,0 0-2,2-4-2,1-2-4,-2-6 1,2-4 1,1-2-4,-1 0 3,1-2 0,0-2-4,1-3-2,0 0-1,-6-8 0,4 1-4,-2-8-2,3 2 2,-2-9-2,0-2 0,3-11 0,2-1 1,2-2-4,3-1 0,3-1-1,-1 0 1,3-2-1,5-1-2,0 3 0,2 2-2,2 5 5,3 3-5,-7 8-1,3 6-1,0 1 2,-2 4-4,2 3-11,-1 2-9,-3 3-21,-1 3-12,2 1-18,-3 1-21,6 4-16,0 2-24,-7 1-25,2 4-32,-7-2-130,4 5-354,-5 2 157</inkml:trace>
  <inkml:trace contextRef="#ctx0" brushRef="#br0" timeOffset="403784.2686">21938 8551 1793,'-14'0'-2,"2"-3"35,1 3-10,3-1 19,0-1 20,2 1-3,2 0-5,0 1-12,4 0-7,0 0-5,0 0-4,0 0-2,15-4-24,5 4-16,4 0-11,1 0-26,2 0-19,4 2-31,-1 0-25,-2-1-22,-3-2-129,-1-1-302,0 0 134</inkml:trace>
  <inkml:trace contextRef="#ctx0" brushRef="#br0" timeOffset="404126.3571">22268 8494 127,'1'-2'167,"-1"2"-17,-1-3-6,1 3-4,0 0 4,-10 8 1,5-1-5,-4 4-11,1 1-7,-4 6-9,0 1-4,0 2-8,0 0-11,1 0-10,1 2-4,-3-1-7,6-1-7,-3 1-8,3-3-4,0 0-4,1-6-4,2 0-5,1-4 0,0-2-4,1 0-7,-1-2 0,1-2 0,1-2 0,1-1-3,0 0-4,0 0 0,0-13-3,1 1-2,2-1-1,0-7-1,1-1-2,2-6-1,1-8 0,0-1-1,4 1 2,2-1-3,0 0 2,-1 3-4,0 10 8,-4 2-3,3 3 7,-5 6 1,0 2-3,-2 1-3,0 6-2,0 3-2,-1 0 3,3 2-4,-1 5 0,-2 0 1,0 8-1,1 4 2,-2 3-2,-1 2 2,0 2-1,2 1 0,-3 7 2,3 2 0,-3-2-7,-3-8-10,2-1-15,-1 1-18,1-2-8,-2-1-30,-1-3-17,0-1-27,0-2-28,-1-4-32,0-1-178,-1-4-389,-1-3 172</inkml:trace>
  <inkml:trace contextRef="#ctx0" brushRef="#br0" timeOffset="404297.8933">22134 8739 19,'2'-5'201,"-1"1"-20,5-1-19,2-1-26,5 2-11,7-1-12,5 0-29,2 1-24,12-2-23,5 2-17,1-1-29,3 1-37,1-1-23,17-8-100,-19 6-184,-2-3 82</inkml:trace>
  <inkml:trace contextRef="#ctx0" brushRef="#br0" timeOffset="404464.4476">23259 8370 2125,'19'-11'37,"-5"3"33,-6 2-12,1 1-6,-3 1-17,-1 1-11,0 2-5,-1 1 6,-4 0 20,4 7 13,-3 1-2,-1 5 3,-3 1-5,-2 8-3,-2 0-3,-2 2-2,-5 10-5,4-11-6,-2 10-9,0 1-14,5-10-17,0 1-21,1-2-22,-1 0-12,1-2-24,2-6-14,0 3-35,0-7-27,-2 2-29,2-5-174,-1-1-392,2-2 174</inkml:trace>
  <inkml:trace contextRef="#ctx0" brushRef="#br0" timeOffset="404705.8154">23288 8432 27,'5'-7'262,"-1"0"-26,2 1-20,2 2-21,-1 2-15,3-1-13,4 5-14,3 0-12,-2 2-10,8 1-14,-4 4-13,-1 1-7,1 2-9,-2 0-12,-2 2-8,-1 1-9,-2-1 0,-4-1-10,1 4-6,-6-2-3,-1-1-4,3-1-8,-8 1-3,0-1-3,-4 0-5,-3-4-7,-4 5-4,1-4-15,-7 0-12,-3-1-8,2 0-12,-3-2-13,1-1-19,0 1-18,-1-3-44,0 0-33,0-1-171,0 1-366,2-4 161</inkml:trace>
  <inkml:trace contextRef="#ctx0" brushRef="#br0" timeOffset="404916.2468">23779 7514 191,'4'-7'173,"-2"4"-19,0 3-12,-2 0-15,5 12-16,-2 1-9,-2 7-7,-2 15-10,-2 4-9,-3 5-17,-9 18-32,1-3-64,-6 2-48,-5 4-119,-4 0-220,-7 0 98</inkml:trace>
  <inkml:trace contextRef="#ctx0" brushRef="#br0" timeOffset="406753.3236">21610 9450 145,'0'-6'222,"0"1"-19,0 1-21,0 2-16,0 2-14,0 0-2,-7 10 2,0 1-4,-2 10-9,1 3-6,-6 10-10,1 0-8,1 0-6,-1 2-9,1 2-8,0-1-8,0 2-5,0 1-7,1-2-5,-2-4-5,-1 0-7,0-2-5,0-8-3,1-3-6,1-1-4,-1-3-3,1-2 0,2-4-1,0-3 0,3-2 5,0-3 4,0 2-4,-2-5-5,2 0 0,0-5-2,1 1-4,2-4-2,-3-3-6,4-2 0,-1-6-4,2 2-3,4-3 1,1-1-2,2 2-4,1 1 0,1 4-7,0 2 3,0 3 0,0 1-1,1 6-5,0 0 1,0 3-1,0 1 0,1 2 1,2 5-1,0 2 5,3 2-7,0 3-5,0 3-15,2-3-12,0 3-13,1-3-17,1 1-23,-2-2-14,1-1-22,0 1-14,-1-5-26,-2-2-30,1-1-206,0-6-434,1-2 192</inkml:trace>
  <inkml:trace contextRef="#ctx0" brushRef="#br0" timeOffset="406991.6861">21922 9569 84,'-6'0'188,"0"1"-3,-1 3-7,0 1-1,-3 7-6,-1 4-10,0 3-13,0 1-6,1 3-3,-1 1-13,-1 12-2,0-3-11,5-7-5,-2 10-15,1-1-6,3 0-8,-2 0-10,3-1-3,4-6-10,-3-4-4,3-2-24,3 1-12,1-3-27,2-6-21,0-1-22,3-3-24,3-2-37,2-3-28,3-4-29,-2-1-160,2-2-357,1-6 158</inkml:trace>
  <inkml:trace contextRef="#ctx0" brushRef="#br0" timeOffset="407305.8459">21972 9714 30,'-4'-7'228,"3"3"-17,-1-2-22,1 3-21,1 1-16,0 2-17,0 0-15,0 0-12,8 8-3,1-1-9,-2 6 2,3 6-5,-2 2 0,1 0-3,2 1-5,-4 3-6,0-3-8,-1 1-7,-2 0-6,-1-3-1,-3 1-7,0 0-4,-2-6 0,2-2-1,-1-2 0,-2 1 4,-1-4 4,1-1 2,-1-3 5,1-1 2,-1 0 5,-1-3-1,5 0-5,-7-5-7,5 2-3,-3-5-8,2-4 0,3-2-1,0-5-8,2-3-1,2 3-7,3-5 0,0 0-4,7-11-6,3 2-7,0 2-16,1 1-18,1 10-20,2 1-32,0 0-13,-1 6-28,-2 2-29,2 2-32,-5 4-34,1 4-210,-1 0-457,-5 2 203</inkml:trace>
  <inkml:trace contextRef="#ctx0" brushRef="#br0" timeOffset="407503.3182">22315 9958 8,'-2'2'289,"1"1"-19,-2 1-25,0-1-20,3 2-20,-1 2-9,1 2-13,1 2-17,-1 2-19,0 0-15,0 1-12,3 4-12,-3-2-11,0 3-19,-3-5-20,3-1-29,-3 0-28,2 1-24,-2-1-31,3-4-39,-3 0-34,3-2-33,-1 2-44,-2-5-112,0-3-343,3-1 152</inkml:trace>
  <inkml:trace contextRef="#ctx0" brushRef="#br0" timeOffset="407734.6996">22451 9586 147,'0'-3'194,"6"1"-6,-6 2-2,11 7-13,-1 3-6,3 3-1,2 9-6,-2-1-14,-2 2-12,0 12-10,1 3-11,-7 0-11,-3 0-8,-4 2-9,-3-2-7,-5 2-7,-3 0-8,-1 0-5,-6 0-4,-11 16-9,7-22-23,-4 3-19,3-3-19,-3-1-27,1-1-14,0-1-28,3-4-38,7-6-32,0 0-194,3-5-379,2 1 168</inkml:trace>
  <inkml:trace contextRef="#ctx0" brushRef="#br0" timeOffset="408126.6503">22917 10174 212,'0'0'267,"0"0"-1,0 0-26,0 0-17,0 0-22,-4-11-22,1 6-6,0-3-18,1-2-13,0-5-15,-1-3-4,1-4-13,-3-1-7,5-2-6,-3 1-7,4-3-10,1-10-8,0 1-7,7 2-8,-3 0-3,1 8-6,3-8-4,-2 10-6,5 4-4,-1-1-2,1 7-9,-4 2 2,1 4-3,2 3-3,-2 1-4,0 4-2,5 2-1,-1 3 0,-1 5-4,1 8 1,3 1-4,-5 4 1,-4 1-1,3 10-11,-4-9-15,-1 1-15,-1 10-9,-2-10-12,-2 9-20,-1 0-28,-6-1-26,2-9-24,-2 0-35,-1-2-38,-3-2-165,0-4-425,7-4 188</inkml:trace>
  <inkml:trace contextRef="#ctx0" brushRef="#br0" timeOffset="408945.4594">23543 9608 101,'2'-7'283,"-1"0"-14,1 1-13,-2 1-22,0 1-22,0 1-24,1 1-19,-1 2-16,0 0-18,0 0-12,3 7-2,-2 2-4,-2 4-11,1 5-3,0 3-6,-3 2-1,3 2-11,-3 13-8,-3-3-2,1 1-8,-2-2-6,1 3-4,-3-4-5,0 1-7,4-11-6,-3 1-1,3-1-2,-1-4-8,3-5-1,1-1-1,-1-4-3,1-1 0,1-3 1,1 2 0,-1-4 1,1 1-2,2 0 2,1-3-9,3 0 2,2-1 2,1-1-12,0 1 2,7-2 0,-2 2-2,3 0-16,4 0-14,-1 2-16,2 1-13,-1 0-21,1 4-21,-2-2-29,2 2-22,-2 0-32,1 0-33,-1 0-37,-5 0-180,1-4-461,-3 1 204</inkml:trace>
  <inkml:trace contextRef="#ctx0" brushRef="#br0" timeOffset="409219.726">24165 9692 1637,'-7'-11'24,"0"4"-39,0-1 3,-2 4 19,2-1 6,-1 1 21,-2 3 11,2 1 26,-1 4 5,-2 2 12,1 4 5,0 0-6,-4 7 3,3 3 3,0 3-3,2 0-3,1 3-6,-2-1-10,1 10-6,2 0-4,2-10-7,2 1-27,-3 0 0,3 2-2,2-2-13,0-3-13,1 0-15,0-1-24,0-3-27,4 0-23,-1-6-23,4-2-56,3 1-42,-3-4-160,4-1-402,1-3 179</inkml:trace>
  <inkml:trace contextRef="#ctx0" brushRef="#br0" timeOffset="409532.8964">24218 9813 2328,'-2'-20'-42,"2"-1"37,-2 2-2,2 5 18,0 3 18,2 2-1,-1 2 0,2 2-8,-2 2 3,5 0 7,2 5 3,1-1 2,5 7 2,3 4 2,-2 3-5,4 3-1,-4 2 0,-1 2-1,0-2-8,-2 3 0,-4 1-5,-4-3-1,2 2-1,-5-1-5,-1-3 3,0 1-3,-4-5-1,-3-1-1,1-2-1,-2-2 1,1-3 7,-2-2 3,2-1 15,0-2 11,-1-4 4,1 1 0,-3-5 7,3 0 2,1-1-4,-1-5-2,3-1-5,3-7-3,2 1-3,2 0 5,2-3-15,5-1 2,3-1-11,4 0-21,5-6-27,5 0-34,0 2-43,7 2-63,-2 2-61,2 4-34,-9 7-203,-1 1-503,0 3 223</inkml:trace>
  <inkml:trace contextRef="#ctx0" brushRef="#br0" timeOffset="409848.0462">24524 10058 302,'2'-10'311,"2"-3"-25,0 2-12,4 0-20,2 1-28,3 2-18,-2-1-25,-1 3-20,-10 6-17,28-5-8,-28 5-19,23 4-9,-23-4-18,20 9-4,-11-1-15,-4 4-2,-1-1-10,-3 3-4,-2-1-8,-3 1-8,-5 2-2,-1 3-3,-1-3-4,-4 0-2,-1 0-8,-1-1 0,3-1-3,-3 1 2,0-2 1,7-5-7,3-2 0,2 0 0,-1-1 3,3-1-1,2-2 0,-1 1-6,2-3 2,3 4-3,3-4 0,2-1-4,6-1-13,-14 2-18,44-8-28,-20 5-36,3 0-30,-2-2-32,5 1-35,9-8-68,-4 0-206,-7 0-498,6-6 221</inkml:trace>
  <inkml:trace contextRef="#ctx0" brushRef="#br0" timeOffset="410053.4956">25035 9640 1946,'0'-23'57,"0"1"72,0 8 74,0 2 15,0 0-43,0 12-45,0 0-41,0-13-21,0 13-12,0 0-10,0 0 15,0 0-6,21 35-5,-14-16 0,0 4-5,1 1-2,0 10-1,-2 4-7,-1 2 0,-5 0-3,-1 4-2,-5-2-5,-4 1-7,-2 0-14,-7-2-16,-15 12-26,5-18-16,-19 10-35,-10-5-32,-1-4-38,-4-4-31,-3 0-49,-9-2-218,-1-5-495,-3-5 219</inkml:trace>
  <inkml:trace contextRef="#ctx0" brushRef="#br0" timeOffset="410582.0837">20201 11447 191,'7'-23'180,"-3"0"-11,2 1-3,-1 0-2,-3 3-4,-2 3-4,0-1-9,-3 3-7,0 3 11,0 1 10,-1 2-12,0 3-14,-6 2-11,3 1-2,-3 3-13,-7 3-2,-4 7-5,-3 2-2,-7 13-5,1 1 2,4 3-8,0 3-3,7 2-10,2 3-6,3 0-5,4 2-12,4-3 3,8-2-12,-1 0-9,5-11-18,5 1-19,0-5-21,6 1-13,7-6-15,0-4-14,3-5-22,2-1-24,12-8-20,0-7-24,1-4-9,2-6-7,12-12-8,-15 6 8,11-19 9,-4 0 7,-17 11 13,6-20 2,-3 0-4,-5-2-95,-4-1-256,-5-2 113</inkml:trace>
  <inkml:trace contextRef="#ctx0" brushRef="#br0" timeOffset="410773.5706">20658 11110 638,'3'-66'6,"-3"22"8,-3-18 9,-1 19 42,-3 4 16,0 4 38,0 9 24,2 3-5,-2 2 14,2 7 2,-2 2-12,4 4-10,-2 3-16,2 1-7,0 2-11,3 2-1,-13 13 5,6 1 0,0 10-5,0 9 0,0 5-5,0 5-7,0 20-1,3-2-6,1 0-9,3-15-5,-3 20-2,3-2-8,-2-2-8,0-17 0,-1 23-4,2 3 1,-2-8-16,0-2-23,-1-18-37,1-1-14,2-2-37,-2-1-31,0-12-43,3-4-28,6-3-29,-5-8-216,2-3-466,1-8 206</inkml:trace>
  <inkml:trace contextRef="#ctx0" brushRef="#br0" timeOffset="411047.8411">20699 11517 1701,'9'-24'21,"-2"4"60,-2 6-1,-2 3 1,1 4-24,-2 3-19,1-1-11,-1 4 5,-2 1 4,0 0 9,6 10-1,-3-1-2,0 6-1,1 4-4,-1 3-2,2-1-2,0 1-7,-1-1-2,1 1-2,1-2-3,1 1-3,0-2-9,0-5-2,0-5-11,0 1-2,3-4-2,0-4 1,3-2 1,1-6-1,0-2 2,3-5 3,2-4 0,-4-1 5,1-6 12,-5 0 2,-2-2 1,2-10 6,-5 11 1,-3-1-1,-2 2 5,-1 1 7,0 1-1,-3 6 7,-2 3-5,-4 4-4,2 2-1,-3 2-7,-1 4-10,-1 2-15,-1 5-17,-1 1-11,0 7-45,0 2-27,2-1-35,4 4-39,2-1-46,-1 1-128,7-1-380,-1 0 169</inkml:trace>
  <inkml:trace contextRef="#ctx0" brushRef="#br0" timeOffset="411495.6386">21174 11468 1896,'16'-20'57,"-2"2"31,-4 0 5,-5 7-3,-1-1 0,-2 4-23,-2-1-17,-1 2-5,0 2-10,-1 2-1,-1 0-9,0 2-2,3 1-2,-8 5 0,5 0-5,0 4-1,0 0-12,1 4-9,3 2-12,-1 4-1,3 1-10,1 2 2,2-3-4,0 0 4,2 1 2,-1-2 1,0-5 5,1 6-4,-3-5 4,0-1 4,0 1 5,-1-2 3,-1 0 13,1-3 2,-3 0 7,-1-2 4,0 0 6,0-1-1,-3 1 0,1-1-1,-1-2-2,0 0-1,0-2 0,-1 0-5,0 0-1,2-1-2,2-1-1,0 0-9,-6-5-24,6 0-9,5-3-4,-1-4 1,5-6-20,3 0-8,1-4-7,3-1 3,4-7-2,-5 9 11,9-7 1,-1-1 7,-4 8 13,-2 2 9,1 0 15,-2 2 7,-2 0 22,-4 7 6,0 0 11,-6 2 5,3 0 10,-4 4 8,-1 0-1,1 1-13,-1 0-4,-2 3-3,0 0 1,0 0-7,0 0-4,-8 13 0,4-3-4,-1 3 1,1 1-3,-2 7-4,3-4-9,2 2-31,1 0-16,0 0-25,1-4-15,5-2-5,1-3-11,2 1-5,4-3-10,2-4-15,1-1 3,6-3 2,3-3-25,-4-2-92,2-3-259,2-2 115</inkml:trace>
  <inkml:trace contextRef="#ctx0" brushRef="#br0" timeOffset="411807.804">21709 11503 754,'20'-15'-29,"0"1"31,-4-1 16,-2-1 31,-7 4 24,0 0 29,-2 0 32,-2 2 7,-2 0 0,-2 4 5,-1-3-8,-1 2-5,-2 2-20,0 1 2,-2 1-8,-3 3-12,2 0-9,-2 3-8,3 1-6,-1 3-6,1 0-8,0 1-5,2 4-5,3-1-8,-1-1-13,3 0-18,3 2-12,0-5-9,3 1-9,0-3-9,5-2-6,3-2-5,0-2-12,2-3 0,-2-4 2,3-4 7,0-3 3,-2-3 8,1-4 3,4-10 2,-1-3 6,-2-3-5,-4-4 7,-3-3 3,0-17 11,-5 20 13,-2 1 14,1 4 23,-2 3 14,-1 13 3,-1 0-2,0 8 11,0 6-6,0-2-8,-1 7-6,2 0-7,-1 2-4,0 0-1,-1 28-1,-2-5-5,-1 15-1,1 5-3,-6 20-1,5-18 0,-3 19-4,1-22-4,-3 17-10,3-15-5,-7 18-16,5-19-18,-6 19-31,-2-2-23,6-17-40,-5 17-37,4-18-32,-2 1-205,-1-1-430,-4-2 191</inkml:trace>
  <inkml:trace contextRef="#ctx0" brushRef="#br0" timeOffset="412007.2697">20699 12152 3016,'-91'28'-58,"19"-3"39,27-6 14,1 3 7,9 0-41,17-2 20,5-3-3,10-3 7,13-2 3,15-4 16,53-6 9,22-14 20,31-12 30,25-6 14,43-11 38,34-5 12,47-6 10,38 2-19,35 5-9,37 8-44,36 7-81,25 22-132,10 7-188,2 22-196,-77 9-576,-93-8 255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6T13:47:18.0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3422 4300 166,'-3'-12'230,"0"5"-13,3 0-22,-3 0-21,2 4-19,1 1-17,0 2-11,0 0-16,0 0-5,4 19-9,-1-4-6,-2 7-2,2 15 1,-3 1-2,4 3-3,-2 21-3,-4 0-5,-2-17-2,0 17-9,-3-17-4,1-1-4,-1 1-4,-3-1-4,-1-4-2,-1-1-2,1-3 1,-1-4-3,-2-9 5,4 1-3,-3-6-2,2 0 9,4-7 1,0-3 7,1-1 4,-1-3-3,0-1-4,3-1-6,4-2-4,-14-5-4,8 1-6,-1-7-2,0 0-5,-3-7-3,6-1-2,-1-3-4,2-1-5,2-2-3,2 0-2,4-1-7,-2 2 4,1 3-7,2 2 3,-2 7-7,-1 2 5,0 2 0,1 4-3,3 2 2,0-1-1,3 6-2,-1 1 0,3 1-1,3 4 9,1 4-3,3 1 3,-1 0-7,0 3 1,0 1-5,2-2-13,-2 0-12,2-2-8,0 2-24,-2-1-9,-1-2-17,1-1-18,-5-3-11,6-1-18,-6-2-13,4-2-11,3-2-24,1 2-21,-4-8-201,-3 0-437,7-5 194</inkml:trace>
  <inkml:trace contextRef="#ctx0" brushRef="#br0" timeOffset="1380.3082">4065 4411 68,'3'-9'222,"-2"0"-22,-1 2-10,0-1-7,3 3-8,-3 1-11,0-1-17,0 2-13,0 3-17,0 0-9,0 0 0,-4 10 10,0 3 2,-5 6-5,1 6-1,-5 13-2,-2 4-9,2 0-5,0 2-10,2-1-7,4 1-6,0 0-6,4-1-6,2-2-4,1-3-9,3-2 0,1-9-8,1 0-17,5-2-12,0-1-20,3-4-24,2 2-18,2-4-23,3-3-33,0-2-32,1-3-46,1-3-34,-8-2-185,2-4-435,-1-3 192</inkml:trace>
  <inkml:trace contextRef="#ctx0" brushRef="#br0" timeOffset="1723.3895">4245 4536 50,'0'-7'220,"0"3"-23,3 0-17,1 1-7,2 1-12,1 4-15,4 1-12,2 3-7,1 3-12,0 5-7,0 4-7,-2 0-7,0 4-8,-5 1-5,0 2-6,-3 1-6,1-1-7,-3 2-6,0-3-4,-4 2-3,0-2-3,-4-2-3,2-2 7,-2 0-4,-1-7-2,4-1 4,-4 0 5,3-4 0,1-1 9,-2-4 4,1 1 3,-1-3-6,2 1 1,3-2-2,0 0-9,-7-9-6,6-1-4,0-4-7,2-4-1,3-5-7,0-2 2,3 1-5,3-13-18,1 1-7,-1 0-14,3 1-16,-2 1-13,2 1-7,-3 11-17,1 0-14,1 2-19,0 2-21,-2 2-21,-2 6-25,1 2-34,-3 0-199,0 4-431,0 0 191</inkml:trace>
  <inkml:trace contextRef="#ctx0" brushRef="#br0" timeOffset="1935.8245">4652 4687 166,'0'3'276,"3"0"-8,-3 0-9,1-1-9,1 5-2,-1 0-19,2 6-11,1 0-18,2 6-17,-2 2-20,2-1-13,-2 2-12,2 0-19,-2 0-12,2 1-8,1-2-27,0-1-33,-2 0-32,3-1-22,-3-6-35,0 0-24,0-4-37,-2 0-45,1-3-36,0-2-24,-2 1-181,2-4-428,-4-1 189</inkml:trace>
  <inkml:trace contextRef="#ctx0" brushRef="#br0" timeOffset="2180.1684">4841 4356 229,'0'-5'238,"3"1"-18,-1 4-8,4 0-10,3 0-8,-1 5 0,5 4-18,-3 1-17,4 8-11,-1 0-9,2 3-3,1 11-9,-5-6-10,1 9-7,-2 2-8,-7 0-11,1 0-8,-3 1-10,-4 3-2,-2-2-8,-1-2-4,-3-3-1,0-7-13,1-1-17,-1-3-8,-1 1-20,-2-2-20,1 0-28,2-4-30,-2-1-44,4-4-44,0 0-36,1-4-54,0-3-145,2-1-433,3-5 191</inkml:trace>
  <inkml:trace contextRef="#ctx0" brushRef="#br0" timeOffset="2324.782">5088 4837 2125,'14'-13'2,"-2"3"9,-1-1 0,0 2 39,1 2 27,2-2-19,3-1-2,3 1-12,-2 0-11,2 2-3,0 3-8,-5 1-33,0 1-40,0 2-49,0 0-50,-2 2-43,-5 0-143,-1-1-364,-3 1 161</inkml:trace>
  <inkml:trace contextRef="#ctx0" brushRef="#br0" timeOffset="2449.4474">5268 4890 199,'-6'4'210,"0"1"-7,3-1-3,1-1-13,1-1-12,1 1-8,4-1-15,1-2-10,4 0-20,4 0-21,3-2-22,6-1-45,3 1-51,-4-2-49,6-3-63,-2 2-165,2-3-317,-1-2 140</inkml:trace>
  <inkml:trace contextRef="#ctx0" brushRef="#br0" timeOffset="2892.2631">6156 4243 2391,'13'-23'5,"-2"2"-1,-4 3 20,-4 5 32,0 3-5,-2 0 14,-1 1 2,-2 1-13,0 3-6,1 1-5,-1 2-2,-3 1-5,-1 1-2,2 3 0,-2 2-4,-4 5-2,-1 6 0,1 5 0,0 1 0,3 2-2,-4 11-2,0-1 0,2 1-3,2 1 3,0 1-1,-1-3-5,1 2-2,1 0 2,-1 1-5,0-4 1,3-7-1,-2 0 0,-2-1 5,1 0-6,-2-2-3,-2 0 2,1-3-1,-1-2-1,1-3-2,0-3-4,-1-3 0,0 0 5,1-2-3,0-3 1,0 0-2,0-3 0,3-1 3,-4-1 0,4-2-1,3-2 5,-2-2-5,3 0-1,-1 1-1,1-1 1,3 0-3,3 2-1,-3-1 1,3 2 1,-2 1-2,5 0 2,1 1-4,3 0 1,2 3 5,1 2 3,1 2 1,0 0 1,-1 6-2,-2 0-1,0 5 8,1 3-4,-4 1 5,-1 1-1,-3 2-4,2 1 0,-2 2 1,-1-2-4,1 3 2,-2 9-11,2-1-13,-4-1-17,4-8-28,-1-2-33,3-1-27,-1-2-32,2 0-37,3-5-40,0-4-237,1-5-503,9 2 223</inkml:trace>
  <inkml:trace contextRef="#ctx0" brushRef="#br0" timeOffset="3895.579">6774 4761 167,'-6'-13'170,"-3"1"-9,0 1-18,0 3 5,-1 0-11,-2 4-13,3-1-10,-1 5-15,-4 3-2,-2 3-7,-2 5-12,1 3 1,-2 4-4,2 4-1,-3 6-6,4-5-2,4 2-3,0-1-9,1 1-6,4-1-6,0-1 1,6-2-3,-1-5-2,2-2-7,3-1 0,1-3-3,1-1-5,0-1-3,4-5-1,2-2-1,2-1-4,3-2 4,4-6-3,1-3-2,-3 2-6,2-6 0,-1-2-1,-4-1 1,2-2-2,-4 0 2,-1-1-1,-2-1-4,-1 3 0,-2-1 2,-1 0 1,-2 7-4,1 1 4,-3 5 6,0 1-6,-1 0 1,1 3 1,-1 3 0,-1 0 7,2 9 2,-1 0-2,0 3 1,2 2-1,0 7 1,3-3-1,-2 1-3,0 1-1,5-2-2,-2 0-8,3 0-5,1-1-11,1-2-18,0 2-16,0-8-11,1-2-31,2 0-26,1-3-36,1-2-47,-3-2-124,6-2-352,-6-2 156</inkml:trace>
  <inkml:trace contextRef="#ctx0" brushRef="#br0" timeOffset="4956.7411">7205 5025 205,'0'0'186,"-1"-3"-17,1 3-21,0 0-15,0 0-9,-2 16-10,-1-6-11,0 9-7,-1 0-9,-1 1-8,-2 2-5,2 0-12,0 1-3,0-1-20,-1 1-24,0 0-34,1 0-22,0-4-31,3 1-30,-1 1-142,0-8-263,0-1 117</inkml:trace>
  <inkml:trace contextRef="#ctx0" brushRef="#br0" timeOffset="5401.5504">7428 4608 2108,'7'-22'-15,"-3"5"17,-1 5 6,-3 4-11,1 2 0,1 3 1,-2 3 8,0 0 9,1 7 12,2 3 11,-2 4 5,1 7 1,-2 3 0,1 10-7,2 2 1,-2-1-1,1 3-3,-1-1 0,2-3-4,0 2-1,-2-11-8,4 0 4,-1-2-2,-3-1-2,2 0-3,-1-10-3,-1-1 3,2-2-5,-3-4 0,0 1 0,1-1 0,-1-3-4,0 2 3,0-4 1,0 0-4,0 0 2,-4-10-2,1 3-1,3 0-1,2-4-2,-2-3-4,1 1 6,5-5-5,1-2-1,1-1 1,5 4 1,-1-1-2,4 2 0,1 1 2,1 2-3,-4 8 3,2-1-3,-1 3-1,6 3 3,-4 0-4,-1 4 4,2 5 1,-4-2-3,-1 2 4,1 1-1,-3 2 1,-1-2-1,0 5 0,-3-3-5,-3-1 4,-3 1 5,-1 0-2,-4 0-3,0-2 0,-5-1 1,1 1 0,-3-1 1,-6 1-6,3-3-5,-6 1-11,-1-1-18,0 2-18,4-8-23,1 1-16,2 0-18,-1 0-24,5-2-39,2-2-192,0 0-395,6-1 175</inkml:trace>
  <inkml:trace contextRef="#ctx0" brushRef="#br0" timeOffset="5571.0989">8015 4915 88,'7'4'207,"-3"-1"-6,1 3-4,-2 1-6,-2 1-14,-1 1-18,-3 4-14,0 1-17,-1 0-10,0 6-20,-3-2-33,1 2-29,2-7-36,1 0-39,-1 2-37,2-1-46,0-2-141,-1-3-284,3-1 126</inkml:trace>
  <inkml:trace contextRef="#ctx0" brushRef="#br0" timeOffset="5805.4703">8564 4628 164,'0'-5'276,"0"0"-15,-4 1-16,1 2-17,-4 2-22,0 4-15,-7 5-11,-3 2-8,-2 3-24,0 1-11,1 5-10,1 1-13,3 0-10,1-1-12,1-1-4,3 3-13,1 0-3,2-4-8,6 2-7,0-5-12,3-1-17,0-1-19,5 0-15,-1-3-19,2 0-40,3-1-30,1-2-30,1-1-32,9-2-34,-1-1-213,-1-3-437,0-2 194</inkml:trace>
  <inkml:trace contextRef="#ctx0" brushRef="#br0" timeOffset="5978.0099">8846 4843 51,'7'-1'261,"-3"-2"-17,0 4-10,-4-1 1,6 3 7,-4-2-15,0 3-25,-2 1-22,-1 4-13,-1 0-18,-2 4-13,-1 0-12,-3 5-16,0 1-3,0-1-25,-1 1-27,-2 0-22,3 1-32,-1 1-24,2-1-36,-3 0-33,0-1-26,5-6-38,0-1-30,2 1-176,2-6-394,2-2 175</inkml:trace>
  <inkml:trace contextRef="#ctx0" brushRef="#br0" timeOffset="6379.9346">9378 4809 208,'6'-13'269,"-2"2"-10,-4 3-7,-4-1-21,1 3-16,-4 2-5,-3 2-24,-6 0-19,-6 6-11,-3 3-12,0 2-3,-1 1-20,-1 2-15,4 4-7,-2-1-11,5 2-10,2 0-10,3-1-1,5-3-7,5 0-7,-1-1-7,6 1-7,0-4-3,6-2-10,-1 1-5,9-3-11,-1-1-17,9-3-3,0-2-4,0-3 2,-1-1 1,-1-2 3,1-3-4,-1-4-2,-1-1 3,-1-4 0,5-11-1,-4-1-2,-6-1 3,-1-4-1,-5-1-3,0 0 3,-4-4-1,-5 1 6,1-1-3,-2 3 3,-1 3-2,-2 7 15,2 5 9,0 4 5,1 5 7,-2 2 10,3 4-9,2 3-4,-3 1-8,2 2 2,1 2 0,-4 9 0,4 2 4,-3 8 3,3 4 6,-1 2-9,2 13-4,-1-1 6,3 0-8,0 2 3,-2 1-3,3-2 1,-2 4-3,1-4-14,2 1-19,-1-3-23,-1-9-26,1-2-29,0 0-32,3-1-30,-1-6-50,0-5-49,-5-2-175,2-4-468,1-3 208</inkml:trace>
  <inkml:trace contextRef="#ctx0" brushRef="#br0" timeOffset="6807.7921">9670 4117 72,'8'-24'288,"1"2"-15,2 4-21,0 2-9,3 1-24,-1 5-16,4-1-19,-4 4-18,1 2-16,0 4-15,-4 1-12,1 3-15,0 5-4,-1 3-14,0 1-10,-3 6-8,-4 5-6,0-1-7,-6 15-5,-3-4-1,-4 3-9,-1-1-2,0 1-5,-2-4-1,6-7 0,0 2-7,0-4-3,3-2-4,1 0 1,3-7 1,3 1-4,-2-3 0,2-3-5,4-2 2,0-2-3,3 0-3,4-1 0,0-4 0,0 0 0,2-4-4,-1-1 1,-1-1-1,-1-1 0,1 1 0,-7 0-2,0 2 2,1-2-2,-3 3-3,-1 2 1,-1 1 1,-3 0 8,7 11 13,-4 1 6,1 5 11,-4 11 6,1 11 18,-1 4-8,2 18 4,-4-16-2,1 19-1,1-2-9,-2-19-3,1 2-2,1 18-4,-4-22-3,4-6-7,0 0 0,-2-11-6,1-1-4,1-3-13,-4-5-18,0-2-11,-2-5-27,-4 1-22,-4-1-21,-7-1-32,-3-1-37,-14 1-48,-3-1-36,-1-5-59,-6-2-202,-3-3-547,-23-5 243</inkml:trace>
  <inkml:trace contextRef="#ctx0" brushRef="#br0" timeOffset="7599.671">3654 6248 2140,'-3'-19'-27,"-1"7"4,0 0 21,-2 3-4,3 2 8,0 4-3,-1 3 11,4 0 8,-7 5 6,6 3 19,-4 11 12,0 8 12,2 13 4,3 24 2,3 2 0,-5 0-9,8-2-4,-3 0-1,4-20-9,-4 0-2,2 2-3,0-5-5,-4-4-6,-1-10 1,-1-2-7,-2-3-2,-2-1-1,0-2-1,-1-5-5,-2-1 10,1-2-10,-3-2-1,-1-1-1,1-4-3,1-3 3,-3-1-1,-1-2-3,0-3-3,1-4-1,-4-6 0,5-1 1,-2-3-2,3-2-4,2-1 0,1 0 0,5 1 1,1 1-3,1 1 1,1 6-2,1 1-2,3 5 0,1 0 0,2 1-2,2 2 3,4 3-3,1 2 2,7 1-7,-2 3-15,1 5-13,3 0-22,0-1-18,-2 1-22,4 1-27,-2-2-17,1 2-32,2-4-20,-1 0-12,-3-5-150,0-2-386,-2-2 170</inkml:trace>
  <inkml:trace contextRef="#ctx0" brushRef="#br0" timeOffset="7848.0075">4138 6199 183,'-5'-12'230,"0"5"-4,1-1-24,1 4-20,1 0-17,-1 4-17,3 0-11,-6 5-5,2 7-4,-2 7-3,1 4-5,-2 12-5,0 1-3,2 3-13,1 4 4,-3 2-2,3 17-14,1-18-5,0-2-11,3 0-5,3-5-6,3 0-9,-1-10-4,2-2-4,2 0-14,2-1-21,3 0-19,0-2-23,0-4-24,3-2-25,0-1-21,1-5-33,2-4-32,-3-4-24,-1 0-185,-1-5-408,6-6 180</inkml:trace>
  <inkml:trace contextRef="#ctx0" brushRef="#br0" timeOffset="8172.142">4306 6369 84,'0'-15'210,"1"0"-13,4 2-10,0-1-21,2 5-3,5-1-13,0 4-12,2 1-6,0 4-5,6 2-16,-4 4-3,3 4-6,0 4-6,-3 3-1,1 3-16,-4 2-4,-2 3-7,6 8-3,-10-5-6,3 6-2,-6-7-9,-1-1-2,-3-1-6,0-4-2,-3 2-4,0-6-4,-1-1 10,0-3 3,0-1 3,-2-4-7,-1 0 7,0-3 1,0-1-2,-3 0-4,0-5 1,2 0 0,0-4-8,0-3-3,0-3-2,1-7 7,4-2-15,0-3-3,2-2-1,4-11-6,1 0-15,1 1-23,4 1-14,2-1-8,-1 13-18,1 1-17,2 3-34,-2 2-16,0 6-20,1 2-24,-1 4-22,2-1-180,-5 6-411,1 2 182</inkml:trace>
  <inkml:trace contextRef="#ctx0" brushRef="#br0" timeOffset="8490.2913">4700 6639 62,'0'-12'244,"2"8"-13,-1-7-14,2 0-8,1-1-20,0-1-14,2 0-7,3 1-15,-2 2-20,3 1-10,-2 4-9,0-1-8,1 3-6,4 1-13,-4 3-5,-1 3-6,-1 2-6,1 2-4,0 2-6,-1 3-5,0 5-2,-6-4-3,1 7-4,-5-1-6,1 3 0,-6 0-3,1 1-2,-4-1-7,-1-1 3,-1-3-8,1-1 2,-1-2-3,3-5-2,1-1-3,1-3 1,2 0-1,2-2-3,1-2 6,0 1-8,0-2 2,3-2 2,0 0-6,0 0-5,0 0-5,15-9-8,-5 2-3,2 2-20,2-2-17,5-2-19,0 0-32,2 1-17,0-1-32,2 0-28,1-2-28,1 1-198,-3-2-434,-1-3 193</inkml:trace>
  <inkml:trace contextRef="#ctx0" brushRef="#br0" timeOffset="8753.5851">4967 6142 2063,'-9'-24'0,"2"3"7,0 1 19,2 6 26,2 3 13,0 2-4,2 2-16,0 2-13,1 4-2,3-2-1,3 3 5,3 3-6,0 0 2,3 6 10,6 5 7,-2 2 4,0 4-2,5 12 4,-5 3-2,-1 4 11,0 2-12,-7 3-2,0 17-5,-3-18-3,-3 2-3,-2 0-1,0-1-2,-4-1-4,-1-2-5,-4-3-2,1-1-4,1-12-2,-3 2-8,-2-4-13,2 1-16,-1-2-22,1-2-30,3-2-31,1-5-36,3-3-47,2-2-34,1-3-194,0-3-448,0-2 199</inkml:trace>
  <inkml:trace contextRef="#ctx0" brushRef="#br0" timeOffset="8902.1885">5395 6432 76,'7'-6'233,"2"-2"-19,-2 1-17,2 2-19,-1 0-22,1 1-12,-1 3-16,2-1-38,-1 4-41,0-2-56,0 2-43,1 1-44,-2 1-125,-1-1-238,-3 3 105</inkml:trace>
  <inkml:trace contextRef="#ctx0" brushRef="#br0" timeOffset="9029.8467">5455 6637 238,'-4'7'233,"1"-3"-10,2 0-16,0-1-18,1 0-15,2-1-17,4-1-16,2-1-15,6-1-26,0-1-53,10-1-49,3-2-50,1-1-68,-1-2-158,9-4-299,-10 2 133</inkml:trace>
  <inkml:trace contextRef="#ctx0" brushRef="#br0" timeOffset="9560.4323">6321 5859 249,'0'-5'257,"0"1"-23,0 2-23,0 2-24,0 0-16,0 0-15,-10 9-7,10 0-16,-4 5-2,1 7-12,-2 2-10,3 3-2,2 8-9,-3 2-5,3-1-6,0-9-11,0 11-1,3 0-10,-6 1-2,3 0-8,-4 2-3,1-6-6,-1-7-1,0-1-8,-3-4-1,-2 1 0,-2-3-8,0-3-2,2-5 0,-3-1-2,-1-1-4,0-4 0,1 1-4,2-6 0,0 1 2,0-2-5,0-3 0,3-2 0,0-3-4,2-2-3,0-2 2,1-1-2,4 0-3,4-1 0,-1 1 2,4 2-2,-3 5-2,2-2 2,1 8-2,0-4-1,4 4 2,-2 2 0,2 4 1,3 4-1,0 4 3,0 3 4,-4 1-2,0 4-2,-3 3 2,0 1 0,0 9-3,-3-8-2,3 8-5,-4-9-24,4 9-23,-2-8-22,2 6-32,2 1-44,-3-11-33,1-2-51,0 1-201,4-3-469,-1-3 208</inkml:trace>
  <inkml:trace contextRef="#ctx0" brushRef="#br0" timeOffset="10695.3904">7025 6202 253,'0'-6'228,"-1"-2"-4,-2 2-14,2 2-17,-1 1-17,-2 2-17,4 1-14,-7 4-8,-1 3-16,-2 3-7,-3 8-2,0 2-11,2 3-2,-1 1-9,-2 9-4,4-7-6,-2 8-5,4-9-8,1 0-4,4 0-9,2 0-3,2 0-6,3-2-3,2-1-3,0-1-3,4-2-14,3-1-11,2-1-19,4-3-27,-1-1-33,5-4-27,0 0-39,2-4-38,1 0-46,-1-2-167,-3-2-415,2-2 184</inkml:trace>
  <inkml:trace contextRef="#ctx0" brushRef="#br0" timeOffset="10862.9434">7307 6537 156,'1'-3'243,"-1"-1"-14,0 4-17,0 0-6,0 0-16,0 0-9,0 0-14,0 17-16,-1-7-15,1 2-14,-2 2-12,1 1-11,-2-1-10,2 6-10,-2-6-25,0 5-32,-1-1-30,4-3-37,-2 1-45,4-5-43,-2 3-45,-2-1-154,4-3-360,1-3 159</inkml:trace>
  <inkml:trace contextRef="#ctx0" brushRef="#br0" timeOffset="11289.8018">7794 6396 156,'-4'-9'253,"-2"2"-7,-2-2-16,-2 3-17,1 4-11,-3 2-21,-4 4-18,-2 2-11,-3 5-14,0 1-11,1 6-10,6-1-9,-4 3-10,2 0-8,5 2-12,0-1-7,-1-2-7,7 2-3,5-7-7,0 1-5,0 0-9,2-4-6,4-1-2,0-3-5,2-2-1,2-2-4,4-2-12,0-3 0,2-1 0,2-4-3,-2 2-5,0-7 3,0-2-1,1-4-1,-4-1-1,-2-2 6,0-2-6,-4-1 0,2-11-1,-5 10 6,0-15-6,-4 5-4,-4 1 10,1-2-8,-1 0 0,-2 1-1,2 10-2,-3-2 4,4 5 11,-4 3 3,3 3 3,1 8 5,2 0-1,-1 2-4,-1 3-5,2 2 4,1 1-5,0 10 3,0 1 0,0 9 0,1 3 3,2 2-5,0 12 7,0 0-5,4 2 1,3 1-4,-6-2 1,3 3-2,1 0-11,1-3-15,2 4-17,-1-3-18,-3-4-26,0 2-32,1-12-23,-3-1-22,2-3-41,0-3-50,-3-7-152,0-2-431,2-5 191</inkml:trace>
  <inkml:trace contextRef="#ctx0" brushRef="#br0" timeOffset="11699.7037">8008 5906 218,'10'-22'227,"0"5"-19,-2 5-11,5 3-10,-5 4-11,2 3-16,0 2-14,4 3-14,-1 4-10,-2 3-2,2 4-13,-5 5-11,-2 0-9,0 4-8,-5 2-3,-1 1-4,-3 9-13,-4 0-7,0-10 0,-3 9-3,3-8-8,-4-2 0,5-2-9,-4-2 2,6 0-4,4-6-3,0-3-2,0 2-2,0-6-4,3 0-2,1-3-3,6-2-3,0-1 3,4-4-4,7-3 0,0-1 1,-1-1-1,-3 3 0,1-3-7,-4 3 4,-4 0 8,-3 1 3,0 3-1,-4 1 10,-3 0 33,11 5-10,-8 2 9,0 2 14,0 11-5,-2 2 7,2 4-5,0 10 0,1 2-12,2 0 7,1 2-7,0 1-7,1 0-2,-2 1 0,-2 3-12,3-3 0,-4 1-3,-2 1-8,-2-1-1,-3 0-10,-5-3-28,2-2-20,-3-1-25,-4-6-26,-3 0-25,-1-9-43,-9 5-53,-1-4-40,-7 2-292,-3-6-581,-3-1 257</inkml:trace>
  <inkml:trace contextRef="#ctx0" brushRef="#br0" timeOffset="12640.191">2993 8030 1504,'-4'-25'-26,"-2"2"36,1 4 2,0 6 50,1 4 24,-1 2-23,1 4-15,0 3-7,4 0-2,-7 10 7,2 8 11,3 5 0,2 15-1,1 1-3,3 22-5,0 3-3,1-19-5,5 18-4,-2-20 0,1-2-4,2 1-2,-6-5-2,-2-9-7,-1 6-1,-3-8 2,-3-1-3,-2-1-1,-3-6 2,3 3-1,-5-4 1,-2-1-3,3-5 0,-1-4 0,3-1-1,-1-3 15,-1-2-2,0-3-2,3-2-1,-4-6-2,1-2-5,0-4 0,0-5-3,3 0 1,-1-2-6,2 0-2,2 2 3,4 2-7,0 5 4,2 1-1,3 3 0,0 3-1,4 1-1,3 2-1,4 3 3,-1 3-4,7 4 0,1 2-1,-1 3 5,1-1-4,3 3-3,1-1-25,5 8-23,1-2-20,-9-6-19,1 1-29,1 2-27,0-4-34,-2-2-38,-3-1-133,2-4-375,-3-8 166</inkml:trace>
  <inkml:trace contextRef="#ctx0" brushRef="#br0" timeOffset="12877.5536">3527 8051 96,'-10'-5'257,"3"-2"-4,2 3-18,-1 2-27,2 2-23,4 0-6,-9 10-10,4 3-14,-1 6-12,2 2-11,-2 3-14,1 14-4,2-3-5,-3 4-5,5 1-9,-5 1-9,6 0-5,0-1-11,3 0-1,0-3-8,5-1-7,-1-4-6,2-6-8,5-2-22,-2-3-17,4-1-26,2-2-24,2-3-24,1-1-25,3-5-29,-3-3-33,6-5-40,-3-2-192,0-3-423,1-7 187</inkml:trace>
  <inkml:trace contextRef="#ctx0" brushRef="#br0" timeOffset="13205.6762">3675 8211 30,'0'-6'195,"0"1"-13,4-1-15,2 1-12,2 3-12,2-1-8,3 2-11,4 2-5,4 2-16,0 4-2,-1 1-7,-1 4 1,0 3-12,-1 0-9,-2 3 1,-1 1-5,-2 0-5,-2 3 0,-4-1-6,1 0-3,-3 0-6,-1 1 4,-3-4-9,-1 2-2,-1-7-3,-2-1 6,-1 1 2,0-6 1,-2 2-8,3-2 0,-4-3 9,3-1-1,1-2-5,-4-1-3,7 0-1,-10-4-7,6-4-3,-3-1-2,4-4-6,-3-8 1,4 0-2,3-7-1,-1-9-10,3 0-16,3-2-12,2 2-18,2 3-18,1 0-20,-1 11-15,5-11-27,-3 14-18,0 1-22,2 5-31,-4 4-178,0 0-396,-1 5 176</inkml:trace>
  <inkml:trace contextRef="#ctx0" brushRef="#br0" timeOffset="13399.1581">4141 8271 4,'0'1'254,"3"1"-6,-2 0 7,2 4-18,1 0-13,-1 3-20,3 3-19,-2 1-16,3 5-15,0 2-16,0 0-9,-3 1-16,2 1-13,-2-2-14,3 2-30,0-2-30,-4 0-26,3 0-38,-3 0-24,-2-7-48,3 1-49,-2-3-211,-2-2-399,1-3 177</inkml:trace>
  <inkml:trace contextRef="#ctx0" brushRef="#br0" timeOffset="13643.5057">4236 7995 2496,'-2'-20'-1,"2"5"-5,2 6-4,0-1 2,1 3 0,-1 2 5,3 4 18,2-1 6,3 4 8,4 1 5,5 5 2,0 5-5,-1 4 3,-1 5 0,7 7-6,-5 8-1,-2 1-1,-2 1-2,-5 5-1,4 16-4,-8-15 0,-2-2-2,-2 1-3,-3 0 0,1 0 0,-6-4-4,-5 1 0,0 2-10,-6-2-12,0-3-18,0-1-29,-4 0-26,-3 3-23,5-7-46,5-10-60,-2 0-166,3-4-411,6-4 182</inkml:trace>
  <inkml:trace contextRef="#ctx0" brushRef="#br0" timeOffset="13972.6245">5080 8329 38,'-2'-4'270,"2"1"-27,0 3-26,2-5-17,1 4-20,5-2-18,1 3-17,4-2-20,2 0-30,2 2-39,-3 0-42,2 0-40,-1 0-50,5 1-49,-6 0-128,2-2-275,-3 1 122</inkml:trace>
  <inkml:trace contextRef="#ctx0" brushRef="#br0" timeOffset="14490.2407">5231 8275 2393,'-17'-3'21,"3"-2"18,-7-2 24,8 5-12,-1-1 9,4 2 7,2-1-11,2 2-10,1 0-9,1 2-1,2 0 1,1 1-5,3 2 3,2 1-6,3-2-3,4 4-2,2-3 1,7 0 3,2-1-8,0-3-4,5-2 2,0-2-5,2-1 3,9-3-5,-11 0-2,2 2 9,-2-3-12,-2 1 2,-2-1-7,-3 3-2,-6 1-3,-4 0-1,-2 1 0,1 2 0,-5 0-5,3-1-14,-4 1-24,-1-1-33,-2 2-29,2-2-33,-2 2-39,0 0-43,0 0-175,-7-4-433,4 2 192</inkml:trace>
  <inkml:trace contextRef="#ctx0" brushRef="#br0" timeOffset="14881.1935">5828 7810 3044,'10'-13'-2,"-3"2"-14,-4 2 19,1 3 0,-1 2-14,0 1 3,0 3 13,-3 0 20,4 10 11,0-2 4,-1 5 3,4 7-4,-1 2-2,-1 4-4,-1 6 0,3 2-2,-1 3-5,0-1 3,-2 0-2,3 3 5,-4-1-13,-2 1 1,-1-1-1,0-1-1,-1-1-5,-2-8-3,0-1-1,-1-4-1,0-2 3,-2-1-2,0-6-2,1-1 2,1-5-2,-1-1 0,0 1-1,-1-3 1,-2-2-3,-2-2 4,4-2 1,-4 0-4,2-2 4,-1-4-4,1-1 1,-1-3-4,2-1 0,2 0 2,3 0-3,1-4-2,2 3 4,4 1-6,-1 0 3,3 2 1,1 0-2,1 1 2,5 2 6,0 2-7,6-4-4,-1 5 3,3 2 0,0 0 0,-1 2-12,0 2-18,3 1-24,-4-1-17,4 2-19,-3 1-24,2-3-24,-1 2-28,-1-2-27,3 1-24,-1-3-214,-8 1-467,9-5 207</inkml:trace>
  <inkml:trace contextRef="#ctx0" brushRef="#br0" timeOffset="15122.5518">6580 7959 1811,'4'-38'-15,"-2"13"108,-3 4-6,-2 0 26,-2 6 4,1 2-9,-2 3-7,1 2-13,-1 1-7,1 2-8,-2 2-10,2 5 3,-2 2 3,0 3-5,0 6 5,-3 6-5,5 3-5,-2 1 5,-2 13-7,6-10 3,-2 8-2,3 4-1,-1-2-5,2-1-7,-2 0-6,6 1 2,0-2-7,1-7 0,0-2-4,5 1-11,-1-4-11,4-2-21,0-3-11,6-2-15,-1-5-27,-2-4-26,4 0-33,5-2-20,0-2-32,-1-4-27,1-2-46,-4-4-179,-1-2-465,0-3 205</inkml:trace>
  <inkml:trace contextRef="#ctx0" brushRef="#br0" timeOffset="15429.727">6730 7921 118,'-3'-9'266,"0"2"-22,1 0-19,2 2-28,1 1-12,3 1-5,1 1-19,4 2-5,0 3-14,5 2-4,-1 2-18,7 4-6,-3 0-8,3 3-4,-3 3-7,1 1-11,-2 1-3,-2 1-5,0 4-5,-2 0-7,-2-1-4,-3 2-7,-3 1-5,-1 1-6,-6-3-5,1-2-5,-2-2 2,1-1-5,-2-4-1,0-3-2,1-6 2,0 2 2,-1-3-4,-3-2 8,3-2-6,-1-2 2,-1-3 3,2-2-6,0-2 2,0-4-7,2-3-1,1-5-3,0-2 3,2-1-7,2-1-4,4-12-13,4 0-12,3-2-29,1 1-26,2 2-18,4 3-13,0 1-19,-4 11-33,2 0-21,2 4-45,0 3-16,-1 4-176,0 3-444,-4 3 196</inkml:trace>
  <inkml:trace contextRef="#ctx0" brushRef="#br0" timeOffset="15735.9104">7205 8129 156,'1'1'257,"-1"-1"3,0 0-13,0 0-24,0 0-18,8-10-14,-4 6-19,2-1-18,1-2-17,1 4-11,1-1-9,-1 0-13,3 0-7,-2 4-12,2 0-8,-1 2-5,3 4-4,-3 1-6,-2 0 1,-1 2-10,-1 2-2,-3 3 1,-2 4 0,-2 4-8,-1-2 2,-2 2-4,-3 2-1,-3-1-4,-4-1-2,2 0 2,0-1-1,-1-1 1,0-5 0,5-2 0,1-2-1,1-6-2,2 2 7,2-3-10,-1 0 2,1 0-2,2-3-3,0-1-1,0 0-6,16-5-1,-1-1-4,5-3-9,2-2-16,4 0-4,-1 1-25,1-2-28,9-4-26,0 2-28,-10 1-33,2 1-42,0-3-50,-6 0-239,-1-1-525,-2-1 232</inkml:trace>
  <inkml:trace contextRef="#ctx0" brushRef="#br0" timeOffset="15972.2759">7472 7733 108,'-2'-3'250,"-1"-1"-26,3 3 2,0 1-4,0 0-12,9 8-9,-2 0-19,4 3-15,5 7-13,-2-2-8,0 4-9,0 0-2,-1 2-6,2 1-6,-4 2-3,2 0-8,1 9-12,-7 0-3,0 0-12,-4-8-9,-6 10-6,0-1-7,-1 1-5,-6-3-6,-1 1-16,0-2-30,1-6-15,-1-4-31,1 2-24,0-5-37,0 0-41,1-1-51,4-9-50,1-1-207,1-3-487,2-3 216</inkml:trace>
  <inkml:trace contextRef="#ctx0" brushRef="#br0" timeOffset="16124.8697">7890 8100 1,'8'-11'291,"5"2"-23,1 0-19,4-1-16,-2 3-26,-2 0-20,3 4-26,-3 1-41,0-2-64,0 4-53,-4 4-51,-2-1-42,1 0-33,-5 5-130,-2-3-274,-4 1 122</inkml:trace>
  <inkml:trace contextRef="#ctx0" brushRef="#br0" timeOffset="16250.5315">7990 8174 118,'-10'13'196,"0"-2"12,-1 0 12,1-2 1,0 0 0,3-2-10,3-2-7,1 1-2,0-2-7,3-1 6,3 0-21,1 0-15,3-1-4,7-2-26,6-1-12,4-2-19,0-1-26,4-1-38,10-2-31,-10 1-46,9-1-72,5-3-93,-15 4-272,10-5-514,-9 2 227</inkml:trace>
  <inkml:trace contextRef="#ctx0" brushRef="#br0" timeOffset="16867.8797">8701 7482 1,'6'-13'297,"0"3"-17,0 3-22,-4 0-29,1 3-22,0 2-18,-1 1-13,-2 1-5,5 8-6,-3 4-12,1 8-12,-1 2-5,-2 2-17,-1 4-9,0 8-14,-4 1-4,1-1-12,-3 0-21,0 0-5,-4 1-5,0-3-6,-4 0-3,1-2-4,-1-9-3,-1-2-1,-3 0-4,1 1 6,-2-6-12,0 0-2,1-3-2,0-3-2,5-2-5,2-5 9,2-1-3,1-4 3,1-1-2,4-1 1,-1-1-5,1-4 4,4 0-6,3-2 0,1-1 2,3-1 8,3 3-10,3-2 0,0 5 1,1 2-1,0 3-1,1 2 1,-1 7 2,0-1 10,0 8-1,0 4-1,-1 2 3,-3 5 3,1 10-1,-2-2 2,-4 1-9,1-1 3,-4 4-9,4-2 3,-2 2 1,-1 0-3,1-3-9,0 0-23,0 2-19,0-1-29,0-9-23,-1 0-32,1 0-38,0-3-42,5-1-48,-1-3-257,-1-6-546,3-4 242</inkml:trace>
  <inkml:trace contextRef="#ctx0" brushRef="#br0" timeOffset="22449.9483">9290 7944 237,'-23'-5'275,"0"1"-14,2 3-10,6 1-19,0 1-17,-1 3-20,2 3-17,1 0-16,-3 6-15,1 1-17,4 5-12,-2-1-11,5 2-10,2 2-8,0-3-5,2 0-12,0 0-8,4-5-7,1 1-4,-1-1-4,3-2-3,0-3-6,0 0-4,1 0-5,2-3 0,1-3-5,0 0 1,0-3-2,4-3-4,-1 1 1,4-5-2,1-5-3,2-1-2,-1-2 1,-1-1-2,2-6 2,-4 3-1,1-2 5,-4 1 2,0 3 4,-3 4 2,-1 2 7,-1 3-1,-2 1 3,0 2-5,1 1-3,-2 0 0,1 2 0,-3 2-1,0 0 7,8 6 3,-3 1 0,0 4-8,-1 2 4,6 5-8,-5-1-3,0-3 4,2 3-1,1 0-9,-1-3-10,1 5-6,2-2-33,0-1-15,-1-4-16,3 5-25,3-1-25,-4-7-37,0 1-28,2-2-30,1-3-34,3-2-23,-3 0-195,3-5-497,-2 1 219</inkml:trace>
  <inkml:trace contextRef="#ctx0" brushRef="#br0" timeOffset="22594.5619">9716 8162 58,'9'-8'210,"-2"2"1,-3 3-4,-1 0 1,1 0-6,-1 0-7,-2 2-10,-1 1-13,0 0-13,0 0-13,-5 11-14,0-4-12,0 3-14,1 2-7,-3 2-14,1 1-7,2-2-14,-2 6-21,-1-1-37,3 0-28,0-1-35,-2-1-37,3-1-40,2-1-33,-2-1-202,-3 0-400,3-5 177</inkml:trace>
  <inkml:trace contextRef="#ctx0" brushRef="#br0" timeOffset="23026.4077">9915 7857 2985,'4'-25'10,"-1"2"33,0 9 5,-3 2-19,1 4-4,-1 3-1,0 2 19,0 3 11,0 0 7,0 0 19,6 14-12,-6 0 6,4 5-8,-1 3-6,-3 0-6,4 2-3,-1 0 0,1 3-5,-2-3-1,0 11-6,0-8-4,1-2-11,-2 1 2,-1-1-2,0 0-5,1-3 4,-2-1-3,1-1-3,-1-6-3,-2-2 0,3-4 3,-2 0-5,4-3 0,-4-1 4,1 0-3,0-3-5,1-1-3,0 0 11,0 0-8,-2-10-5,5 1 0,0-4-9,4 0 1,0-5-3,1 1-1,5-3-8,0 1 1,2 3-2,-2 0 1,1 1-2,0 6 5,0 2 4,6-2 3,-5 8-4,1 1 2,-1 0-2,-5 2 0,4 3 3,-3 2-3,-1 2 3,0 1 6,-3 1-3,0-1 7,-2 3-5,-3-4 1,-2 0-1,3 4 3,-3-4 0,0 4-4,-7-1 2,4-2 2,-4 1 2,-3 0 0,1-2-7,-1 0-11,-7 1-22,-3-3-28,0 2-21,1-2-30,-1 0-31,3-4-40,3-2-43,0 0-45,0-2-205,4 0-521,-3-6 232</inkml:trace>
  <inkml:trace contextRef="#ctx0" brushRef="#br0" timeOffset="23444.2893">10321 7399 99,'14'-19'313,"1"2"-26,-4 7-21,-1 1-11,2 6-14,-3 1-22,1 2-17,1 2-14,-1 3-16,2 3-11,-2 4-14,1 5-11,-4 5-10,-2 1-4,-2 2-13,-4 1-12,2 0-5,-2 1-11,-1-1-6,-2 8-9,1-8-9,1-2 5,0 1-12,2-4-8,0-1-3,3-5-3,0-2-5,1-1 1,0-5-5,2-1-1,1 0-2,1-3-5,2-2 3,4-2-6,0-3 0,3-1 1,-3-2 1,0-1-5,-1 1 11,-2-2 5,2 2 5,-5 1 3,-1 3 0,-2 2-1,0 0 6,0 2 19,-1 3 3,0 3 10,0 4 6,1 8 6,-1 0-3,1 4-2,2 2 0,-3 1 3,5 10-6,-1 1-5,1 0-6,-2 1-4,0 0-11,-1 2-2,-1 0-3,-2 0-5,-3 0-9,-1-1-2,-5 1-14,2-3-19,-5-3-13,2-9-27,-4-1-24,-2-2-36,-1-1-22,-2-4-29,-2-1-23,-1-4-37,-2 1-39,-2-3-48,-1-3-77,-2-1-235,-1-3-661,-3-6 294</inkml:trace>
  <inkml:trace contextRef="#ctx0" brushRef="#br0" timeOffset="94168.1113">4809 9987 31,'-1'-8'152,"1"-1"-14,-1 1 5,1 2 7,0-2-10,0 1-6,0 3-4,0-1-6,0-1-11,0 2-6,0 2-10,-2-1-11,2 3-7,0-4-5,0 4-7,0 0 1,-1 9 0,-1 1 5,-1 4-1,-1 9 5,-1 1-3,-4 10-8,2 1-2,-1-9-9,0 9-5,-1-1-5,3-9-4,0-2-4,2 3-5,0-1-3,-2-2 0,0-2-3,3 0-4,-1-9 2,4 2-5,-1-5-1,-1-4-5,1 2 1,1-3-4,0-4 3,0 0-2,0 0-5,0 0-3,-3-10 0,7-3-2,-2-2 0,0-6-1,4-4 0,-2 0 0,2-13 2,-2 2-4,1-3 0,0 1-2,3 1 3,-4-4 0,1 0-2,1-2 2,0 5-1,-1 1 1,0 12 1,1 1-2,-1 1 0,-2 4 4,1 6-2,-2 3 1,0 2-2,1 1 5,-1 3-9,-1 3 3,-1 1 0,0 0 2,7 9-3,-3 2 8,1 6-2,0 4 7,4 3 8,-3 10-10,-1-8-1,2 10 1,-1 0-2,1-2 1,2-1 0,-4-6-1,4-1 0,-3 1 0,-1-4 2,1 1-3,0-2-1,2-2 0,0-2-4,-5-4 0,0-1-8,0-4-16,0 0-10,-1-4-22,-1 2-14,-1-1-14,0 0-16,0-3-18,0 1-15,0-4-5,-2 7-23,0-2-20,-3-4-122,-1 1-327,0-2 144</inkml:trace>
  <inkml:trace contextRef="#ctx0" brushRef="#br0" timeOffset="94348.6282">4744 10247 96,'-4'0'161,"4"0"-19,-6-1-7,6 1-8,0 0-17,0-4-11,0 4-15,12-5-1,-5 1-17,3 0-1,3-1-15,1-2-10,6-1-13,1 0-20,-1 1-23,1 0-31,0-1-18,1 3-28,-7 2-86,-5-1-193,5 0 86</inkml:trace>
  <inkml:trace contextRef="#ctx0" brushRef="#br0" timeOffset="94563.055">5286 10157 188,'0'0'193,"3"-3"-17,-3 3-11,0 0-1,0 0 1,6 8-22,-5-3-4,0 3-11,-1 4-13,-1 2-14,1 1-7,0 7-9,-2-4-12,2 4-3,1-3-8,1 3-8,-2-1-6,2-2-13,-2 0-23,0-4-26,1-2-23,-1 0-25,1 0-30,1-4-32,1-2-34,-2-2-130,-1 0-311,1-3 139</inkml:trace>
  <inkml:trace contextRef="#ctx0" brushRef="#br0" timeOffset="94808.3993">5530 9765 115,'0'-5'203,"1"2"-21,-1-1-12,3 2 8,-3 2-1,0 0-10,10 9-14,-6 2 2,2 0-14,-2 9-9,3 1-15,0 3-8,1-1-16,1 1-7,-1 1-10,2 1-5,0-2-8,-3 1-2,1-1-10,1-1-9,-2-4-10,0 3-13,0-5-19,-6-3-25,2-1-21,0-4-21,-3 0-20,0 0-17,1-4-26,-2 0-14,1-2-25,0 0-135,-4-3-329,4 0 146</inkml:trace>
  <inkml:trace contextRef="#ctx0" brushRef="#br0" timeOffset="95188.3832">5599 9857 81,'2'-13'178,"0"1"-21,-1 2-10,5-2-9,-2 4-2,2-3-16,-1 5-10,2-1-8,2 1-9,-2 1-5,3 0-9,1 3-7,-1 0-8,0 1-8,1-1-4,-1 4-3,0-2-5,-3 2-7,0 1-2,-3 0-1,0 2-5,-1 3-2,0-2-1,-3 2-1,1 0 0,-1 1-15,-3 1 11,1 0-4,-3 3 3,1-1-3,0 0-3,0 0 4,2 0-7,1-4-3,1 4 2,-1-1-2,2-3 2,0 2 0,1-1 2,6 3 2,-1-2-1,2 0-1,-1 1 3,5-2-5,-3 2 2,4-2 2,-2 0-4,0 0 4,0 0 0,1-2-1,-3 2-2,0 0 4,-3-3 8,0 0 6,0 1 6,-3-1 7,-1 1 11,-4 0 1,-1 0-5,-2 0-7,-3 3 5,-3 0 6,-1-1-19,-2 2 1,-1 0-5,-2-2 1,1 2-8,1-4-1,0-1-1,1 1-11,0-2-16,1 0-27,2-2-31,-1-2-41,1 0-42,3-3-49,0 0-211,-2-2-440,4-3 195</inkml:trace>
  <inkml:trace contextRef="#ctx0" brushRef="#br0" timeOffset="96354.281">6000 10699 24,'-3'-5'183,"3"1"-2,0 0-18,0 1-13,0 0-12,0 3-14,0-4-10,0 4-6,0 0 2,0 0 7,0 14 14,-3-7-8,2 6-7,1 2-12,-3 4-6,0 1-12,-1 2-5,0 0-11,-2 0-6,3 0-5,-1 1-4,-3-3-6,3 2-6,1-9-3,-1 6-5,1-6 0,0-2-4,2-3-8,-2 0-1,2 0-3,-1-5-2,2 2-2,0-3-6,0-2 2,-1 2-7,1-2-3,0-11-1,0 4 1,3-8-5,-1-4-1,1-1 5,3-6 0,1-12-7,0 4 1,0-2-1,3-4 2,-3 1-1,0 3-1,4-2 6,-4 1-2,-4 12-1,3-1 5,-2 5 0,3 3 7,-4 5 3,-2 4 4,2 0 0,-3 4-3,3 2-1,-2 0 0,2 3-1,-3 0 9,7 9 3,-4 0 3,1 4 12,3 9 2,0-1-1,0 5-2,-1 0-1,1 8-5,-1-9-4,-1 11-2,1-10-2,2 9-3,-3-9 2,-1-2-1,-1 1-7,-1 0 4,3-1-5,-3-1 0,1-3-6,-3-6-4,3 0-8,-3-4-11,0-1-20,0-1-28,0 0-28,0-3-16,0 1-21,-3-1-28,3-3-22,-3 1-29,1-2-169,2-1-409,0 0 182</inkml:trace>
  <inkml:trace contextRef="#ctx0" brushRef="#br0" timeOffset="96527.7994">5986 10891 73,'-3'-2'200,"3"2"-7,-4 0-7,2-3-19,2 3-18,0-4-12,0 4-12,6-3-14,-2-1-10,3 1-10,3-1-11,3-4-10,1 3-8,0-2-15,7 0-23,-2 1-27,0-1-30,0-2-51,0 4-44,-5 2-134,3-2-283,-4 0 126</inkml:trace>
  <inkml:trace contextRef="#ctx0" brushRef="#br0" timeOffset="96740.2309">6517 10832 95,'4'-3'253,"-4"3"-22,4-1-19,-1 0-18,1 0-11,1-3-16,3 3-14,2-2-17,5-2-13,0-2-12,5 2-11,0-3-7,1 2-16,-1-1-9,1 2-19,-2-3-21,1 1-32,-4 4-35,-2-3-32,0 2-39,-1 0-45,-2 1-161,-4 0-342,2 1 152</inkml:trace>
  <inkml:trace contextRef="#ctx0" brushRef="#br0" timeOffset="97001.5492">6989 10469 282,'-2'-5'288,"2"1"-21,0 0-26,0 0-17,2 2-25,-2 2-17,1-4-13,-1 4-9,0 0-7,11 10-10,-5-2-14,1 2-9,0 1-11,4 5-8,-1 2-9,-1 0-8,-1 0-10,-2 4-10,2-2-4,-1 2-6,0 1-5,0 0-2,-2 2-7,-2-3-10,1 0-11,1-1-21,-5-1-28,3-2-27,-3-5-37,0 2-43,-2-4-30,2-3-31,2-1-34,-4 1-179,1-4-444,1-4 196</inkml:trace>
  <inkml:trace contextRef="#ctx0" brushRef="#br0" timeOffset="97446.3427">7107 10429 22,'1'-16'248,"2"3"-21,0 0-7,2 1-12,2 0-8,2 1-19,1 1-9,3 1-12,1 1-14,1 0-10,3 1-11,2 0-16,-4 4-7,-1 0-8,2 2-9,-3 1-9,2 1-9,-4-1-5,-2 4-7,-1 2-1,-2-1-3,0 4-5,-5 3-6,-1 0-3,-4 2-1,-4 6-7,-6 1 1,-1-2-3,0 3-4,-2 0-5,0-1 0,1-4-4,1 0-1,-1 0 0,6-4-4,0-5 0,4 0 0,1-1-3,1-2-2,1-2-7,0 1 1,4 1 2,0-3 1,2 1 0,1-3 0,1 1 1,4 1 3,3-5-1,0 3 2,3 0-2,-1-1 0,0 2 4,1-2 0,1 2 4,0-1 0,4 3 1,-7 1 7,5 2-8,-4 0 2,-1 1-2,-3 0 1,-1 2 0,-2 0-1,-2-1 2,-3 2 0,-2 0 3,-2 3-3,-2-1 4,-1 1-2,-2-1-2,-2 0 0,-1 0 2,-2-1 0,1-1-5,-6 3 2,3-4-1,0-4 1,0 3-9,-1-4-2,0 3-9,0-5-14,1-2-24,2 0-17,1 0-32,2-1-40,-1-3-48,3-3-56,-1 2-225,2-3-503,1-4 223</inkml:trace>
  <inkml:trace contextRef="#ctx0" brushRef="#br0" timeOffset="98118.5454">8048 10621 5,'0'-2'228,"1"-2"-19,-1 1-24,3 0-18,1-2-18,2 1-8,2-2-15,-1 1-13,7-3-10,-2 3-14,0-1-10,4 1-9,-5-1-21,0 2-23,-1 2-25,-1-1-27,-1 3-38,-1-2-41,2 2-15,-4 0-118,-5 0-258,6 2 115</inkml:trace>
  <inkml:trace contextRef="#ctx0" brushRef="#br0" timeOffset="98266.1497">8149 10685 46,'-3'7'182,"-1"-2"-11,3 0-8,-1-1-17,-1 0-4,-1-1-12,4 0-11,0 0-9,0-3-10,0 3-4,0-3-12,4 4-11,2-4-8,1 0-6,3-1-17,1 0-30,3-2-24,6-3-44,2 0-45,2-1-162,-4-3-282,4 1 124</inkml:trace>
  <inkml:trace contextRef="#ctx0" brushRef="#br0" timeOffset="102024.1029">8928 10419 23,'0'-3'130,"0"-1"-10,-2-1-4,2 2-6,0 0-10,0 3-7,0-5 1,0 5-9,0-3 3,0 3-3,0 0-3,-1-5-6,1 5-5,0 0-5,0 0-3,0 0-7,0 0 9,-6 10 8,2-2-6,1 5 6,-4 6-1,0 2-3,-2 1-2,1 5-8,-2 7-6,0 0 1,3-7-7,-3 5-3,1-5-5,-2 5-4,2-5-5,1-4-1,1 0-1,1 0-6,0 0 1,2-4-5,0-5 0,1 0-3,0-2 2,-1-2-3,2-3-3,1 0 0,0-1 0,-1-1-5,1-1 2,1-1 1,0-3 2,-3 3-5,3-3-1,0 0 1,-6-7-2,5 1 1,-1-2-3,1-4-2,0-1 0,1-7 0,0-1 0,0-1 1,1-2-1,2-1 1,0-3-3,4-11 0,-2 1-7,4 2 3,0-1 0,-2-3-4,1 5 4,6-2 0,-2 1 2,1 3 0,-4 11-5,1-2 10,-2 2-4,1 3 3,-2 2-1,1 4 1,-4 2 1,0 4 1,-1 1-6,0 2 6,0 1-2,-2 0 0,3 3 1,-4 0 7,7 7 3,-2 5 8,-1 1 5,3 6 3,-3 4 2,2 5 0,0 8-3,-1 0 0,0 1-5,-1 0-1,3 1-2,0-3 1,1 0-1,-2-9-8,1 0 6,0-2-2,-2 1 0,2-1-1,-1-3-6,1 0 4,1-2-2,-2 1-4,0-7 0,-2-2-4,-3 0-12,2-2-7,-2-1-21,0-2-23,1 1-23,-2-1-24,0-2-25,0 1-15,-1-3-42,-2 2-164,0-1-382,3-3 169</inkml:trace>
  <inkml:trace contextRef="#ctx0" brushRef="#br0" timeOffset="102259.4681">8822 10763 2234,'-9'-4'3,"0"-2"-19,1 0 12,0 2 14,4 0 0,0 2-9,1-1 5,0 1-4,3 2 5,0 0 1,9-2-8,-1 0 8,5 2-2,4 2 0,3-4 2,3 2-3,1 0 0,1-2-2,0-3-2,0 2-1,1-2 2,0-2-4,-3 1-4,-1-2-11,-4 4-14,-4-3-14,-1 4-24,-6 1-19,3-1-26,-3-2-31,-1 3-153,-3-1-324,-2 1 144</inkml:trace>
  <inkml:trace contextRef="#ctx0" brushRef="#br0" timeOffset="102841.9171">9621 10834 129,'0'0'179,"0"0"-16,0 4-6,0-4-17,0 0-8,0 0-7,0 3-4,0-3-3,0 0 1,0 0-1,0 0-1,0 0-3,0 0-1,0 0-7,0 0-16,0 0-5,-3-9-7,3 5-10,-3-2-2,3 1-7,-2-2 4,0-2-14,-1-1-2,0-1-5,3-1-4,-1-1 0,-2-2 0,3 0-4,-3 0-4,3-3 2,3-4-3,-3 2-8,0-2 0,4 1-1,-1-1 6,2 1-3,0-1-1,-2 8 1,4-4-1,1-1 1,-1 6 2,-1 0-9,2 1 5,1 1-2,-2 3-2,0-1 0,1 3 0,-1 1-1,0 1-1,2 0 0,-2 2-7,0 1 2,0-1 2,1 4 2,1 0-3,-1 3 5,1 1-1,-1 4 5,2 2 4,0 6-5,-2 0 1,1 2 7,-2 2-11,0 1 3,0 3-3,0-3-4,-3 2-1,2 1-8,-2-1 9,-1-1 0,0 0-6,-2-4 1,0 1-19,1-2-17,-2-4-17,1-2-21,1-2-24,-1 2-20,-1-5-25,0 1-21,3-2-26,-3-2-20,3-1-9,-2-1-169,2 0-411,-3-3 183</inkml:trace>
  <inkml:trace contextRef="#ctx0" brushRef="#br0" timeOffset="103097.2276">10192 10409 2,'3'-6'206,"-1"4"-17,-1-2-15,0 3 4,-1 1 16,0 0-8,13 5-13,-9 1-5,3 5-8,-1 0-4,1 2-14,3 5-14,-6 2-13,3 1-9,0 0-10,-1 1-9,-2 0-11,0 0-5,2 0-8,-3 0-4,0 0-5,-1 0-6,1-2-6,-3-1-8,0-1-5,0-4-13,-3-2-15,2-2-26,-2-1-31,3 0-26,-3-2-25,3 0-28,-2-2-17,0 0-33,-1-3-184,0 0-399,3-2 176</inkml:trace>
  <inkml:trace contextRef="#ctx0" brushRef="#br0" timeOffset="103520.1126">10270 10494 83,'1'-11'163,"2"0"-7,0 2 3,1-3-18,0 3-2,2 3-18,-2-1-10,3 3-9,2-2-14,-1 3-3,2-1-13,-2 2-11,2 2 1,0 0-3,1 2-15,-1 0 0,-3 2-8,0 3 4,-1-3-3,-2 4-5,-1 0-3,0 0 1,-3 2-9,-2 4 2,-2-3-1,-3 4-6,3-2-2,-6 5 3,4-5-3,-1-1-1,0 1 5,0-2-6,2 2-2,-1-4-3,3-1 0,0 0-3,1-1 2,2-1-6,0-3 5,1 2-2,2-1 3,0 0-3,2-2 7,2 0-7,3 1 5,0 1 0,1 0 1,3-1 0,0 2 0,-1-1 7,0 2-4,-1 0 2,0 1 3,-4-1-2,-1 1 3,-1 0 2,0-1 5,-2 2 1,0 0 5,-4 4-5,-3-3 2,0 2 2,-4 1-2,0 0 3,-3 0-1,-1 0-6,0-2-2,-2 0 2,2 0-6,-2-1 1,-1 0-3,4-3-3,0 0-2,-1-2 2,3-1-6,-2-1-4,1 0-7,2-2-17,0 0-21,0 0-25,2-4-30,-1 1-21,2-2-37,1-3-53,-3 1-125,2-5-361,1 0 160</inkml:trace>
  <inkml:trace contextRef="#ctx0" brushRef="#br0" timeOffset="103781.3967">10719 10070 2370,'1'-33'-6,"-1"9"7,-4 2 2,1 4 25,-1 4 10,0 1 22,-2 4 5,3 0-6,-3 2 4,1 1-2,0 4-5,1 2-1,4 0 4,-12 9 3,6 1-7,-3 8-4,0 2-2,-1 4 1,3 0-4,0 2-8,2 0 2,2-1-3,1 0-8,2-4-1,4 1-1,1-3-5,1-6 2,3 0-3,5 0-7,-4-3-3,4-3-8,3-2-16,3-3-15,1-2-31,0-3-26,4 1-37,0-4-29,2-2-61,-2-3-264,1 0-513,0-4 227</inkml:trace>
  <inkml:trace contextRef="#ctx0" brushRef="#br0" timeOffset="108319.2578">14469 4534 152,'17'-11'150,"-3"3"1,0 1-4,0-2-7,-5 5-9,-3-1 0,0 1-12,-3 1-4,0 1-9,1-1-10,-1 3-8,-3 0-6,0 0-7,0 0 3,0 0 2,-10 14-1,0-3-1,-4 5-3,-1 3 1,-5 1-2,0-2-8,-8 9-4,0-2-6,4-8-1,-4 6-3,-3-1-7,7-5-5,0-3-1,0 1-4,-10 2-1,12-2-5,-2-2-2,6-1-1,-2 0-5,6-5 0,1 1-6,3-4 4,3-1-4,0 0-1,3 0-5,3 1-1,-1-2 0,2-2 1,0 0-3,11 0 2,2-3 0,4 0-4,4 0-2,3-2 4,0 1-4,0 2 1,-1-1 2,-4 2-1,-2 0-1,0-1-2,-3 6 1,-1-1 0,-2 1 6,0-1-6,-4 1-1,-1 3-3,-2 0 4,0 1-1,-2 1 1,-4 1-2,-2 2 2,0 2-1,-7 2-1,-2 1 4,0 2-2,-5-3-2,4-2 3,-3 0-3,0-1 0,3-1 7,-3-1-7,6-3 2,1-2-3,2 0 1,1-2 0,1 1 1,2-1 0,1-2-2,0 1-1,-1 0 2,4-3 1,4 3-1,2-3 0,4 0-2,4 0 4,7-4 4,0 2-8,4-1 2,-1 0-1,4 0 2,-1-2-2,11 0-1,-10 1-2,3 1-4,-4 0-18,1 2-25,-2 1-29,-3-2-45,1 0-55,-10 4-60,1-5-145,-3 2-415,-2 1 184</inkml:trace>
  <inkml:trace contextRef="#ctx0" brushRef="#br0" timeOffset="108528.7058">14766 4884 2387,'-2'-10'-3,"4"2"-2,-4 4 7,4 1 4,-2-1-11,0-1 13,7 1-3,1-3-2,5 1-1,2 0-2,7 0-2,0 0 0,2 2-4,-2 2-2,0 0-21,-5 3-18,-3 0-38,0 1-13,-2-1-40,-5 3-16,-2 0-14,-2 0-110,-3 0-300,-5 4 133</inkml:trace>
  <inkml:trace contextRef="#ctx0" brushRef="#br0" timeOffset="108649.3782">14894 4916 7,'-16'12'74,"3"-3"12,1 0 1,2-3-1,0 3-4,4-2 3,2-2 9,1-1-5,1 2-1,2-3-8,1 1-4,1-1-7,4 1-3,-2-2-9,7 1 0,-1-2-13,4 0-3,8-1-10,-1 2-27,-1-5-31,2 0-56,-7 2-117,1-2-214,0-2 94</inkml:trace>
  <inkml:trace contextRef="#ctx0" brushRef="#br0" timeOffset="109150.037">15492 4386 2421,'10'-25'-8,"1"0"5,-3 4-5,-2-1 7,-3 7 23,-3 1 6,-1 2 1,0 4 12,-1 0 1,0 1 2,-1 0 0,0 4-5,-1 0-2,1 3-5,3 0-2,-13 3-4,7 0-1,-2 4 0,-1 3-7,0 2 9,-1 4-8,3-3-1,-1 4-3,1 2-2,1 0 7,0 2-7,3-2-4,1 3 0,-1-1 0,1 2 2,1 2-2,-2 0 2,2 2 0,-2-4-7,-2 1 3,0-2-2,0 2 0,-2-3-1,-1-1 2,-2 0-5,-2-4 3,-3 1-1,0-2-1,-3-3-1,6-3 1,0-1-4,1-2 0,1-2-1,1-1 1,1 0 4,1-2-2,1-1 1,1 0-1,0-1 1,1-3-5,1 1 2,0-1 0,1 0 4,1-1-3,1-1 0,1 0 1,1 1-2,-1 1 2,2 0-1,-1 1 4,1 1-4,0 1-1,-3 1 1,9 4 2,-4-1 3,2 3 11,-2 1-8,4 3 3,0 2-3,-1 4 6,1 0-3,-2 3 0,-2 0 3,1 2-1,1 0 0,-3-2-1,-2 0 0,3 1 2,-2-5-6,0 3 1,-3-2 2,3-1-3,-1 2 1,-1-2-1,-1 0-2,0-1-4,2 0-3,-3 1-19,3-2-13,0 2-19,0-2-41,2-1-24,1 0-24,1-2-40,2 0-37,1-1-189,3-6-440,2 4 196</inkml:trace>
  <inkml:trace contextRef="#ctx0" brushRef="#br0" timeOffset="109826.2282">15839 4731 41,'2'-14'210,"1"3"-14,-5-2-6,1 1-1,-2 1-24,0 3-2,-2 0-14,-1 4-11,-3-1-17,1 3-8,-2 0-8,-1 4-10,-5 2-8,-2 3 0,-2 4-10,3 4-2,1 1-8,-1 0-6,0 8-5,3-2-6,1 1-3,2 0-4,2-2-5,4 1-3,3-1-7,1-7-2,2 1 5,4-2-4,0 0-3,1-2-5,2-3 0,1-1-4,0-4 1,3 3-2,1-5-7,1-3 3,1-3-2,0-1-1,4-3 0,-5 2-1,1-5 0,-2-1-4,0-4 3,-5 4 0,1-3-1,0-3-3,-1 2 7,-3-2-6,-1 1 2,-1 4-6,0 3 2,0 2 2,-2 1 3,1 1-4,-2 2 3,0 1-3,2 1-3,-2 3 2,0 0-1,0 0 1,3 13 2,-1-3 0,-1 4-1,0 1-2,1 4 7,2 4-4,0-3-5,1 2-16,0-1-26,2 0-26,-1-1-33,1 2-28,1-3-32,2-3-29,-4-5-172,1 1-396,3-2 176</inkml:trace>
  <inkml:trace contextRef="#ctx0" brushRef="#br0" timeOffset="110002.7546">16214 4959 78,'4'3'197,"-5"1"-14,-1 1-16,-2 1-7,1 1-19,-2 6-12,-1 0-14,-2 4-9,1 0-8,1-2-15,-2 3-18,2 0-22,2 2-26,-1-6-37,4 0-44,-2 0-35,2 0-135,-2-5-252,4-2 111</inkml:trace>
  <inkml:trace contextRef="#ctx0" brushRef="#br0" timeOffset="110451.5538">16401 4628 2717,'3'-20'19,"-3"-1"-3,0 8-18,-3 0-2,3 5 5,0 3-2,0 1-2,-2 1 8,2 3 2,0 0 9,0 0 4,-5 13-1,5 1 4,-4 4-1,3 4 0,-1-2 1,2 5-1,-4 2-1,3-1 0,-1 8 1,-1-8-6,3 0 0,-1 2-1,0-5 1,1-1-4,1-3 1,-4-4 1,3-4-8,0 1 8,0-4-6,-1-1 4,-1-2-2,1-1 1,0 0 7,-1-2-3,1 1 0,1-3 1,0 0-2,0 0 0,0 0 0,0 0 1,-4-10-6,5 2-3,2 1 4,1-4-5,2 0 1,2 0-4,1-2 4,0 3-5,1-1 3,0 1-1,4 3-5,-3 0 6,2 1-6,1 3 2,-1 3-1,2 0-1,-2 0 3,1 4-2,-1 1 7,-1 3-9,1-2 3,-2 3-2,-1 1-1,0 0 0,-3 0 2,0 2-1,-3-4 0,-1 3 1,-3-1-6,2-1 0,-2-1-1,-3 0-4,-3 2-6,-4-1-13,0 0-10,-4-2-15,3 2-8,-4-3-21,-4 1-11,0-2-16,3 1-7,3-2-19,-1-2-28,3 1-30,3-1-163,1-2-389,2-2 173</inkml:trace>
  <inkml:trace contextRef="#ctx0" brushRef="#br0" timeOffset="110666.9784">16864 4893 105,'3'0'227,"1"-1"-11,-4 1-11,0 0-7,6 5-1,-6-1-14,-2 3-17,1 2-12,-3 2-13,-2 3-14,0-1-10,1 0-14,-2 2-10,2-1-8,-1 0-11,2 0-10,-1-1-28,1 2-26,-1-2-33,3-4-30,0 0-21,-1 0-21,1-3-33,2-2-18,0 1-27,0-4-129,0-1-327,0 0 145</inkml:trace>
  <inkml:trace contextRef="#ctx0" brushRef="#br0" timeOffset="110909.3295">17280 4649 50,'5'-11'243,"-2"3"-28,-2 0 9,-1 1-4,-1 0-17,0 2-18,-1 1-19,-1 1-16,-1 2-16,-1 1-8,-3 3-6,-1 1-8,-4 2-8,1 2-9,-4 6-4,2-1-1,0 1-12,3 1-10,1 3-6,3-3-6,1-2-6,1 2-2,1 2-6,1-1-6,3-1 1,-2-1-6,3 1-3,1-1-12,-1 1-13,2-2-23,1 0-20,0-1-38,2-1-37,-1-2-41,4 0-21,-3-2-35,1-3-170,4 0-412,2-2 183</inkml:trace>
  <inkml:trace contextRef="#ctx0" brushRef="#br0" timeOffset="111076.8825">17407 4852 174,'1'-2'229,"2"2"-10,-3 0-15,4-1-8,-4 1-11,0 0-17,3 4-15,-3 2-9,0 1-9,-3 1-17,2 0-11,-2 1-13,-3 4-10,2-1-8,0 1-15,-2 0-30,-1 0-35,1-1-33,1 1-31,-1-2-43,2 1-26,-2-2-60,2-3-107,2 0-330,0-2 146</inkml:trace>
  <inkml:trace contextRef="#ctx0" brushRef="#br0" timeOffset="111507.7292">17821 4747 19,'-3'-9'240,"0"-1"-15,-1 3 1,-2-2-16,-1 4-18,-4-2-16,-2 5-14,1 0-13,-4 2-17,2 2-11,0 6-11,1-2-12,-1 3-9,2 2-9,-2 3-8,4-2-4,3 0-10,0 0-5,2 1-6,3-1-3,2-3-7,1 0-4,3 3-4,0-5-3,2 1-5,0-3 1,2-1-2,3-3-1,-1 0-2,0-2-2,4-2-1,2-4 1,-4-1-4,7-3 2,-5-3-1,1-1 1,-2-4 1,-1-1 1,0-4 2,-1 1-3,-2-2 1,3-11 3,-3 0 1,-4 1-1,-1 9 1,1-9 4,-4 9 0,1 1 2,0 0-2,4 3 4,-5 1-4,2 8 5,0 0 9,0 6-7,-3-1-6,1 4-3,-1 1-1,3 2-6,-3 1 3,4 6-7,-1 4 4,0 3-4,0 7 0,-3 5 0,3 0-1,-3 12 3,-2-2-2,1 3-1,2-1-1,-2 1 0,-2 1-24,0-5-28,-1 2-21,4-9-16,-3-3-36,3 0-20,3-1-21,-2-5-33,1-5-50,-1-1-165,2-4-439,0-4 195</inkml:trace>
  <inkml:trace contextRef="#ctx0" brushRef="#br0" timeOffset="111929.6004">18242 4138 147,'6'-23'247,"2"5"-23,-2 3-19,1 5-12,1 0-20,-1 4-11,2 3-10,0 3-7,1 3-19,0 1-8,0 5-14,-1 4-4,3 4-9,-5 4-4,-3 0-10,-1 4-7,-3 2-4,-4 9-10,1-9-2,-8 8-5,3-8-6,-1-2-7,-1-2 3,2 1-5,-1-5-7,2 0 0,2-3-3,2-4-5,-1-5-5,2 1-2,-1-1-2,2-2-2,2-1-1,-1-1 9,3 2-7,1-4-3,2 1-4,1-2 5,3-2-3,3 0-1,1-1 2,-3 1 1,0 0-3,-1 1-2,1 1 1,-1 3 3,-3 0 2,2 3 3,2 5 4,0 7 11,-2 2 6,-4 4 12,2 10 5,-2 2 8,-1 7 14,-3 1-5,-6 18-1,-1-18-1,3 1-6,-4-1-4,3 1-1,-2-5-10,-1-2 1,4-4-5,1-11-2,-1-1 0,1-7-7,1-1-4,-3-2-11,1-1-14,-3-2-23,-1-4-31,0 0-35,-7 1-42,-1-2-58,-7-2-66,-3-1-278,-2-2-577,-12-5 256</inkml:trace>
  <inkml:trace contextRef="#ctx0" brushRef="#br0" timeOffset="112488.108">14561 3953 56,'0'0'163,"4"7"2,0 2-12,0 3-10,-1 2-13,2 6-11,1 1-7,-1-2-18,3 3-6,-1-1-6,0 0-12,0-3-6,3 1 0,-4 2-15,-5-5-8,3-3-8,2 0-27,-3 0-27,0-5-30,0-1-24,-1-1-16,0-3-26,-1 0-97,-1-3-230,0 0 102</inkml:trace>
  <inkml:trace contextRef="#ctx0" brushRef="#br0" timeOffset="112662.6411">14678 3960 69,'-2'-3'175,"-3"1"-18,2 1-12,3 1 1,-11 8-11,3 1-8,-6 8-9,4 3-10,-1 2-13,-3 0-7,4 1-7,0 1-8,-5 9-5,5-8-8,2 0-10,-1 0-9,1-1-14,2-3-30,-2-2-8,1 0-34,2-7-36,0 1-31,1-5-141,-2 0-272,0-6 121</inkml:trace>
  <inkml:trace contextRef="#ctx0" brushRef="#br0" timeOffset="112797.2793">14383 4204 36,'3'-5'197,"4"-1"-10,4 0-5,11-2-21,2 1-8,15-1-15,3 1-13,9 0-8,19 1-19,1-1-12,2 2-9,-3 3-27,-20 2-56,21-3-73,-29 3-175,5 3-275,-5-5 121</inkml:trace>
  <inkml:trace contextRef="#ctx0" brushRef="#br0" timeOffset="114191.5497">13928 5984 51,'3'-14'245,"-1"0"-21,-1 4-19,-1 1-14,1 3-18,1 2-16,-1 0-16,1 1-15,-1 2-9,-1 1-1,0 0 2,6 12 5,-8 1-15,-1 7-2,1 2-10,-4 2-8,0 0-4,1 2-10,-1 0-6,-1-1-4,-1 10-5,2-10-7,0-2-6,1 1-4,-1 2 1,-1-2-7,1-3-1,-2-1-2,1-2-5,0 0 6,-3-7-10,3 1-3,0-3-4,-3-2-3,3-2 0,-1-2 0,1-1 1,0-2 1,-2 0-5,2-3-2,1-1-1,-1-3-3,3 0 1,0-4 3,2-2-6,0 0 2,2 1 0,1 0-4,1 2 4,-1 1-3,2 1 5,0 4-4,2 0-1,2-1 0,0 4 2,3 1-1,-1 1-3,5 1 0,0 4-2,1-1-3,5 4-4,-3 0-25,1 0-15,0 2-29,1 0-36,-2 0-37,1 0-22,-4-5-37,0 1-205,-1-2-447,1-2 198</inkml:trace>
  <inkml:trace contextRef="#ctx0" brushRef="#br0" timeOffset="114409.9673">14303 6058 8,'0'-8'210,"0"2"-10,-3 4-10,3 0 0,0 2-7,0 0-10,-14 10-14,4 0-6,-1 7-7,0 3-4,-2 1-14,2 1-5,1 3-11,0-1-8,-4 11-11,0-1-7,5-8 3,1 8-20,1-10-3,3 4-11,1-4-6,3 3-4,0-3-2,3-1-8,1-1-14,0 0-19,5-5-32,-1-5-35,1 0-36,2-2-55,2-3-52,-1-3-178,4 0-418,-2-3 185</inkml:trace>
  <inkml:trace contextRef="#ctx0" brushRef="#br0" timeOffset="114748.0619">14383 6193 58,'-1'-4'257,"0"0"-23,1-1-21,1 3-23,2 0-10,2 2-12,2 2-13,3 2-14,0 0-8,1 3-7,2 1-10,1 2-13,0 5-9,-4 1-7,1 0-6,-1 2-6,-3 2-6,-3-3-7,-1 3-5,-3-1-2,-1 2-6,-3-1-7,-1-2-1,1-5-6,1-1-1,-4 0 5,2-4-6,-1-1-1,0-2 4,-1 0-1,3-2 5,-3-3-5,7 0-4,-7-4-1,2 0 2,0-2-1,2-2-5,-2-1-1,3-4-8,0-1 4,0-6-3,4 0-3,2 0-1,4-2-1,-1-1-5,6 1-10,-2-1-13,5 1-21,-1 2-19,-1 2-28,3 3-32,-6 4-37,1 3-37,0 1-33,2 4-198,-4 1-454,-3 2 200</inkml:trace>
  <inkml:trace contextRef="#ctx0" brushRef="#br0" timeOffset="115054.2433">14675 6429 11,'1'-5'242,"1"1"-11,-1-4 0,3 3-13,1-2-17,1 1-18,2-1-19,0 1-18,2 3-10,-2-1-8,2 4-18,-1 2-8,0 0-10,-3 1-7,1 3-8,0 3-7,-4-2-6,-1 5-3,-2 3-9,-1-2-3,-6 4-2,0 2-4,0 1-5,-3-1-1,-4-1-1,0 2-2,1-3-6,-1-2 4,0-1-7,3-4 2,3-1-6,1-4 3,1 1-3,2-2 1,-2-1-5,6-1 3,-1 0-2,1-2 1,0 0-9,0 0 2,19-4-3,-6 0-7,7-4-10,-1 0-8,1 1-26,2-3-18,0 3-27,-1-3-35,0 1-41,2 0-41,-4-2-212,-1-2-450,1 0 199</inkml:trace>
  <inkml:trace contextRef="#ctx0" brushRef="#br0" timeOffset="115305.5699">14945 6145 2052,'-3'-14'32,"-1"0"9,1 1-15,-1 5 60,2 0 5,1 4-2,1-3-23,0 5-15,0-1-12,0 3 1,0 0 2,0 0-1,13 8-1,-3 1 0,0 0 3,5 6 4,-2 0 0,3 0 3,-2 1-2,-1 1-2,0 3-4,-2 1-2,-1 1-5,-3 1 1,-2 0-5,-2 1-4,-1-1 0,-5 1 0,0-2-6,-1 2 2,-6 0-8,0-1-2,-3 1-7,-7 5-17,0 0-14,2-9-11,-1 1-37,-1-1-45,2 0-30,4-5-47,-1 1-74,4-5-153,1-2-455,3-4 202</inkml:trace>
  <inkml:trace contextRef="#ctx0" brushRef="#br0" timeOffset="115587.8166">15334 5739 1644,'-1'-22'-5,"-1"1"-3,-2 2 6,3 0-2,-2 6 50,0 3 12,-1 2 12,2 3 3,1 0-12,-2 2-5,0 3-4,3 0 10,-14 5-3,3 4 14,-4 6-2,1 1 2,1 4-3,-1 0-8,0 0-6,4 2-2,-1-2-3,3 2-17,3 1-4,1-1 0,3 1-6,0-2-2,3 0 1,0-6-6,8 2-8,-3-3-10,3-2-31,5 3-27,2-4-33,0-2-49,4-6-61,-4 1-187,7-4-422,0-1 186</inkml:trace>
  <inkml:trace contextRef="#ctx0" brushRef="#br0" timeOffset="115797.2551">15624 6142 2090,'-3'4'-8,"2"-1"26,-1 1-10,2-1-8,3 0-1,3-2 7,2 1 0,8 0 0,-1-2-2,6 2-7,-5 0-24,1-1-44,-2-1-70,2 2-174,-3-4-340,0 0 150</inkml:trace>
  <inkml:trace contextRef="#ctx0" brushRef="#br0" timeOffset="115941.8697">15613 6391 114,'-3'5'216,"1"-1"-14,5-1-12,0 1-19,7 0-21,4-1-17,10-2-30,0 2-51,1-3-68,3 0-110,12-6-73,-13 1-214,1-4 95</inkml:trace>
  <inkml:trace contextRef="#ctx0" brushRef="#br0" timeOffset="116554.2342">16341 5761 213,'-6'-5'260,"-1"1"-20,3 1-23,-2 4-4,-1 2-21,0 4-16,-1 3-28,-1 3-11,1 7-10,1 2-10,-2 3-9,2 0-3,3 8-18,4-4-7,-3 5-9,0-7-10,2-1-1,1 10-9,-3-2-4,-1-10-4,1 1-3,-4-2-4,3-2-4,-5 0-5,1-2 2,-5-2-6,3-5-1,1 0-2,-5-3-1,-1-1-3,3-2-3,-2-1 8,1-1-10,3-2 4,0-2-6,2 0 1,2-2 0,-1-2 0,3 0-1,1-3-3,3 0 1,0-2 2,4-2 0,2-1-5,1-1 1,3 4-1,1-1-3,2 4 2,-3 3-1,1 0 1,3 2 1,0 2 1,0 4 6,-1 2 3,1 3 3,-3 0 3,3 7 1,-1 1-2,-2 3-1,-1 0-2,-3 3-3,0 1 4,-4 2-1,4 0-2,-3 7-6,-1-8-2,-1 1-11,2 1-20,-3 7-11,2-10-35,3 1-53,-2-1-42,0-2-65,0-3-226,3-1-495,2-7 220</inkml:trace>
  <inkml:trace contextRef="#ctx0" brushRef="#br0" timeOffset="121283.5791">16957 6220 71,'-8'-9'236,"-3"-2"6,-3-3-17,2 6-8,-2 1-14,-4-2-12,-2 3-14,-1 2-16,0 3-16,-2 2-11,0 2-13,0 4-9,-1 2-9,0 1-6,3 4-3,1 1-10,1 1-4,3 1-8,1 2-6,5 2-9,1-3-3,1 3-5,2-3-8,6 0 1,0-3-8,3-1-1,4-3-3,2 2 3,-1-4-11,3-2-1,2-1 1,0-3-4,4-1-5,0-4 3,4-3-4,1-2-4,-1-3 2,3-2 0,-1-1-6,-2-3 6,0-1-4,-3 0-1,3-2 2,-4 3-1,0-3-2,-3 5 0,-4 1 0,-3 3-2,0 4-1,-2-2 3,0 3-3,-1 2 3,-2 0-5,1 4 2,-3-1-6,4 3 6,-2 3-4,-1 3 4,2 2-3,-1 1 4,0 4 1,0 4-9,1-1-11,0-1-19,3 2-14,-1-1-28,0 0-23,2 0-31,2-2-31,-1 0-43,1-5-21,-2 0-174,3 0-432,-2-4 192</inkml:trace>
  <inkml:trace contextRef="#ctx0" brushRef="#br0" timeOffset="121440.1642">17282 6458 107,'11'-7'242,"-4"4"-1,-2 0-8,-1 1-21,0-1-19,-1 3-17,-3 0-9,0 0-15,2 5-11,-5 2-13,-2 5-12,-2 0-9,0 2-8,3 1-6,-4 3-18,3-2-13,-2 2-20,3-1-29,1-2-32,0-1-44,0 2-40,0-5-46,2 2-54,-3-4-141,2-3-373,1-3 166</inkml:trace>
  <inkml:trace contextRef="#ctx0" brushRef="#br0" timeOffset="121856.0532">17584 6145 2916,'-2'-23'2,"0"3"-6,-1 8 1,0 3-2,1 2-3,-3 4 9,3 0 13,-3 3 7,5 0 4,-11 9 2,2 1 4,1 7 1,1 3-4,0 3-4,1 1 3,2 1-6,-1 2 0,1 8 2,-2 0-3,2-8-1,1-1-2,0 1-2,1-2 1,-1-2-2,2-5-4,-1-3 1,0-2-4,1-6 2,0 2-1,0-6-2,1 1 8,-2 0-8,1-2 0,1-2 4,0 0-1,0 0-3,-4-10 2,4 3-3,1 0 1,2-1-2,4-4 0,1-1 1,4-4-1,4 2-3,1 1 2,1-1-6,0 0-1,2 3 2,-1 0 1,1 6 0,-4 2 5,-1 2-4,2 0-6,-1 3 5,-1 2 0,-1 1-2,0 2 10,-1 1-7,-2 3-1,-2-1-2,-2 3 10,-2-2-12,-1 3 6,-3-2 2,1-1-6,-3 2-3,-2-1-5,-3 2-10,0-3 0,-4 0-16,-3-1-14,-4 3-9,0-1-22,-3-4-11,-1 0-30,-3 0-29,1-3-14,0-2-22,-1-1-18,0-2-163,2-1-398,3-2 177</inkml:trace>
  <inkml:trace contextRef="#ctx0" brushRef="#br0" timeOffset="122289.8888">17831 5889 2347,'25'-32'15,"-7"12"2,2 2 18,0 2-7,-3 3 13,1 2 24,0-3-4,-2 8 4,3 0-10,1 1 3,-4 4-5,5 3-2,-4 3-3,1 5-6,-5 0-3,1 3 1,-3 4-3,-1 0-5,-3 1 2,-3 3-4,-1 0-4,-4 4 1,-1-4-6,-2 1 2,1 0-3,-4-1-5,1-4 3,1 2 7,2-4-13,-1-2-1,1 0-3,3-4 3,-1-1-3,1 1 0,0-2-2,1-1 2,-1-3 0,4 3-5,2-5 2,4 1 3,-2-2-3,8 0 8,-1-2-10,1 2 3,-1-4-2,-1 1 2,-1 2 0,-2-1-3,-2 2-2,-1 0-1,-4 0 3,2 3 4,-2 0 2,0 4 6,1 5 18,-4 3 6,-1 6-2,-3 3 6,-2 1 7,-4 11-1,2 1 6,-1-1-9,-5 2 6,3 0 4,0-2-15,-4 1 1,0-1-3,4-3-5,0-11-5,3 0 2,0-3-8,2-6-2,-1 1-11,0-4 6,3-1-17,-1-2-15,0-1-22,-3-3-28,0 1-15,-6 0-49,-1-2-32,-1-1-43,-1-2-56,-4-1-295,-2-3-601,-1-2 266</inkml:trace>
  <inkml:trace contextRef="#ctx0" brushRef="#br0" timeOffset="131956.034">10733 9771 9,'-14'-4'162,"4"1"-19,0 0-9,0 2-17,1 0-12,-1-1-7,1 2-13,0 0-4,-1 1-8,1 0-7,-2 1-4,-1 0-1,-1 3-5,0 1-8,-1 1 3,1 0 1,-7 5-3,3 0 4,-1 1-9,3 1 0,-4 1 1,5 2-1,-3 2-2,3 0 2,-3 4-3,-1 7-3,4-6-2,-4 8 4,5-6-6,-4 6-2,3 0-5,1 0-1,-1 1-1,6-6 0,-3 5-3,1 2 3,0 0-6,4-8-8,-1 9 4,0 0 1,0-1-3,2 1 4,0 0-7,1-9 5,1 11-9,-2-3 3,3-8 0,-2 8-5,1-6 2,3 0 4,-3 5-3,2-6-1,1 0-1,0-3 2,1 0 0,2 1-3,3 2 0,-2-1 2,4 0-5,2-3 1,0 2 3,3-2-1,-2 0-5,6-2 6,1-1-3,1 0 2,0 0 2,1-5-14,1 2 3,0-2 4,3 0 1,0-2 1,0 0-3,1-3-2,-1-3 3,0 2 1,0-5 0,2 1 1,-4-1 1,1-4-1,0 0-1,-1-3 1,0-1-3,2-2 5,-3-3-6,3-3 4,-2-3 0,1-3-1,4-7-4,-1-5 3,0 1 1,-2-3 0,0-5 1,2 0 9,-1-1 2,8-17 1,-13 15-4,10-14 3,-12 13 6,0-1 3,3-17-2,-7 19 1,-4 0-1,0-4 8,-2 0-2,-1 0 0,3-18 1,-5 20-1,-5-1 0,0-3 1,-2-16-7,-1 19-2,-1-2 2,-7-17-2,2 24-4,-3-2-1,-2-1 1,-3 3-3,-2 1-1,-3 3 3,-2 6-4,6 8-1,-4 3 7,0 0-8,-2 4 1,-2 2-7,0 2 2,-2 5 3,-2 1-15,0 5-13,-7 3-14,9 6-19,-9 4-15,3 6-19,3 2-19,3 1-25,2 2-24,3 1-37,-1 2-138,11-9-359,-1 2 159</inkml:trace>
  <inkml:trace contextRef="#ctx0" brushRef="#br0" timeOffset="132308.0908">11289 10287 2240,'0'-8'5,"-1"2"10,1 1 0,1 0 21,0 1-7,-1 1-1,0 3-2,2-2 9,-2 2 4,0 0-1,7 8-5,-1-1 7,-2 0-3,4 2 3,0 0-6,1 2-1,1 0-5,-3-2 2,3 0-5,3-2 1,-2-1 2,3-2 0,2-6-2,4-3-1,5-5 0,10-10 0,4-6-2,22-18 2,5-6 5,2-9 8,9-5 10,5-4 2,11-9 7,11 2-1,13-3 11,5-5-16,16-2-7,6-6-5,6 0-15,-2 0-12,-6 9-10,-17 7-31,-16 7-29,-20 13-45,-17 9-48,-18 9-42,-23 16-69,-13 5-199,-5-1-497,-3 6 221</inkml:trace>
  <inkml:trace contextRef="#ctx0" brushRef="#br0" timeOffset="133483.9464">9621 9873 42,'1'2'204,"5"0"-3,-2 0-22,3 1-8,-2 1-11,3 1-14,-3 2 0,4 3 2,-2-3-12,0 3-8,0 2-7,-2-1-1,2 1-7,-1 1-5,-2-3-7,0 3-3,1-2-4,-4-3-7,2-1-6,-2 2-10,2-2-5,0 2-3,0-3-5,-2 1-2,2-2-9,-2-1-3,1-1-6,1 0 1,1 0 0,-4-1-3,0-2 1,10-4 0,1-3-3,6-9 2,8-13 0,3-2-4,16-25 4,4 0-7,4-6 2,6-3-3,7-6-1,5-6-5,9-9-2,1-2-13,5-4-10,1-1-17,2 0-36,-4-4-51,-1 1-66,-8 1-50,-10 10-273,-9 5-536,-14 5 237</inkml:trace>
  <inkml:trace contextRef="#ctx0" brushRef="#br0" timeOffset="134763.522">16542 9456 3689,'-17'-35'-109,"0"5"80,5 8 10,0 4 6,1 1 13,4 6 12,0 3 9,3 3-5,1 1-1,0 0-3,0 3-1,3 1 9,0 0 6,3 11 7,0 2 6,1 7-4,6 4-3,1 10-2,1 1 0,0 0-7,0 1 2,0-2 1,2 2-5,0 0-5,-4-3 3,3 0-8,-5-7-1,-2-1-9,0 0-12,-1-4-18,-2 0-13,1-7-12,-1-1-26,-3-4-22,2 0-18,-2-5-10,1 1-8,-1-1-17,0-4-26,0 0-21,0 0-19,0-15-3,-1-1-162,-2-3-418,-3-3 185</inkml:trace>
  <inkml:trace contextRef="#ctx0" brushRef="#br0" timeOffset="135001.885">16591 9695 1165,'-8'-38'-70,"-2"-2"30,3-2 12,-3-1 14,0 1 21,-1-4 26,4 5 6,3 4 29,0 2 16,2 11 9,1 0 15,2 5-1,1 6-5,2 0-5,-1 4-7,2 2-3,4 1 3,3 4-5,1 1-2,5 1-3,2 6-3,1 6-2,2 1-7,-1 3-5,-1 2-12,3 9 0,-1 4 1,-5 0-3,0 4-1,-5 1-5,-1-2 2,-3 4 1,-4-1-4,-3 1-5,-2 3-4,-4 1 0,-2 0 0,-3 2-3,-3-3-5,-2-1 2,-3 0-10,0-4 4,-4-1-5,4-3-1,1-10-4,-3 2 0,5-6-13,1 0-21,-1-3-26,7-5-14,0-2-28,2-5-27,2-1-23,3-2-30,-2-9-28,2 2-13,5-13-158,0-4-400,2-1 178</inkml:trace>
  <inkml:trace contextRef="#ctx0" brushRef="#br0" timeOffset="135193.3723">16739 9645 86,'16'-40'125,"1"0"26,0 4 16,1 6 2,-2 6 8,-1 3-4,0 2 6,2 4-8,-6 5-7,0 1-8,2 3-15,-3 3-10,0 2-7,4 2-3,-4 3-1,2 1-13,-1 4 1,3 6-7,-1 1-7,-2 3-12,1 2-5,-2-1-4,-3 2-7,0 1-7,0 0-6,0 2-5,0-4-8,-3-1-3,1 2-15,-1-3-20,-1 0-20,-3-4-21,1-5-24,1 2-27,-2-3-35,1-2-29,-1-5-19,0 1-23,0-3-215,0 0-446,0 0 197</inkml:trace>
  <inkml:trace contextRef="#ctx0" brushRef="#br0" timeOffset="135334.9959">17027 9229 86,'-8'-19'227,"2"5"-6,1 3-20,0 3-17,1 2-18,0 2-18,2 2-18,-1 1-17,3 1-19,-4 5-40,4 0-37,2 3-53,1 0-38,3 4-51,-1 1-110,5 1-254,2-1 113</inkml:trace>
  <inkml:trace contextRef="#ctx0" brushRef="#br0" timeOffset="135879.5366">17306 9272 2543,'4'-11'16,"-3"1"46,-1-1 4,-1 0 8,-4 1 27,0 2 9,-1 1-21,0 1-14,0-1 12,1 5-10,0-2-7,-2 5-2,2 2-6,-2 4-5,0 4-6,0 9 3,0 2-10,4 5 4,-1 8-10,4 1-2,1 2-6,2 0 3,4-4-5,0 1-6,2 0 0,-2-9 2,3 8-7,-3-8-7,0 0-12,1-1-10,-4-3-15,1 5-12,-2-4-11,-1 1-17,0-3-23,-4-2-25,-2 0-29,2-5-8,-2-3-25,-1-4-12,-1 2-5,1-5 3,-1-2-4,0-1 7,-2-4 19,0-1 22,0-3 14,-3-2 25,1-9 26,-4 2 17,0-2 31,4 0 22,-2-2 32,3 0 11,0 2 23,2-1 2,5 5 2,0 1-9,3-1-4,3 0-6,3 1-4,2 1-3,8-4-5,0 2-5,4-1-11,3 1-9,2 2-9,9-5-16,1-1-9,1 1-15,-1 1-5,1-3-14,-3 1 0,-10 4-2,0-1-6,-4-2 8,-3 1 4,-3-4 7,-3 3-1,-3-3 19,-2-3 14,-2 1 25,-3 1 20,-2 0 15,-1 8 24,-3-2 23,1 0 6,-4 3 5,2 4 8,-1 3 6,1-2 9,2 1-5,-1 3-7,0 0-10,0 2-2,5 1 2,-9 9-1,6 2-1,-1 3-4,0 5-5,1 5-5,4 3-3,-2 0-10,2 11-5,2-2-8,1 1-3,1-2-1,-2-1-5,1-7-7,0-2-3,-1 1-3,1 8-14,0-9 4,-1-1-16,-3-2-22,2-4-19,-4 4-23,-1-2-30,-1-4-40,1-1-28,-1-6-41,0 0-25,-2-1-196,0-2-452,-1 0 199</inkml:trace>
  <inkml:trace contextRef="#ctx0" brushRef="#br0" timeOffset="136821.0209">17442 9682 154,'-4'-9'217,"2"2"-4,0 0-9,2 1-18,3 1-18,1-3-10,5 0-13,3 2-17,6-4-10,2 2-11,2-2-13,5 2-10,0-3-11,10-1-2,-9 4-8,8-5-8,2-1-3,-11 5-5,9-6-8,-10 2-1,-1 3-4,-4-3-4,-1 1 0,-4-4-2,-5 4-5,-1-4 5,-6 3 1,0 0 3,-2-1 7,-2 1 7,-3 3-3,0-2 3,-3 5 12,-1 1-5,0 1 0,-4 1-3,2 5-6,0 1 1,-4 1-6,2 4 0,2 3 2,1 2-4,-3 6-5,4 4 0,4 0-6,0 1 1,1 1-6,4 0-1,1-1 0,0-1-4,4-4-3,-2-3-1,4 2-1,-1-4-3,2-2 0,1-3 2,-2-3-5,-1-2 0,5 1-3,-2-4 5,-1-2-2,4-5-5,0 0 4,3-5-3,0-1 2,0-2-2,-2-2 5,-4-1-5,4-2-1,-3 0 2,-2 0 2,0 1-6,0 1 6,-3 5 11,-3 3-7,2 3-1,-2 0-4,0 2 2,-1 3-2,1 0-1,-4 2 5,10 4-2,-6 1 4,2 2-2,1 5 0,1-1-2,-1 2 1,1 0 0,-1 0-4,1 0 1,-1-1-7,3 2-2,-2-3 4,5 1 5,-3-4-13,1 0 4,2-3 0,1-1-4,-3-3-7,2 0-1,1-2 1,0-4 7,0 0-3,-3-3 5,5-3 0,-1-1 2,-2-4-1,1 0 3,-4-3-2,1 0-2,-4-3 3,3-2 1,-6 2 4,2-1-3,-5 3 5,2 7 9,-1-1 5,-4 5 10,2 0-14,-4 3-4,1 3-1,-4 1 5,2 2-5,-4 3 2,-1 4-2,-1 2 1,1 3 2,0 5-2,-1 2 2,3 3-3,1-2 8,1 0-6,3 0-4,0 0-2,3 1 0,3-1-5,1-2-8,2-5-3,1-1-9,1-1-4,5-2-9,-2 0-8,9-3-7,-3-2-11,6-2-15,-1-2-7,2-2 0,-3-4 4,0-1-2,0-2 10,-1-3 6,-3-1 6,-2-3 5,-2-2 8,-2-1 7,-1-2 11,-3-1 9,-1 3 23,-3 5 27,-2 1 11,1 0 17,-4 6 14,2 0 1,-3 2 2,2 1-15,-1 2-4,2 2 1,0 0-1,-8 9-4,4 0-4,1 2-6,0 1-7,2 1-1,-1 0-3,2 2-1,2-1-5,-2-1-1,1 1-5,2 0-15,-2-2-8,1-3-9,-1-2 0,1 0-5,-1-3 4,-1 0 1,2-1 3,0-3-1,-2 0 1,0 0-2,10-8 9,-4 3-3,-1-3 4,2-5 6,0 0 0,0-6 13,3 0-1,0-1 1,1 2 9,1 0 15,1 1 6,0 3 11,-3 3-1,3 4-8,-3 0 0,-2 3-8,2 2-5,-1 2 14,0 0-18,-2 4-4,3 1-2,-3 2-7,3 1 6,0 2-21,-3 1-10,0 1-16,0 0-24,0-3-19,-1 4-23,0-2-25,-1 1-32,-1-4-23,2 1-3,2 1-23,-1-6-31,2 1-22,1-1-201,0-4-484,5 0 214</inkml:trace>
  <inkml:trace contextRef="#ctx0" brushRef="#br0" timeOffset="137231.9215">19177 9340 37,'15'-33'130,"-3"0"13,-7 10 40,-2 1 27,-1 4 26,-2 2-10,-2 5-6,1 2-6,-3 1-7,-1 1-14,2 3-17,-4 1-12,0 2-9,-3 5-11,-1 4-12,-3 5-2,1 4-10,1 3-14,-1 1-6,4 4-8,1-2-11,1 2-1,0 1-16,3 0-9,0 1 1,3-2-7,2-1-4,4-2-12,2-1-2,3-5-13,2 0-4,0-6-9,3-4-8,5 2-6,4-7 0,0-1-5,2-3-1,-2-3 3,2-1-5,0-4 3,7-7 5,-9 2 4,0-3-2,-3 1 2,5-11 3,-2-1 6,-5-2-8,-6 8 11,-3-1 3,-3 1 20,0 3 1,-4 0 6,-2 7 14,-2 2-3,-2 4-5,-3 2-8,-1 3 4,-3 1-1,0 5 2,-3 2-5,-1 3-10,0 5 5,-1 3-3,3 2-2,2 1 2,2 1-1,3 1 2,4 0-13,2-1 2,5-1-3,4 2-8,4-4-9,3-2-5,7-3 2,12 2-5,5-4 1,4-3 5,4-4-24,23-2 1,1-4 2,-1 1-2,1-3-10,4-1 7,-4-4-28,-1 1-22,-22 2-32,19-4-41,-21 4-22,-4-2-22,-3 0-21,-3 0-24,-9 4-46,-8-4-155,2 3-479,-10-1 213</inkml:trace>
  <inkml:trace contextRef="#ctx0" brushRef="#br0" timeOffset="137853.2575">18415 10743 270,'-5'-13'346,"-4"1"-22,2 0-2,-3 5 3,-4-2-15,4 4-25,-5 1-19,2 2-24,-2 4-18,-1 5-10,-2 2-17,-1 6-14,0 3-12,-5 9-21,8-4-5,-5 11-11,4 2-12,9 1-12,-2 3-14,7-3-7,3 0-13,4 0-5,2-12-26,5 1-26,2-3-8,5-3-18,2-4-23,4-1-16,4-7-27,2-3-15,9-7-23,-11-3-22,16-8-14,-2-1-16,-2-8-16,0 0-5,17-15-12,-19 7-4,12-13-18,-16 12-15,-4-6-22,-4-1-159,-6-3-449,2-21 198</inkml:trace>
  <inkml:trace contextRef="#ctx0" brushRef="#br0" timeOffset="139054.0457">18823 10397 19,'-7'-38'202,"-3"4"10,3 10 3,-2 5 8,0 2 1,5 6 3,-1 3-9,1 2-13,0 2-16,2 2-8,2 2-1,-6 8-2,3 2 7,0 11-8,1 3-12,1 17-3,1-3-12,2 5-16,-1 2-8,6 16-10,-4-19-11,4 3-9,0 16-12,0-21-8,-2 3-12,-1 0 1,1-2-25,1 1-21,0-6-28,-1 1-20,0-14-24,2-1-22,0 0-27,0-5-24,1-6-15,0-5-15,-1-1-17,0-4-22,5-2 4,2-5 9,5-6 19,1-4-8,1-2 10,-4-4 10,5-7 14,-7 8 33,-7-2 30,1 0 39,-1 3 36,-1 2 26,-4 5 37,1 5 31,-2 2 7,1-1-3,-2 3-7,-1 2-5,0 2 0,0 0 15,0 0-5,3 15 0,-2-3-10,1 7-6,0-1-15,-1 2-4,3 0-1,0 3-9,1-3-9,2-2-7,1 2-12,0-8-10,0-2-5,2-1-5,-1-3-2,1-2 0,5-3-3,-7-1 2,8-5 5,-3-2-2,2-6-1,1-4 7,-1-1 3,-3-3 9,-2-1-1,-2-1 5,0-2 2,-4-1-3,-2 2 0,0-2-6,-3 2 0,-2 1-2,0 3 2,-1 6-5,-1 1 0,-1 2-4,0 3-2,0 3-3,-3 2-3,5 1-8,-2 4-16,-1-2-21,0 7-25,3-2-24,-3 3-25,0 1-26,1 0-15,3-1-7,2 1-8,-1 1-3,1-4 30,2 3 12,4-3 3,-3-2 26,4 1 7,-2-3 15,5-1 28,-1-1 28,1-2 18,4-4 26,-3 0 11,2-2 16,0 0 30,1-1 16,-3 2 4,-3 0-1,0 0 3,-2 2 4,0-1 4,-1 2 6,-1 1 4,0-1-3,-2 1-11,-1 1-8,0 2-9,0 0-5,0 0-8,0 0-7,0 0-10,4 11-3,-2-3-5,-1 1-6,2 1-3,0 2-3,3 1-6,1-1 1,4 5-8,1 1 2,1-3 8,-2 1-13,3 0-2,0 2 0,-3 0-1,1 0 2,-5-4-9,0-1 3,-3-1 0,-1 3 2,-2-5 9,1 3 4,-2-4 14,-4 0-1,1-1 13,0 0-4,-1-4-2,1-2-6,-2 3 0,1-3-5,1 0-7,3-2 1,-4 0-6,4 0-16,-2-6-11,3 0-9,3-7-13,2 0-14,5-7-4,0 0-17,2-2-15,3-11-2,-2 11 3,3-10 4,2 1 4,-6 8 0,1 0 11,-2 0 12,-2 4 8,0 2 17,-4 3 7,1 1 13,-1 2 14,-2 2 20,-1 3 13,0-1 8,-3 3-15,1 1 3,-1 0-3,0 3-6,0 0 2,0 0-2,-7 15-5,6-7-3,-2 7-3,0 0-6,-1 3-9,2 1-7,4 0-14,-2-5-19,4 6-19,-1-7-14,0 1-27,4-2-12,1-1-13,2-2-1,2 1-17,0-5 10,5-1-3,6-3 5,1-1 7,-2-3 23,4-7 10,3 0 17,-5-1 12,3-2 23,-7 2 9,-1-3 8,-5-3 15,-5 5 29,-5 0 26,2 0 39,-6 0 16,-2 2 10,-1 4 5,-1-2 11,-3 2-9,-1 0-7,-1 2-4,-1 4 5,-2 0-9,-2 2-23,1 1-5,3 5-7,-1-1-7,2 2-9,2 1-10,0 2-11,3-2-19,4 3-8,0-3-22,0 1-14,4-4-6,-1 2-11,3-2-2,2-2-5,1-3-6,5-1 1,0-4-6,1-2-3,5-5 11,0-3 2,-3-5 6,1-3 5,3-10 3,-1-3 10,-2-5 9,-1 2 8,-4-5 1,6-20 4,-7 1 4,-5 18 6,-3 0 5,-3-1 6,-1 1 15,-1 6 11,0 14 19,-1 5 7,1 5-6,1 4-4,-2 3-17,2 5 5,0 1-9,0 0-5,-1 20 3,1 1-9,1 14-4,2 3 1,4 24 0,0-20-4,0 3-18,3 17-16,-4-21-12,-2 2-14,0-1-15,0 0-22,-5 0-17,1-1-23,-1 1-31,-5-1-31,3 1-24,2-4-54,-5 3-242,-1-6-537,0 0 238</inkml:trace>
  <inkml:trace contextRef="#ctx0" brushRef="#br0" timeOffset="139285.4271">18943 11450 290,'-63'29'340,"26"-6"-33,4-1-28,14-3-29,5-3-30,8-4-31,7-2-17,7 0-18,14-2-19,19 0-24,28-11-19,18-11-25,10-8-4,24-14 6,26-4 25,14-4-4,25-8 14,25 0-2,26-3-10,22-4-6,22 4-23,19-1-24,14 9-53,16 5-67,18 10-117,2 6-322,-5 11-562,-12 5 249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4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966C-38A1-4CF2-B35C-BBBAEAACBDFD}" type="datetime1">
              <a:rPr lang="en-US" smtClean="0"/>
              <a:t>8/16/2020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 G SUGANYA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AE4-15D6-47AD-B5C7-3452AA03BE45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FE5D-29A2-4711-BCF5-350D1A46B461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915-5220-4D5E-8BEA-752ECE9E7C5B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7D3E-9371-4FCE-9DE6-AFF22179471F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E3D7-A6F8-48B8-BA38-5556FD604A55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B9F3-3C90-4372-932D-6D731D6F21BD}" type="datetime1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4054-AA7A-442E-A395-E0765EEB83A9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DA2D-5274-417B-8603-85185278EE33}" type="datetime1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1FC-5D89-4179-9367-D2DF5558C66B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D302-0FC8-49E7-930A-941CFD135825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C5C66CF-31CB-4B4A-BCDF-A4C18FF14BF2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 G SUGANYA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68281"/>
            <a:ext cx="4724400" cy="879469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5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 G SUGANYA VIT Chennai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809285"/>
            <a:ext cx="2438400" cy="1676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Closure Properties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utoShape 8" descr="Toma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Tomat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Tomat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Tomat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87612" y="1504950"/>
            <a:ext cx="458843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all" spc="0" dirty="0" smtClean="0">
                <a:ln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10000" stA="55000" endPos="48000" dist="500" dir="5400000" sy="-100000" algn="bl" rotWithShape="0"/>
                </a:effectLst>
              </a:rPr>
              <a:t>Complement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10000" stA="55000" endPos="48000" dist="500" dir="5400000" sy="-100000" algn="bl" rotWithShape="0"/>
                </a:effectLst>
              </a:rPr>
              <a:t>Intersection</a:t>
            </a:r>
            <a:endParaRPr lang="en-US" sz="4800" b="1" cap="all" spc="0" dirty="0" smtClean="0">
              <a:ln/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  <a:reflection blurRad="10000" stA="55000" endPos="48000" dist="500" dir="5400000" sy="-100000" algn="bl" rotWithShape="0"/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 cap="all" spc="0" dirty="0" smtClean="0">
                <a:ln/>
                <a:solidFill>
                  <a:schemeClr val="accent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10000" stA="55000" endPos="48000" dist="500" dir="5400000" sy="-100000" algn="bl" rotWithShape="0"/>
                </a:effectLst>
              </a:rPr>
              <a:t>Difference</a:t>
            </a:r>
            <a:endParaRPr lang="en-US" sz="4800" b="1" cap="all" spc="0" dirty="0">
              <a:ln/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3600" y="396881"/>
            <a:ext cx="6172200" cy="8794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Recap</a:t>
            </a:r>
            <a:endParaRPr lang="en-IN" sz="36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94758"/>
            <a:ext cx="2590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Concatenation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Kleene Closure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1394758"/>
            <a:ext cx="373380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Intersection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Difference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Reversal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Homomorphism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Inverse Homomorphism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78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4" grpId="1" build="allAtOnce" animBg="1"/>
      <p:bldP spid="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882"/>
            <a:ext cx="6248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If r1 is a regular language leading to L(r1) then, L(r1)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 (complement) is also regular.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35640" y="1338480"/>
              <a:ext cx="7569000" cy="273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880" y="1331640"/>
                <a:ext cx="7583040" cy="27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4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882"/>
            <a:ext cx="6248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If r1 is a regular language leading to L(r1) then, L(r1)</a:t>
            </a:r>
            <a:r>
              <a:rPr lang="en-US" sz="2000" baseline="30000" dirty="0" smtClean="0"/>
              <a:t>c</a:t>
            </a:r>
            <a:r>
              <a:rPr lang="en-US" sz="2000" dirty="0" smtClean="0"/>
              <a:t> (complement) is also regular.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21080" y="1567800"/>
              <a:ext cx="7153560" cy="273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800" y="1563120"/>
                <a:ext cx="7169400" cy="27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4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350"/>
            <a:ext cx="77724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If r1 and r2 are regular languages leading to L(r1) and L(r2) respectively, then, intersection of two languages L(r1) </a:t>
            </a:r>
            <a:r>
              <a:rPr lang="en-US" sz="2400" dirty="0" smtClean="0"/>
              <a:t>n</a:t>
            </a:r>
            <a:r>
              <a:rPr lang="en-US" sz="2000" dirty="0" smtClean="0"/>
              <a:t> L(r2) is also regular.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51640" y="1477440"/>
              <a:ext cx="6672240" cy="2161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200" y="1470600"/>
                <a:ext cx="6686280" cy="21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2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150"/>
            <a:ext cx="7772400" cy="1050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If r1 and r2 are regular languages leading to L(r1) and L(r2) respectively, then, intersection of two languages L(r1) </a:t>
            </a:r>
            <a:r>
              <a:rPr lang="en-US" sz="2400" dirty="0"/>
              <a:t>n</a:t>
            </a:r>
            <a:r>
              <a:rPr lang="en-US" sz="2000" dirty="0"/>
              <a:t> L(r2) is also regular.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4440" y="1120320"/>
              <a:ext cx="8893080" cy="3322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480" y="1116360"/>
                <a:ext cx="8900640" cy="33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350"/>
            <a:ext cx="77724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If r1 and r2 are regular languages leading to L(r1) and L(r2) respectively, then, difference of two languages L(r1)-L(r2) is also regular.</a:t>
            </a: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16280" y="1423080"/>
              <a:ext cx="7270920" cy="2755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720" y="1419840"/>
                <a:ext cx="7282080" cy="27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6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350"/>
            <a:ext cx="7772400" cy="96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If r1 and r2 are regular languages leading to L(r1) and L(r2) respectively, then, difference of two languages L(r1)-L(r2) is also regular.</a:t>
            </a:r>
          </a:p>
        </p:txBody>
      </p:sp>
    </p:spTree>
    <p:extLst>
      <p:ext uri="{BB962C8B-B14F-4D97-AF65-F5344CB8AC3E}">
        <p14:creationId xmlns:p14="http://schemas.microsoft.com/office/powerpoint/2010/main" val="381289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15C9D3AB-5FDE-46CA-A2D8-A7244FEDBD7D}"/>
</file>

<file path=customXml/itemProps2.xml><?xml version="1.0" encoding="utf-8"?>
<ds:datastoreItem xmlns:ds="http://schemas.openxmlformats.org/officeDocument/2006/customXml" ds:itemID="{5BDE11D1-F273-4A3F-9387-C00D27FEF877}"/>
</file>

<file path=customXml/itemProps3.xml><?xml version="1.0" encoding="utf-8"?>
<ds:datastoreItem xmlns:ds="http://schemas.openxmlformats.org/officeDocument/2006/customXml" ds:itemID="{4A3113B5-BFCE-44C5-B294-06DE2D3C5E5A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15760</TotalTime>
  <Words>231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Session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168</cp:revision>
  <dcterms:created xsi:type="dcterms:W3CDTF">2006-08-16T00:00:00Z</dcterms:created>
  <dcterms:modified xsi:type="dcterms:W3CDTF">2020-08-16T14:01:50Z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