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notesSlides/notesSlide7.xml" ContentType="application/vnd.openxmlformats-officedocument.presentationml.notesSlide+xml"/>
  <Override PartName="/ppt/ink/ink10.xml" ContentType="application/inkml+xml"/>
  <Override PartName="/ppt/notesSlides/notesSlide8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9.xml" ContentType="application/vnd.openxmlformats-officedocument.presentationml.notesSlide+xml"/>
  <Override PartName="/ppt/ink/ink13.xml" ContentType="application/inkml+xml"/>
  <Override PartName="/ppt/notesSlides/notesSlide10.xml" ContentType="application/vnd.openxmlformats-officedocument.presentationml.notesSlide+xml"/>
  <Override PartName="/ppt/ink/ink14.xml" ContentType="application/inkml+xml"/>
  <Override PartName="/ppt/notesSlides/notesSlide11.xml" ContentType="application/vnd.openxmlformats-officedocument.presentationml.notesSlide+xml"/>
  <Override PartName="/ppt/ink/ink15.xml" ContentType="application/inkml+xml"/>
  <Override PartName="/ppt/notesSlides/notesSlide12.xml" ContentType="application/vnd.openxmlformats-officedocument.presentationml.notesSlide+xml"/>
  <Override PartName="/ppt/ink/ink16.xml" ContentType="application/inkml+xml"/>
  <Override PartName="/ppt/notesSlides/notesSlide1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14.xml" ContentType="application/vnd.openxmlformats-officedocument.presentationml.notesSlide+xml"/>
  <Override PartName="/ppt/ink/ink19.xml" ContentType="application/inkml+xml"/>
  <Override PartName="/ppt/notesSlides/notesSlide15.xml" ContentType="application/vnd.openxmlformats-officedocument.presentationml.notesSlide+xml"/>
  <Override PartName="/ppt/ink/ink20.xml" ContentType="application/inkml+xml"/>
  <Override PartName="/ppt/notesSlides/notesSlide16.xml" ContentType="application/vnd.openxmlformats-officedocument.presentationml.notesSlide+xml"/>
  <Override PartName="/ppt/ink/ink21.xml" ContentType="application/inkml+xml"/>
  <Override PartName="/ppt/notesSlides/notesSlide17.xml" ContentType="application/vnd.openxmlformats-officedocument.presentationml.notesSlide+xml"/>
  <Override PartName="/ppt/ink/ink22.xml" ContentType="application/inkml+xml"/>
  <Override PartName="/ppt/notesSlides/notesSlide18.xml" ContentType="application/vnd.openxmlformats-officedocument.presentationml.notesSlide+xml"/>
  <Override PartName="/ppt/ink/ink23.xml" ContentType="application/inkml+xml"/>
  <Override PartName="/ppt/notesSlides/notesSlide19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39"/>
  </p:notesMasterIdLst>
  <p:sldIdLst>
    <p:sldId id="256" r:id="rId5"/>
    <p:sldId id="314" r:id="rId6"/>
    <p:sldId id="334" r:id="rId7"/>
    <p:sldId id="335" r:id="rId8"/>
    <p:sldId id="344" r:id="rId9"/>
    <p:sldId id="336" r:id="rId10"/>
    <p:sldId id="337" r:id="rId11"/>
    <p:sldId id="342" r:id="rId12"/>
    <p:sldId id="341" r:id="rId13"/>
    <p:sldId id="338" r:id="rId14"/>
    <p:sldId id="330" r:id="rId15"/>
    <p:sldId id="343" r:id="rId16"/>
    <p:sldId id="331" r:id="rId17"/>
    <p:sldId id="339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40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69DFB-612C-415A-8DE3-DA2B248003F2}" v="1" dt="2022-12-25T15:28:18.185"/>
    <p1510:client id="{338DCDCD-F561-4B4B-82FC-E737DF872790}" v="1" dt="2022-10-11T17:17:04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279" autoAdjust="0"/>
    <p:restoredTop sz="92276"/>
  </p:normalViewPr>
  <p:slideViewPr>
    <p:cSldViewPr>
      <p:cViewPr varScale="1">
        <p:scale>
          <a:sx n="85" d="100"/>
          <a:sy n="85" d="100"/>
        </p:scale>
        <p:origin x="-618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Emmanuel Vijay" userId="S::nicholasemmanuel.vijay2021@vitstudent.ac.in::3ba1c766-49d3-4113-9182-39d2d54f8324" providerId="AD" clId="Web-{338DCDCD-F561-4B4B-82FC-E737DF872790}"/>
    <pc:docChg chg="modSld">
      <pc:chgData name="Nicholas Emmanuel Vijay" userId="S::nicholasemmanuel.vijay2021@vitstudent.ac.in::3ba1c766-49d3-4113-9182-39d2d54f8324" providerId="AD" clId="Web-{338DCDCD-F561-4B4B-82FC-E737DF872790}" dt="2022-10-11T17:17:04.243" v="0" actId="20577"/>
      <pc:docMkLst>
        <pc:docMk/>
      </pc:docMkLst>
      <pc:sldChg chg="modSp">
        <pc:chgData name="Nicholas Emmanuel Vijay" userId="S::nicholasemmanuel.vijay2021@vitstudent.ac.in::3ba1c766-49d3-4113-9182-39d2d54f8324" providerId="AD" clId="Web-{338DCDCD-F561-4B4B-82FC-E737DF872790}" dt="2022-10-11T17:17:04.243" v="0" actId="20577"/>
        <pc:sldMkLst>
          <pc:docMk/>
          <pc:sldMk cId="3697874553" sldId="314"/>
        </pc:sldMkLst>
        <pc:spChg chg="mod">
          <ac:chgData name="Nicholas Emmanuel Vijay" userId="S::nicholasemmanuel.vijay2021@vitstudent.ac.in::3ba1c766-49d3-4113-9182-39d2d54f8324" providerId="AD" clId="Web-{338DCDCD-F561-4B4B-82FC-E737DF872790}" dt="2022-10-11T17:17:04.243" v="0" actId="20577"/>
          <ac:spMkLst>
            <pc:docMk/>
            <pc:sldMk cId="3697874553" sldId="314"/>
            <ac:spMk id="6" creationId="{00000000-0000-0000-0000-000000000000}"/>
          </ac:spMkLst>
        </pc:spChg>
      </pc:sldChg>
    </pc:docChg>
  </pc:docChgLst>
  <pc:docChgLst>
    <pc:chgData clId="Web-{2AB69DFB-612C-415A-8DE3-DA2B248003F2}"/>
    <pc:docChg chg="modSld">
      <pc:chgData name="" userId="" providerId="" clId="Web-{2AB69DFB-612C-415A-8DE3-DA2B248003F2}" dt="2022-12-25T15:28:18.185" v="0" actId="1076"/>
      <pc:docMkLst>
        <pc:docMk/>
      </pc:docMkLst>
      <pc:sldChg chg="modSp">
        <pc:chgData name="" userId="" providerId="" clId="Web-{2AB69DFB-612C-415A-8DE3-DA2B248003F2}" dt="2022-12-25T15:28:18.185" v="0" actId="1076"/>
        <pc:sldMkLst>
          <pc:docMk/>
          <pc:sldMk cId="63601792" sldId="256"/>
        </pc:sldMkLst>
        <pc:picChg chg="mod">
          <ac:chgData name="" userId="" providerId="" clId="Web-{2AB69DFB-612C-415A-8DE3-DA2B248003F2}" dt="2022-12-25T15:28:18.185" v="0" actId="1076"/>
          <ac:picMkLst>
            <pc:docMk/>
            <pc:sldMk cId="63601792" sldId="256"/>
            <ac:picMk id="1026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6T04:41:47.14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6344 4744,'0'0,"-19"-19,1 19,-1 0,38 19,-1-19,1 18,18-18,-18 19,18-19,19 19,-1-1,1-18,19 19,-1-19,19 19,0-19,19 0,-19 0,18 18,1-18,0 0,-1 0,1 0,18 19,0-19,19 0,0 0,0 18,0-18,18 0,-18 19,18-19,1 0,-1 19,1-19,18 18,-19-18,19 0,0 19,-18-19,18 0,-19 0,0 18,20-18,-20 0,0 0,1 0,-1 0,1 0,-20 0,20 0,-19 0,18 0,-18 19,0-19,18 0,-18 0,0 0,0-19,-19 38,19-19,-19 0,0 0,0 0,1 0,-1 0,0 0,0 0,1 0,17 0,1 0,-19 0,38 0,-19 0,0 0,18 0,0 0,1 0,-1 0,19 0,-18 0,-1 0,-18 0,18 0,-18 0,0 0,0 0,-19 0,-18 0,-19 0,0 0,-19 0,-18 0,0 0,-19 0,-18 0,-1 0,1-19</inkml:trace>
  <inkml:trace contextRef="#ctx0" brushRef="#br0" timeOffset="2857.5">18138 4688,'0'0,"-37"-19,19 19,-1 0,19-18,-19 18,1 0,18-19,0 38,0-1,18 1,20 18,-1-18,19 18,-1 0,20 1,-1-1,19-19,-37 1,19 0,-20-1,-17-18,-20 19,1-19,-38 0,-18 0,0 18,0 1,-38 0,19 18,0-19,-18 20,18-1,-18 0,18-18,0 18,0-19,1 1,17 0,1-1,0-18</inkml:trace>
  <inkml:trace contextRef="#ctx0" brushRef="#br0" timeOffset="4665.69">6958 4465,'37'-19,"-18"1,-38 18,0 0,-18 0,-19 18,0 1,-18-1,0 20,-1-1,1 0,-1 0,1 0,0-18,18 0,0-1,19 1,0-19,-1 18,20-18,-1 0,38 0,18 0,-18 19,36-19,-17 19,-1-1,19 1,-19 18,19 0,-19-18,0 18,0-18,-18-1,-1-18,1 19,0-19</inkml:trace>
  <inkml:trace contextRef="#ctx0" brushRef="#br0" timeOffset="5481.16">3888 4949,'0'0,"-37"-56,18 19,-18 18,19 19,-20 37,20 19,-1 18,0 1,19 18,0 0,0-19,19-18,-19 0,0-19,19-18,-19-38,18-37,-18 0,19-18,0-38,18 19,19-18,-1 18,20 18,-1 19,1 1,-20 36,1 0,-19 19,-18 38,0-1,-38 19,0 0,-36 18,17-18,1 18,19-18,-1-19,38 19,-1-19,38 0,0 1,0-20,-1 19,-17 1,-20-1,-18-19,-18 20,-20-20,-17 19,-1-18,0-19,19 0,0-19,37-18</inkml:trace>
  <inkml:trace contextRef="#ctx0" brushRef="#br0" timeOffset="6393.44">4428 5209,'0'0,"93"-56,-19 0,0 19,-18 0,-19 18,-18 19,-19 38,-37-1,0 19,18-1,-18-17,18-1,1 0,18-18,18-19,38-19,-19-18,19-19,0 19,-19 0,0-1,1 20,-20 18,1 0,-19 18,18 1,-18 18,19 0,18 1,-18-20,-1 1,20-1,17-36,-17-1,17-18,1-19,0 0,-19-18,19 0,-37 18,-1 19,-18-1,0 20,-37 36,18 1,-18 18,19 0,-1 19,19 0,0 0,19-19,18 0,19-18,-19-19,19-19,-1-18,1-19,-19-18,1-1,-20-18,1 19,-19 18,19 0,-38 38,19-1,0 38,-19 36,19 1,-18 37,18-18,18 18,-18-19,19-18,0 0,-1-38,19 1,1-38,17-18,-17 0,-20-37,1 18,-1 0,1 0,-38 19,1 18,-1 1,1 18,-20 18,20 1,-1 18,1 19,18-19,0 0,18-18,19 18,1-18,-1-1,19 1,-19 18,0 0,0-18,0 18,1 0,-20 1,1-20,18 1</inkml:trace>
  <inkml:trace contextRef="#ctx0" brushRef="#br0" timeOffset="7377.12">19664 4614,'-56'0,"0"-19,19 19,0 0,18-19,1 19,18-18,37-1,-19 1,20 18,-1-19,-19 0,1 1,-19-1,-19 1,1 18,-38-19,19 38,-19-19,19 37,-19 0,19 37,0 19,-1 0,20 19,18 0,-19-19,19 0,-18-19,-1 1</inkml:trace>
  <inkml:trace contextRef="#ctx0" brushRef="#br0" timeOffset="8153.85">18994 5135,'0'0,"19"-38,-19 1,37 19,0-1,19 0,37 19,-19 19,1 0,-1 18,-18 0,-19 0,-18 19,-19-37,0 18,-19-19,19 1,-18 0,-1-19,0 0,19-38,19 1,18 0,19-19,19 0,-20 1,20 17,-1 1,1 19,-20 18,-17 0,-1 18,0 19,-37 1,19 17,-38-17,19-1,0 0,0-18,19 18,-1-37,1-19,-1 1,1-20,-19 1,19-19,-38 19,19 0,0 0,0 18,0 1,19-1,-1 19,19-19,1 38,-20-19,19 0,1 19,-20 18,19-19,-18 1,-19 18,19-18,-19-1,18 1,1-56,-1 18,1-18,18 0,-18 0,0 18,-1 0,1 19,-1 0,1 19,0 0,-1 18,1-19,-1 20,1-1,0-19,-19 1,18-19</inkml:trace>
  <inkml:trace contextRef="#ctx0" brushRef="#br0" timeOffset="8331.18">21059 4818,'0'0,"0"-18,19-1,-1 38,-18-1,-18 20,18 17,0 1,18 0,-18 0,0-19,-18 0,18-18</inkml:trace>
  <inkml:trace contextRef="#ctx0" brushRef="#br0" timeOffset="8425.2">21078 5042,'0'0,"18"-38,1 1,18 0,19 18,18 19,1-18</inkml:trace>
  <inkml:trace contextRef="#ctx0" brushRef="#br0" timeOffset="10706.41">14734 5823,'0'0,"19"-37,-19-1,18 1,-18 0,0 18,0 1,0-1,0 1,0 36,0 1,-18 18,18 0,0 0,0 1,0 18,0-19,0-19,18 1,-18 0,19-1,-1-36,20-1,-20 0,19 1,-18-19,0-1,-1 1,1 0,-19 18,18 19,-18-18,19 36,-19 1,19 18,-1 0,19 1,1-1,17-19,-17 1,17-19,-17-19,18 1,-38-1,19-18,-18-19,-19 19,-19 0,1-1,-19 20,-1-1,1 19,0 19,18-1,19 20</inkml:trace>
  <inkml:trace contextRef="#ctx0" brushRef="#br0" timeOffset="11680.98">15906 5748,'0'0,"19"-18,-19-19,-19 37,-18-19,0 0,-1 38,-17 0,17-1,-17 19,36 1,0-1,19 19,0-38,19 20,18-20,0-18,1-18,-1-1,-19 0,20-18,-20 0,1 0,-1-1,1 1,0 19,-1-1,1 0,-1 19,20 0,-20 19,19 18,-18-18,-19 18,19 0,-19-18,0 18,-19-18,0-1,19 1,-18-19,18-19,0 1,0-19,18-1,1 1,0 0,18 18,-19 1,20-1,-20 19,1 0,-1 19,1-1,0 19,-1 1,1-20,-19 20,18-20,-18 1,19-19,-19-19,19 1,-19-20,18 1,1 0,0 18,-1-18,1 18,-1 19,1 0,0 0,-1 38,1-20,-1 19,1 1,0-1,-19 0,18 0,1-18,-1-19,1 0,0 0,18-19,0-18,19 0,-19 0,0-1,-18 1,-1 19,1-1,-38 0,19 1,-18 36,-19-18,18 19,0 0,-18 18,37 0,-18 0,18 1,18-1,19 0,1-18,17-1,1 1,0-19,18-19,-36-18</inkml:trace>
  <inkml:trace contextRef="#ctx0" brushRef="#br0" timeOffset="12065.5">17301 5804,'19'-37,"-38"74,56-111,-37 55,0 1,-18 36,18 1,0 18,0 0,0-18,18 18,-18-18,0-1,0 1,19-38,-19 1,19-19,18-1,-19 1,20 0,-1 0,0 18,-18 0,-1 38,1 0,0-1,-1 1,1 18,-1 0,1 1,0-1,-1-19,19-18,1 19,17-38,-17 1,17-1,-17-18,-1 18,-19 1,1-1,0 0</inkml:trace>
  <inkml:trace contextRef="#ctx0" brushRef="#br0" timeOffset="14065.7">9079 5637,'-19'0,"0"0,19-19,-18 19,18 19,0-1,0 20,0-1,18 0,-18 0,0 1,19-1,-19-19,0 1,0 0,0-1,0-36,0-20,0 1,0 0,0-19,19 19,-1 0,-18-1,19 20,-1-1,1 19,0 0,-1 19,1 18,-1 0,1 0,-19 1,19-1,-19 0,18 0,-18-18,19-19,-1-19,-18 1,0-19,19-19,0 18,-1-17,19 17,-18 1,0 0,-1 18,1 19,-1 0,-18 38,19-20,-19 19,19 19,-1-19,1 19,-1-18,1-20,18 1,0-19,1 0,17-19,1 1,0-20,0 1,-19 0,-18 0,-1-1,1 20,-38-1,1 19,-20 0,20 19,-19-1,-1 20,20-1,18 0,0 0,18 1,1-1,37 0,0-18,18-1,1-18,-20-18,20-1,-19 0,-19-18,0 0,-18 18,-1-18,-18 18,19 1,-38 18,19 18,-18 1,18 18,0 1,0-1,0-19,0 1,18 0,-18-1,19-18,18-37,-18 18,18-36,0 17,0-18,0 19,1 0,-20 18,1 1,-1 18,1 0,-19 37,19 0,-19 0,18 1,-18-1,37 0,-18 0,18-37,19 19,-19-38,38 19,-1-37</inkml:trace>
  <inkml:trace contextRef="#ctx0" brushRef="#br0" timeOffset="15466.17">13078 4428,'19'-19,"-19"0,0 1,18-1,-18 38,0-1,0 1,0 18,-18 0,18 38,0-1,0 19,-19 0,19 38,0-1,-18 0,18-18,-19-1,19 1,0-19,0 0,0-37,0 0,0-1,0-17,0-20,0 1,0-1,0-36,0-1</inkml:trace>
  <inkml:trace contextRef="#ctx0" brushRef="#br0" timeOffset="21344.3">10604 7460,'0'0,"0"-19,-19 1,19-1,-18 38,18-1,0 20,18-1,-18 0,19 0,-19 19,0-19,0-18,0-1,0 1,0 0,0-38,0 0,0-18,0 0,0-19,19 0,-19 19,18-19,-18 38,19-19,-19 18,18 19,1 19,0-1,-19 19,18 19,1 0,-1 0,1 0,0-19,-19 0,18-18,-18-1,19 1,-19-38,18 1,-18-1,0 0,19 1,-19-1,0 1,0-1,-19 19</inkml:trace>
  <inkml:trace contextRef="#ctx0" brushRef="#br0" timeOffset="23393.68">11162 7851,'0'0,"19"-19,-19 0,0 1,0-1,18 1,-18-1,-18 56,18-18,0 18,-19 19,38-19,-19 0,0 1,18-20,-18 1,19-1,0 1,-1-38,1 1,18-1,-18-18,-1 0,1-1,-1 20,-18-1,19 1,0 36,-1 19,-18-18,19 0,18 18,-18-18,18-19,0 18,0-36,0 18,1-38,-1 1,-19 0,1-19,-19 19,0 0,-37-1,0 1,-1 37,-17-18,-1 36,19-18</inkml:trace>
  <inkml:trace contextRef="#ctx0" brushRef="#br0" timeOffset="24218.38">12502 7553,'0'0,"-19"0,38-19,-1 19,19 19,19-19,0 0,0 19,0-19,-19 0,19 0,-38 0,19 0</inkml:trace>
  <inkml:trace contextRef="#ctx0" brushRef="#br0" timeOffset="24370.55">12669 7683,'0'0,"-37"19,0-1,37 1,0 0,37-19,0 0,19-19,0 19,-1 0,1 0</inkml:trace>
  <inkml:trace contextRef="#ctx0" brushRef="#br0" timeOffset="25171.39">13748 7330,'0'0,"-19"-19,1-18,-1 18,1 1,-1-1,0 1,1-1,18 38,0 18,0 19,0-19,0 37,0-18,18 0,-18 0,0-19,0 0,0 0,0-18,19-38,-19 1,0-20,19 1,-1-19,-18-18,19 18,-1-18,1 37,0-19,-1 19,1 18,-1-18,1 37,0 37,-19 0,18 19,-18 0,0 18,0 1,19-1,-19-18,18-19,-18 0,38-18,-20-1,1-18,18-18,-18-1,-1-18,1 18</inkml:trace>
  <inkml:trace contextRef="#ctx0" brushRef="#br0" timeOffset="25929.53">14306 7813,'-19'0,"1"-18,18 36,-19-18,19 19,0 0,0 18,19-19,-19 20,0-20,0 1,0 0,18-1,-18 1,0-38,0 1,0-1,0-18,19-1,-19 1,19 0,-1 18,-18 1,19-1,0 1,-1 18,1 0,-1 18,1 1,0 18,-19-18,18 18,-18 0,19-18,-19 18,18-18,-18-1,0-36,19-1,-19 0,19-18,-1 18,1-18,18 0,-18 18,-1 1,1-1,-1 19,1 19,18-1,-18 1,-1 0,1 18,0-19,-1 1,1 0,18-1,-18-18</inkml:trace>
  <inkml:trace contextRef="#ctx0" brushRef="#br0" timeOffset="30530.36">15441 7460,'0'0,"-19"-37,-18 0,19 18,-20-18,1 0,0-1,-19 1,19 0,-19 0,0 0,0-1,-18 20,0-19,-1-19,1 19,-19-1,0 1,0-19,0 19,-19 0,19 0,-19 18,1-18,-1 18,-18 1,0-1,0 19,-1-19,1 19,0 0,-19 0,19 0,0 0,-1 0,1 0,0 19,18-19,-18 19,18-19,1 0,-19 18,18-18,-18 19,18-1,1 1,-1-19,0 19,19-1,-18 1,18-1,0-18,-19 19,19 0,0-19,0 18,0 1,0-1,0 1,0 0,37-1,-18 1,18 18,0-18,0 18,19 0,0 0,0 1,-1 17,20-17,-1 17,1-17,-1 17,0 1,19-19,-18 19,18 0,0-19,18 19,1 0,0-19,-1 19,38-19,-19 0,0 0,19 1,19 18,-20-19,20 0,-19-18,18 18,0-19,19 20,-18-20,18 1,0-19,0 18,0-18,0 0,0 19,0-19,0 19,0-19,0 0,19 0,-1 18,1-18,0 0,-1 0,-18 19,19-19,-19 0,0 18,0-18,0 0,19 0,-19 0,18 0,-18 0,19 0,-1 0,1 0,0 0,-19 0,0 19,0-19,0 0,0 0,0 0,0 0,0 0,0 0,0 0,0 0,0 0,0-19,0 19,0 0,0 0,0 0,0 0,0-18,-19 18,19 0,0 0,0 0,-18-19,18 19,-19 0,19-18,-18 18,-1-19,1 19,-1-19,0 1,-18-1,19 1,-20 18,1-19,0 0,0 1,0-1,-19 1,0-1,0 0,0-18,-18 19,0-20,-1 1,1 18,-19-18,0 0,-19 0,1-19,-20 19,-17 0,-1-19,-19 19,1-19,-19 19,0-1,-19 1,1 19,-19-20,-19 20</inkml:trace>
  <inkml:trace contextRef="#ctx0" brushRef="#br0" timeOffset="37865.93">13022 7423,'0'0,"-37"-19,-19 19,19-18,0 18,0-19,18 0,-18 19,37-18,-19 18,1-19,-1 1,1-1,18 0,-19 1,0-1,1 19,-1-18,-18 18,18 0,-18 0,0 18,0-18,0 0,-1 19,1 18,0-18,0 18,0 0,-1 0,20 19,-1-19,0 19,19 0,0 0,0 18,19-18,-19 0,19-1,-1 1,20-18,-20 17,19-17,-18 17,18-17,0-20,1 19,-1-18,0 0,0-1,0 1,1-19,-1 18,0-18,0-18,0 18,19-19,-19 1,19-20,0 20,-19-19,19-1,-19 1,19 0,-19 18,0-18,1 0,-1 18,-18-18,18 18,-37-18,18 0,-18 0,19 0,-19-1,0 1,0-19,-19 19,19 0,0-19,-18 19,18 0,-19 0,1-1,-20 1,20 0,-20 0,20 0,-19-1,-1 20,20-19,-1 18,-18 0,18 1,1 18,-19-19,18 19,-18-18,18 18,1 0,-20 0,20 0,-1 0,-18 0,18 0,1 0,-1 0,1 0,-1 0,0 0,1 0,-1 0,1 18,-1-18,0 0,-18 0,19 19,-1-19,0 18,-18-18,19 19,-20-19,20 19,-1-19,-18 18,18 1,1-1,-1 1,1 18,-1-18,0 18,1 0,-1 0,0 1,1-1,-1 0,19 0,-37 0,37 1,-19 17,1-17,18-1,0 0,0 0,0 0,0 19,0-19,18 1,-18-1,19-18,-19 18,19 0,-1 0,-18 0,19 1,-1-1,1-19,0 20,-1-20,1 1,18-1,-18 1,18-19,0 19,0-19,1 0,-1 0,0 0,0 0,0 0,1 0,17-19,-17 19,17-19,1 19,-19-18,19 18,-19-19,1 19,-1-18,0 18,0-19,0 19,1-19,-1 1,0-1,0 1,1-1,-1-18,-19 18,20 1,-20-1,19 0,-18 1,0-19,18-1,-19 20,1-20,0 1,-19 19,18-20,-18 20,19-19,-19 18,0-18,0 18,0-18,0 0,-19 0,19-1,-18 1,18-19,-38 1,1-1,0 19,-19-19,-18 19,-19-1,18 20,-18-1,19 1</inkml:trace>
  <inkml:trace contextRef="#ctx0" brushRef="#br0" timeOffset="40561.24">17729 7627,'0'0,"-18"-18,-1-19,-18 18,18 0,1 1,-1 18,38 18,-19 1,0 0,0 18,0 0,0 0,0 0,0 1,0-20,0 1,0-1,0 1,0-38,18 1,1-19,-19-1,18-17,1-1,-19 0,37 0,-18 19,-1 0,20 18,-20-18,19 37,-18-19,0 19,18 19,-19 0,-18 18,19 19,0-19,-19 19,18-1,-18-17,19-1,-1-19,1 1,0 0,-1-19,1 0,-1 0,1-19,0 0,-1 1,1-1,-1-18,1 18</inkml:trace>
  <inkml:trace contextRef="#ctx0" brushRef="#br0" timeOffset="40825.31">18548 7534,'0'-18,"18"-1,1 1,0 18,-1 0,19 0,1 0,17 0,-36 18,18-18</inkml:trace>
  <inkml:trace contextRef="#ctx0" brushRef="#br0" timeOffset="40969.26">18678 7683,'0'0,"-19"19,1-19,-1 18,38-18,18 0,0 0,19 0</inkml:trace>
  <inkml:trace contextRef="#ctx0" brushRef="#br0" timeOffset="41624.82">19776 7386,'0'0,"37"-19,0 0,-18 19,-1 0,-18 19,-18 0,-1-1,-18 1,0 18,-1-18,1-1,0 1,-19-19,19 0,18 18,-18-36,18-1,19-18,19 0,0 18,-1-18,1 18,18 1,0-1,-18 1,18 18,-18 18,-1 1,1-1,-19 20,0-1,-19 19,1-1,-19 1,-1-19,1 19,-19-19,0-18,-18 18,37-18,-19-1,19-18,18 0,1-18,18-19,18 18,19-18,1 18,-1 1,0 18,19-19,-19 38,0-1,0 1,1 18,-1 0,19-18,-19-1,19 20,-19-38,19 18,0-36,-1-1,-17 0,17-18,-17 0,-1 0,0 0</inkml:trace>
  <inkml:trace contextRef="#ctx0" brushRef="#br0" timeOffset="42279.77">16985 8502,'0'0,"0"-19,0 1,0 55,0-19,0 20,0-1,0 0,19-18,-19-1,0 1,18-56,1-1,-1-17,1 17,18-17,0 17,1 1,-1 19,0-1,0 19,0 0,1 19,-1 18,-19 0,1 0,18 0,-18 1,-19-1,19 0,-19-18,18-1</inkml:trace>
  <inkml:trace contextRef="#ctx0" brushRef="#br0" timeOffset="42425.27">17841 8446,'0'0,"18"-19,1 19,18-18,-18-1,18 19,-18 0,-1 0,1 0,-1 0</inkml:trace>
  <inkml:trace contextRef="#ctx0" brushRef="#br0" timeOffset="42561.33">17934 8539,'0'0,"-19"19,1-1,-1-18,19 19,37-1,0-18,19-18,0 18</inkml:trace>
  <inkml:trace contextRef="#ctx0" brushRef="#br0" timeOffset="43553.24">19329 8353,'0'0,"37"-37,0 18,1-18,-20 18,1 19,-38 19,19 0,-37-1,18 1,-18-1,0 1,0-19,18 19,1-19,-1 0,0-19,19 0,19 1,0-19,-1 18,1-18,-1 18,20 19,-20-18,19 18,-18 0,0 18,-1 1,-18 18,19 0,-38 0,19 19,-18 0,-20 0,1-19,0 0,0-18,0-1,-19-18,37 0,-18 0,18-18,19-19,0-1,19 20,18-1,0 1,1-1,17 38,1-1,0 1,0 18,0 0,-1 0,1-18,0 0,-19-1,19-18,-19-18,19-1,-19 0,1-18,-1-19,0 1</inkml:trace>
  <inkml:trace contextRef="#ctx0" brushRef="#br0" timeOffset="45010.15">7237 10306,'0'0,"18"-18,-18-1,0 1,-18 18,18-19,-19 0,1 19,-1-18,0 36,1-18,-19 38,-1-20,-17 38,36-19,-18 19,37 0,-19 0,38-1,-1 1,38-19,0 19,0-19,37-18,-19 0,19-38,-18 19,-1-37,0 0,-18-19,-19 0,-18-18,0 18,-38-19,0 20,-18-1,0 19,-19-1,0 20,1 18,-20 0,19 0,1 18,-1 20</inkml:trace>
  <inkml:trace contextRef="#ctx0" brushRef="#br0" timeOffset="45330.44">5600 10530,'0'0,"-38"0,57-19,18 38,19-19,18 0,20 0,-1 0,0 0,0 0,0 0,0-19,-19 19</inkml:trace>
  <inkml:trace contextRef="#ctx0" brushRef="#br0" timeOffset="45585.12">6344 10381,'0'0,"-37"-19,-1 19,1 0,19 0,-1-18,19 36,37 1,0-19,19 18,0 1,-19 0,19-1,0 1,-38 18,20-18,-38-1,-19 19,-18-18,-19 18,0 0,-18 19,18-19</inkml:trace>
  <inkml:trace contextRef="#ctx0" brushRef="#br0" timeOffset="46305.21">7981 10641,'0'0,"-242"-37,261 37,18 0,19 0,18 0,38 19,18-19,0 0,38 18,-20-18,1 0,-37 19,-1-19,-17 0,-39 0,-17 0,-1 0,-19 18,1-18</inkml:trace>
  <inkml:trace contextRef="#ctx0" brushRef="#br0" timeOffset="46737.68">10232 10474,'0'0,"19"-19,-1 1,-18-1,-18 0,-1 1,0-1,-18 19,0 0,-19 0,0 19,-18-1,-1 1,-18 18,38 0,-1 19,0 0,37 0,38 0,0 18,36-37,20 19,18-37,18-1,-17-18,17-18,-18-1,-18-18,-20-19,-17 0,-20-18,-18 18,-18-18,-20 36,1-17,-37 17,-1 20,-18 18,-18 0,-1 0</inkml:trace>
  <inkml:trace contextRef="#ctx0" brushRef="#br0" timeOffset="47345.47">9265 10492,'0'0,"-19"-18,0 18,1-19,-1 19,19 19,19-1,-1 1,1 18,37-18,-19-1,19 20,18-20,-37 1,19-19,-19 18,-18-18,0 0,-38 19,-18 0,0-1,-19 19,-19 1,20-1,-20 0,1 0,18 0</inkml:trace>
  <inkml:trace contextRef="#ctx0" brushRef="#br0" timeOffset="48097.13">8186 10251,'0'0,"-19"-19,0 0,1 19,-1-18,1 36,18 1,0 0,18 18,-18 0,19 0,-1 0,20-18,-20 0,19-1,-18 1,18-19,0-19,-18 1,0-1,18-18,-37 0,18 18,1-18,-19 18,19 19,-19-18,18 36,-18 1,19-1,18 1,-18 18,18-18,19-1,-19 1,0-19,0 0,0-19,-18 1,0-1,-1-18,1 0,-38-19,19 37,-18-18,-1 19,0 18,-18 0,0 18</inkml:trace>
  <inkml:trace contextRef="#ctx0" brushRef="#br0" timeOffset="49024.42">10511 10734,'-19'0,"1"0,-1 0,1-18,-20 18,20 0,-1 0,-18 0,18 0,1-19,-1 19,1 0,36 0,1 19,18-19,0 0,38 18,-1-18,38 0,-1 19,38-38,18 19,-18 0,0 0,-19-18,1 18,-38 0,-19 0,-18-19,-19 19,0 0,-18 0,-1 0,1 0</inkml:trace>
  <inkml:trace contextRef="#ctx0" brushRef="#br0" timeOffset="49409.86">12781 10437,'0'0,"0"-38,0 20,-38-1,20 1,-19-1,-1 19,-17 19,17-19,-17 18,17 19,-17 1,17 17,20-17,-1 17,19 1,0 0,37-19,19 0,0 1,18-20,19-18,-18-18,18-1,-19 0,-18-36,-19 17,-18-17,-1-1,-36 19,-19-1,-19 1,-19 19,1 18,-19 0</inkml:trace>
  <inkml:trace contextRef="#ctx0" brushRef="#br0" timeOffset="49738.15">11795 10511,'0'0,"-19"-19,-18 19,18-18,1 18,-1 0,19 18,37 20,-18-20,37 1,-1-1,1 1,0 0,0 18,0-19,-19-18,0 19,-18 0,-19-1,0 1,-19 18,-18-18,-19 18,0 0,-18 0,-19 0,18-18</inkml:trace>
  <inkml:trace contextRef="#ctx0" brushRef="#br0" timeOffset="50249.5">11181 10418,'0'0,"-37"-19,-1 1,20-1,-1 1,0 18,1 0,18 18,0 1,18-1,-18 1,19 0,0-19,-1 18,1 1,0-19,18 0,-19-19,20 19,-20-18,19-1,-37 0,19 19,0-18,-1 36,1-18,18 19,0 0,0-19,1 18,17-18,-17-18,-1 18,0-19,0 0,-18 1,-19-19,18-1,-36 20,18-1,-19 1,19-1,-18 19,-1 0</inkml:trace>
  <inkml:trace contextRef="#ctx0" brushRef="#br0" timeOffset="51137.02">14046 10660,'-19'0,"0"0,1-19,-19 19,18-18,-18 18,0 0,-1 0,1 0,0 0,0 0,18 0,-18 0,0 18,0-18,-1 0,1 19,-19-19,19 18,0-18,0 0,0 19,18-19,0 0,19-19,-18 19,-1-18,0 18,1 0,-1 0,1 0,-20-19,20 19,-1 0,1 0,36 19,1-19,18 0,19 0,18 0,19 0,0 18,19-18,18 0,-18 0,-1 0,-18 0,0 0,-18 0,-38-18,19 18,-38 0,1 0,0 0</inkml:trace>
  <inkml:trace contextRef="#ctx0" brushRef="#br0" timeOffset="51681.61">15087 10418,'0'0,"0"-19,0 1,-18 18,-1 0,-18 0,0 18,-19 1,19 0,-19 18,37 0,-18 0,19 0,36 19,-18-19,37 1,19-1,0-19,18 1,1-38,18 19,-19-37,-18 19,19-38,-20 19,-17-19,-20 0,-18 0,0 0,-18 19,-20 0,-17 18,-20 19,1-18,-1 36,-18 1,19 0</inkml:trace>
  <inkml:trace contextRef="#ctx0" brushRef="#br0" timeOffset="52048.6">14139 10511,'0'0,"-38"-19,20 19,36 19,20-19,-1 19,19-19,18 18,1 1,-20-19,1 18,0 1,-19 0,-18-1,-1 1,-36-1,-1 20,-37-1,1 19,-1-19,-19 19,19-19,-18 0,18-18</inkml:trace>
  <inkml:trace contextRef="#ctx0" brushRef="#br0" timeOffset="52641.5">13376 10362,'0'0,"-37"-18,0 18,18-19,0 19,19 19,0-1,0 1,19-1,-19 1,0 0,0-1,0 1,0-38,0 1,0-20,0 1,19 0,-1 18,1 1,-1-1,20 1,-1 18,-19 0,20 18,-1 1,-19-1,1 1,0 18,-19-18,0-1,-19 1,0-19,38-19,-19 1,19-19,-1-1,19 20,1-1,-1 1,19-1,-19 0,19 38,-19 0,-19-1,20 1,-20 18,1-18,-1 18,-36-19</inkml:trace>
  <inkml:trace contextRef="#ctx0" brushRef="#br0" timeOffset="53425.86">15869 10548,'0'0,"-19"0,1 0,-1 0,0 0,1 0,-1 0,1 0,-1 0,56 0,19 0,18 0,57-18,17 18,38-19,19 0,0 1,-19 18,0-19,-19 19,-37-18,-36 18,-20 0,-37 0,0 0,-18-19,-19 38,-19-19,1 0</inkml:trace>
  <inkml:trace contextRef="#ctx0" brushRef="#br0" timeOffset="54089.37">18380 10269,'19'-18,"-1"-1,-36 0,-1 1,1 18,-20-19,1 38,0-19,0 18,0 20,-1-1,20 0,-1 0,38 0,-19-18,37 18,0-18,19-1,18 1,-18-38,19 19,-1-18,-18-1,0-18,-19 0,0 0,-18-1,-1-17,-36 17,18 1,-37 0,-1 18,-17 1,-1-1,0 19,-37 19,18-1,-18 1,0 18,0 0,0 1,19 17,18 1,0 0,38 0,36 0,20-1,17-17,20-1,-1-19,38 1,-1-19,20 0,-20-19,-18-18,0 0,0-19,-37 0,0 1,-37-1,-1 0,-36 0,-20 19,-17 0,-20 18,-36 1,-1 18,-18 0,-1 18,1 1</inkml:trace>
  <inkml:trace contextRef="#ctx0" brushRef="#br0" timeOffset="54426.01">17394 10288,'0'0,"-37"-19,18 1,-18 18,19-19,-1 19,19 19,0-1,19 1,-19-1,37 1,-19-19,38 19,0-19,0 18,0-18,-19 19,0-1,0-18,-37 38,0-20,-18 1,-19 18,-1-18,-17 18,-20 0,19 0,-18 0,-1-18</inkml:trace>
  <inkml:trace contextRef="#ctx0" brushRef="#br0" timeOffset="55009.52">16632 10232,'0'0,"-56"-19,19 1,18-1,0 1,1 18,-1 0,19 18,0 19,0-18,-18 0,18-1,18 1,-18-1,-18-18,18-18,0-19,0 18,18-18,-18 0,19-19,-1 37,1-18,0 18,18 19,-19-18,20 36,-20 1,1 0,-1 18,1-19,-19 1,0 18,-19-18,19-1,-18-18,-1 0,19-18,0-19,19 18,-1-18,1 0,37-1,-19 20,19-1,-19 19,19 0,-19 19,-18 18,18-18,-37 18,18 0,-18 0,-18-18</inkml:trace>
  <inkml:trace contextRef="#ctx0" brushRef="#br0" timeOffset="56205.4">21803 7088,'0'-19,"-18"19,-1 0,1 38,18-1,-19 19,0-1,19 1,0 0,0 0,0-19,-18-18,18 18,-19-37,19-37,0-1,0 1,19-37,-1 18,1 0,0 0,-19 19,18 19,1-1,-1 0,1 38,0-19,-1 37,1-18,-1 37,1-19,-19 19,19-19,-19 0,0-18,-19 18,19-19,-19-18,19 19</inkml:trace>
  <inkml:trace contextRef="#ctx0" brushRef="#br0" timeOffset="56505.11">22324 7181,'0'0,"0"-19,-18 1,18-1,18 19,19 0,-18 19,18-19,0 0</inkml:trace>
  <inkml:trace contextRef="#ctx0" brushRef="#br0" timeOffset="56656.82">22306 7386,'0'0,"0"37,-19-19,38-18,-1 19,1-19,18 0</inkml:trace>
  <inkml:trace contextRef="#ctx0" brushRef="#br0" timeOffset="57000.46">23013 7069,'0'0,"0"-18,0-1,0 1,-19 36,0 1,1 37,-1-19,19 19,-18-1,18 1,0 19,0-38</inkml:trace>
  <inkml:trace contextRef="#ctx0" brushRef="#br0" timeOffset="64513.24">21208 7739,'0'0,"-19"0,38 0,0 19,-1-1,19 1,-18-1,18 20,19-20,-19 1,38 18,-1-18,0-19,20 18,17 1,1-19,18 0,-18-19,18 19,-19-18,1 18,18-19,-37 0,19-18,0 19,-1-20,1 1,-19 0,0 0,0 18,0-37,-19 19,1 0,-20 0,1-19,-18 19,-1-19,0 0,0 0,-18-18,-1 18,1 0,0 1,-19 17,0-17,-19-1,0 18,-18-17,0 17,-19 1,0-19,0 38,-18-19,0-1,-19 20,-19-1,0 1,-18 18,0 0,0 0,0 0,-1 18,1 1,0-1,0 20,-19-20,19 19,-1 1,1-1,0 19,18-19,1 19,-1 0,38-1,-1 1,1 19,37-1,-1 0,20 19,18-18,18 18,38 0,0-19,37 19,19-37,18 18,0-18,19-18,18-1,1-19,-19 1</inkml:trace>
  <inkml:trace contextRef="#ctx0" brushRef="#br0" timeOffset="72640.33">21654 8837,'0'0,"19"-38,0 1,-1 19,1-20,0 20,-1-1,-18 1,19-1,-38 38,1-1,-1 19,19 1,-19-1,1 0,18 19,-19 0,19-1,0-17,0-1,0 0,0 0,0-18,0 0,0-1,0 1,0-38,0 1,-19 18,19-19</inkml:trace>
  <inkml:trace contextRef="#ctx0" brushRef="#br0" timeOffset="73129.2">22250 8948,'0'0,"-19"-18,1-1,-1 0,38 1,-1 18,38 0,0 0,0 0,-1 0,1 0,0 0,-19-19,0 19,-18 0,0 0,-1-18</inkml:trace>
  <inkml:trace contextRef="#ctx0" brushRef="#br0" timeOffset="73345.42">22547 8632,'0'0,"0"-19,-18 19,18 19,0 0,-19-1,19 19,-18 19,-1-19,19 1,0 17,0-17,0-1,0 0</inkml:trace>
  <inkml:trace contextRef="#ctx0" brushRef="#br0" timeOffset="73721.08">23217 8762,'19'-18,"-1"-1,-18 38,-18 18,18-19,0 1,0 18,0 0,0 1,0-20,0 19,0 1,0-1,0-18,-19 18,19-19,-18 1,18 0,0-1,0 1,0-38,0 1,0-1</inkml:trace>
  <inkml:trace contextRef="#ctx0" brushRef="#br0" timeOffset="75952.7">23236 10195,'0'0,"18"-37,1 18,0 0,-1 1,-18 36,0 20,0-20,0 19,0 1,0-1,0-19,0 1,-18-19,-1 0,19-19,0 1,0-19,0-1,19-17,-1-1,19 0,1 19,-20-1,19 20,1-1,-1 19,-19 0,20 37,-20-18,1 18,-19 1,18 17,-18-17,19-20,-19 19,0-18,19-19</inkml:trace>
  <inkml:trace contextRef="#ctx0" brushRef="#br0" timeOffset="76096.33">23887 10009,'0'0,"19"-38,-19 20,18-1,1 19,18-18,19 18,0 0,-1 18,1 1</inkml:trace>
  <inkml:trace contextRef="#ctx0" brushRef="#br0" timeOffset="76240.69">24054 10139,'0'0,"-37"19,0-1,18-18,19 19,38-19,17 0,1 0,0 0</inkml:trace>
  <inkml:trace contextRef="#ctx0" brushRef="#br0" timeOffset="76672.73">24761 9916,'0'0,"37"-38,1 1,18 19,-19-1,19 0,-19 19,-19 0,20 0,-20 19,-18 0,-18-1,-1 19,-18-18,-19 0,0-1,19 19,0-18,-1-19,20 19,-1-1,19 1,37 0,1-1,-1 1,0-1,0 1,1 18,-1-18,-19 18,-18 0,-18-18,-19-1,-1 1,-36 0,18-19,-18 0,18 0,-19 0,38-19,19 0,18 1</inkml:trace>
  <inkml:trace contextRef="#ctx0" brushRef="#br0" timeOffset="82624.95">24333 10902,'0'0,"0"-38,0 20,19-1,-19 1,-19 18,1 37,-19-19,-19 20,19 17,-19-17,-19 17,38-17,-19-20,19 20,0-20,0 1,37-1,37-36,0 18,19 0,18 0,-18 0,19 0,-1 0,0 0,-18 0,-19 0</inkml:trace>
  <inkml:trace contextRef="#ctx0" brushRef="#br0" timeOffset="82841.16">24333 10920,'0'0,"0"-18,-18-1,18 0,0 38,0 0,0 18,0 0,-19 19,19-19,-18 19,-1-19,0 19,1-19,18 0,-19 1</inkml:trace>
  <inkml:trace contextRef="#ctx0" brushRef="#br0" timeOffset="85227.9">25096 9767,'0'0,"19"-19,-1 1,1-1,-19 0,19 38,-19 0,0-1,-19 1,19-1</inkml:trace>
  <inkml:trace contextRef="#ctx0" brushRef="#br0" timeOffset="85528.58">24631 10734,'0'0,"19"19,-38-1,0 20,-18-1,-19 0,-18 19,0 0,-19-19,18 19,-18 0,37-19,-18 0,37 0,0 0,-1-18,20 0</inkml:trace>
  <inkml:trace contextRef="#ctx0" brushRef="#br0" timeOffset="86112.54">21692 10976,'0'0,"-19"-56,19 19,-19-19,38 19,0 18,37-18,-19 37,19-18,-1 18,-17 18,-1-18,-19 37,1-18,-19 0,-19 18,1 0,-19 0,-1 0,20-18,-19 18,37 0,0-18,18 18,19 1,1-1,-1 0,-19-18,1 18,0-19,-38 20,0-20,-18 1,0-1,-19 1,19 0,-19-19,19 0</inkml:trace>
  <inkml:trace contextRef="#ctx0" brushRef="#br0" timeOffset="86289.47">22157 11125,'56'-19,"-19"1,19-20,18 38,-18-18,18-1,1 19,-1-18,-18 36,0-36,0 18,-19-19</inkml:trace>
  <inkml:trace contextRef="#ctx0" brushRef="#br0" timeOffset="86481.85">22771 10716,'0'0,"-19"-19,0 19,1 0,-1 19,1-1,-1 38,19-19,-19 38,1-20,-1 1,1 19,18-19,-19-19,19 0,0-18</inkml:trace>
  <inkml:trace contextRef="#ctx0" brushRef="#br0" timeOffset="86849.4">22901 10790,'0'0,"37"-37,19 0,-19 18,19 0,0 1,-19 18,0 0,0 0,-18 18,-19 20,-19-20,1 19,-19 1,18-20,-18 19,18-18,1 18,18-18,18 18,1 0,-1 0,20 1,-1-20,0 20,-18-1,-19-19,0 1,-19 0,0-1,-36-18,17 19,-36-19,18 0,0 0,19-19</inkml:trace>
  <inkml:trace contextRef="#ctx0" brushRef="#br0" timeOffset="87953.51">21971 11516,'0'0,"-37"-19,-1 0,20 19,-1-18,1 18,36-19,38 38,0-38,55 19,20 0,17 0,20 0,-1 0,1-18,-19 18,-19 0,-37 0,0 0,-37 0,-19 0,0 0,-18 0,-1 0,-36 18</inkml:trace>
  <inkml:trace contextRef="#ctx0" brushRef="#br0" timeOffset="93426.2">23087 11776,'0'0,"-19"0,1-19,-1 19,1-18,36 18,19 18,1-18,-1 0,19 0,-1 0,-17 0,17 0,-17 0,-20 0,1 0,-1 0,1 0,-19 19,-19 0,19 18,-18 0,18 19,-19 0,1-1,-1 1,0-19,1 19,-1-18,1-1,-1 0,0-18</inkml:trace>
  <inkml:trace contextRef="#ctx0" brushRef="#br0" timeOffset="93600.73">23087 12167,'-37'-38,"74"76,-74-94,18 19,38 18,18 0,19 1,0 18,18 0,0-19,1 19,-19-18,-1 18</inkml:trace>
  <inkml:trace contextRef="#ctx0" brushRef="#br0" timeOffset="93937.74">23682 11571,'-18'-37,"36"74,-74-111,1 55,-1 1,-19-1,-18 38,0-1,0 1,0 37,0 0,0 37,38 0,-1 0,18 18,38 1,19-19,37-19,18-18,19-19,19-18,0-19,18-19,-19-36,1-1,-38-19,1-18,-38 0,-18 19,-38-19,-37 37,-18 0,-19 19,-37 0</inkml:trace>
  <inkml:trace contextRef="#ctx0" brushRef="#br0" timeOffset="95936.93">2307 8111,'0'0,"-19"0,1-18,-1-1,0 19,19 19,19-1,0 1,-1 18,1 0,-1-18,1 18,0 0,-19-18,18-1,-18 1,19 0,-38-19,19-38,-18 1,18 0,0 0,0-19,0 19,0-19,0 19,18 18,-18-18,37 18,-18 1,18-1,0 19,1 0,-1 19,0-1,0 1,-18 0,0 18,-1-19,1 20,-19-1,0-19,-19 20</inkml:trace>
  <inkml:trace contextRef="#ctx0" brushRef="#br0" timeOffset="96153.23">1786 7851,'0'0,"-56"-38,19 1,0 19,18-1,1 0,36 19,1 19,-1 0,20-1</inkml:trace>
  <inkml:trace contextRef="#ctx0" brushRef="#br0" timeOffset="96329.82">2474 7348,'0'0,"19"-37,-1 0,-18 18,19 1,-38 18,19 37,0 0,0 0,0 38</inkml:trace>
  <inkml:trace contextRef="#ctx0" brushRef="#br0" timeOffset="97121.4">2195 9655,'0'0,"0"-18,0-20,-18 20,18-1,-19 38,0-1,1 1,-1-19,1 19,-1-19,0 0,1-19,-1 0,1-18,18 0,18 0,-18 0,19-1,18 20,-18-1,18 19,0-18,0 36,0 1,1-1,-20 20,1 17,-19 1,0 0,-19 0,-18 0,0-1,-38-17,20-1,-1 0,0-18,0-19,19 0,18 0,19-19,38 0,-20 19,38-18,-19 36,19-18,18 19,-18 0,0-19,0 18,0-18,-19 0</inkml:trace>
  <inkml:trace contextRef="#ctx0" brushRef="#br0" timeOffset="97473.24">2549 9618,'0'0,"0"-37,-19 0,19 18,0 0,0 38,0 0,19 18,-19 0,0 0,18-18,-18-1,0 1,-18-19,18-19,-19 1,0-1,19-18,-18 0,36-19,-18 19,19 18,0 1,-1-1,1 0,-1 38,1-19,0 37,18-18,-18 18,-1 0,-18 0,19 1,-19-1</inkml:trace>
  <inkml:trace contextRef="#ctx0" brushRef="#br0" timeOffset="97633.47">2977 9562,'0'0,"18"-18,19-1,19-18,-19 18,38 1,-19-1,-1 0,-17 19,-1-18</inkml:trace>
  <inkml:trace contextRef="#ctx0" brushRef="#br0" timeOffset="97833.89">3200 9246,'0'0,"-37"0,18 0,19 19,0-1,0 19,19 1,-19-1,18 0,-18 19,0-19,0 0,19 0,-19-18</inkml:trace>
  <inkml:trace contextRef="#ctx0" brushRef="#br0" timeOffset="98049.63">3460 9339,'0'0,"0"-37,19 18,-19 1,0-1,0 0,0 38,18 0,1-1,0 19,-1 1,1-1,-1 19,-18-19,19 0,0 0</inkml:trace>
  <inkml:trace contextRef="#ctx0" brushRef="#br0" timeOffset="98289.14">3851 9079,'0'0,"-19"-56,19 18,0 1,0 19,19-1,0 19,18 19,0-1,19 19,-19 1,0 18,0-1,-18 1,-19 0,0 18,-37-18,0 0,-19 0</inkml:trace>
  <inkml:trace contextRef="#ctx0" brushRef="#br0" timeOffset="98625.46">1172 9023,'0'0,"-37"-19,0 0,18 1,-18 18,18 18,1 38,-20 0,20 37,-1 0,1 19,-1 18,38 0,-19-18,37-1,0-18,37-18,1-1</inkml:trace>
  <inkml:trace contextRef="#ctx0" brushRef="#br0" timeOffset="99209.97">2623 10213,'0'0,"-37"0,18 0,1 0,36-18,19 18,19-19,19 1,18-1,37-18,37 0,1-19,-1 18,1-17,-38 17,-18 1,-19 19,-38-1,-36 0</inkml:trace>
  <inkml:trace contextRef="#ctx0" brushRef="#br0" timeOffset="99464.51">3014 10288,'0'0,"-19"18,38-18,-1 0,38 0,19-18,-1-1,38 1,-1-1,1-18,-1 18,-17 1,-20-1,0 0,-36 1,-1 18,-19 0,1 0</inkml:trace>
  <inkml:trace contextRef="#ctx0" brushRef="#br0" timeOffset="103105.66">2549 9227,'0'-18,"0"36,0 1,0 0,18-1,-18 1,19-19,-1 0,1 0,0 0,18-19,0 1,0-1,1-18,17-19,-17 19,36-19,-18 19,0-1,-1 1,1 19,-19-1,-18 19,0 0,-1 0</inkml:trace>
  <inkml:trace contextRef="#ctx0" brushRef="#br0" timeOffset="105592.16">2102 11516,'0'-19,"0"0,-18 19,18-18,-19-1,19 38,19-1,-19 20,18-1,-18 0,19-18,-19 18,18 0,1-18,-19-1,19-18,-19-18,0-1,0-18,0-19,0 19,0-19,0 19,18-19,-18 19,19 18,18 1,-18-1,18 19,0 0,0 0,0 19,-18 18,18-19,0 20,-18-1,0-19,-1 1,1 0,-19-1,18 1</inkml:trace>
  <inkml:trace contextRef="#ctx0" brushRef="#br0" timeOffset="107191.4">2958 11255,'0'0,"-19"0,-18-18,19 18,-1 0,38-19,18 19,0-19,0 1,19 18,0-19,-19 1,0 18,0-19,-18 19</inkml:trace>
  <inkml:trace contextRef="#ctx0" brushRef="#br0" timeOffset="107657.39">3795 10827,'0'0,"0"-37,19 18,-38 1,1-1,-1 19,0 19,1-1,-20 20,20-1,-19 0,-1 19,1-19,0 0,0-18,-19-1,19 1,0 0,18-38,0 19,38-19,-19-18,37 19,-18-1,18 0,0 19,0 0,1 0,-1 19,19 0,-19-19,0 18,0 1,-18-19,0 18,-1-18,1 0,-19-18,18-1,-18 1,0-1,0 0,0-18,0 19</inkml:trace>
  <inkml:trace contextRef="#ctx0" brushRef="#br0" timeOffset="107849.25">4111 10809,'0'0,"19"-19,0 19,-1 0,-18-19,19 19,-1-18,1 18,18-19,0 19,1 0,-1 0,-19-18</inkml:trace>
  <inkml:trace contextRef="#ctx0" brushRef="#br0" timeOffset="108048.92">4204 10623,'0'0,"-18"0,-1 0,1 0,-1 0,38 18,-19 1,18-1,1 20,-19-1,18 0,1 0,0 19,-19-37,18 18</inkml:trace>
  <inkml:trace contextRef="#ctx0" brushRef="#br0" timeOffset="108249.07">4651 10678,'0'0,"0"-18,18-1,-18 1,19-1,18 0,-18 19,18-18,0 18,-18 0,18-19</inkml:trace>
  <inkml:trace contextRef="#ctx0" brushRef="#br0" timeOffset="108433.24">4781 10474,'-19'0,"38"0,-56 0,37 18,18 1,1 0,-19 18,0-19,19 20,-19-1,18 0</inkml:trace>
  <inkml:trace contextRef="#ctx0" brushRef="#br0" timeOffset="109025.37">5507 10399,'0'0,"18"-37,1 37,-19-18,0 36,-19 1,1-1,-1 20,-18-1,18 0,-18 0,18-18,-18 18,19-18,-1-19,0 18,1-36,-1-1,19 0,0 1,19 18,-19-19,-19 19,1 0,-1 0,0-18,19 36,-18-36,36 18,1-19,0 19,-1 0,1 0,-1 19,1-19,18 0,0 18,-18-18,18 0,0 0,-18 0,18 0,-18-18,-1-1,1 19,0-37,-19 18,18-18</inkml:trace>
  <inkml:trace contextRef="#ctx0" brushRef="#br0" timeOffset="110303.61">3777 10474,'0'0,"0"-37,18 18,-18 0,19 1,-19-1,0 1,-19 18,-18 18,-19 19,0 1,-37 17,0 20,-18 18,-1 0,19 0,-19 0,19 0,19-19,18 1,0-19,38-19,-19 0,37 0,-19-18</inkml:trace>
  <inkml:trace contextRef="#ctx0" brushRef="#br0" timeOffset="110561.47">3963 10678,'0'0,"93"-37,-38 0,1 18,-56 38,-18 0,-20 18,-17 19,-1-1,-19 20,1-1,-19 19,18-18,1-19,0-1,18 1,0-19,0-18</inkml:trace>
  <inkml:trace contextRef="#ctx0" brushRef="#br0" timeOffset="110850.26">4372 10716,'-37'0,"18"18,-37 1,19-1,-19 38,0 0,1 18,-1-18,0 19,0-1</inkml:trace>
  <inkml:trace contextRef="#ctx0" brushRef="#br0" timeOffset="111009.29">4781 10771,'0'0,"19"-18,-38 18,-18 18,0 1</inkml:trace>
  <inkml:trace contextRef="#ctx0" brushRef="#br0" timeOffset="112225.08">4186 10251,'0'-19,"0"0,0 1,18 18,1 18,0 1,-1 18,19-18,-18 18,18 0,0 0,-18-18,18 0,-18-1,-19 1,18-19,-18 18,0-36,-18 18,-1 0</inkml:trace>
  <inkml:trace contextRef="#ctx0" brushRef="#br0" timeOffset="113017.2">1135 12799,'0'0,"0"-18,-19-1,19-18,19 37,-19-19,0 1,18 18,-18 37,19-19,-19 20,19-1,-19 19,18-19,-18 0,19 0,-1 0,-18 1,19-1</inkml:trace>
  <inkml:trace contextRef="#ctx0" brushRef="#br0" timeOffset="113241.04">1935 12781,'-19'0,"38"-19,18 0,0 1,19 18,0-19,0 19,-1-18,-17-1</inkml:trace>
  <inkml:trace contextRef="#ctx0" brushRef="#br0" timeOffset="114545.5">1898 12576,'0'0,"-19"0,19-19,-19 19,19-18,0-1,19 19,0-18,-1 18,-18-19,19 19,-1 0,-18-19,19 19,0 0,-1 19,-18 0,19-1,-19 19,18 1,1-1,0 19,18-19,-19 19,20-1,-20-17,1-1,-1 0,-18-18,19-1,-19 1,19-1,-1 1,1 0,-1-19,20-19,-20 19,38-19,-19 1</inkml:trace>
  <inkml:trace contextRef="#ctx0" brushRef="#br0" timeOffset="114985.45">2828 12446,'0'0,"-19"0,-18-19,18 19,1 0,-19 0,18 19,0-1,1 1,-1 18,19 19,-19-19,19 0,19 1,0-1,-1 0,1-37,18 19,0-38,-18 19,18-37,-18 0,-1-1,-18-17,0 17,-18 1,-1 0,1 0,-1 18,0 19,-18 0,19 0,-1 19</inkml:trace>
  <inkml:trace contextRef="#ctx0" brushRef="#br0" timeOffset="115280.26">3814 12278,'0'0,"18"-18,38-19,0 18,18-18,1 18,18 0,-37 1,-1-19</inkml:trace>
  <inkml:trace contextRef="#ctx0" brushRef="#br0" timeOffset="115497.56">4018 11962,'0'0,"-55"0,36-19,0 19,1-18,-1 36,19 1,19 0,-19 18,0 19,18-1,1 1,-19 0,19 19,-19-20,0-17,18-1</inkml:trace>
  <inkml:trace contextRef="#ctx0" brushRef="#br0" timeOffset="116298.18">4372 11981,'0'0,"-19"-19,1 0,18 1,-19-1,19 1,0-1,19 0,-19-18,0 19,0-1,18 19,1 0,-19 19,18-1,1 19,0 1,-19 17,0 1,-19 0,0-19,1 19,-1-19,1-18,18 0,-19-1,0-36,19-1,-18 0,36 1,-18-20,19 20,18 18,0-19,1 19,-1-18,0 36,0-36,0 18,1 0,-20-19,19 0,-18 1,0-19,-1-1,-18-17,0-1,-18 19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8T05:28:37.986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4502 1284,'0'0,"0"-19,-19-18,19 18,-18 1,18-1,0 0,-19 1,1-1,-1 19,0-18,1 36,-19-18,18 0,-18 19,0-1,-1 20,20-1,-19 0,18 0,19-18,0 18,0-18,19-19,18 18,0-36,0-1,0 0,1 1,-1-19,-19 18,1 0,0 1,-19-1,18 38,-18-1,-18 38,18 0,0 0,-19 18,19 1,0-1,0-18,0-19,-19 0,19 1,0-20,19-18,0-37,-19 18,18-18,19 0,-18 0,0 0,-1 18,1-18,-1 18</inkml:trace>
  <inkml:trace contextRef="#ctx0" brushRef="#br0" timeOffset="312.58">4725 1544,'19'0,"-38"0,19 19,-18-1,-1 20,19-20,-19 19,1 1,18-1,-19-19,38 20,-19-20,37-18,-18 0,18 0,0-18,0-20,-18 20,0-19,-1-1,1 1,-38 0,1 18,-1-18,0 37,-18-19,0 19,0 0,18 0</inkml:trace>
  <inkml:trace contextRef="#ctx0" brushRef="#br0" timeOffset="901.07">4744 1042,'0'0,"0"-56,-19 19,1 0,-20-1,20 1,-1 19,-18-1,18-18,-18 37,0-19,-19 19,0 0,1 0,-1 0,-19 19,20-1,-1 20,0-1,0 19,19-1,0 20,18-1,19 19,0 0,19 19,-1-19,1 0,37 0,-19-19,19 19,0-37,18 19,0-38,19 0,-18-18,18-1,0-18,18-18,-17-1,-20-18,0 0,1-19,-1-19,-37 1,19-19,-37-19,-1 1,1 18,-38 0,1 18,-19 1,-19 18,-19 0,1 19,-19 18,0-18,0 19,0 18,0-19</inkml:trace>
  <inkml:trace contextRef="#ctx0" brushRef="#br0" timeOffset="1263.96">2791 1563,'-19'-19,"38"38,18-19,0 0,19 0,18 0,19-19,0 19,19 0,-19-19,0 19,0 0,-37-18,-1-1</inkml:trace>
  <inkml:trace contextRef="#ctx0" brushRef="#br0" timeOffset="1527.94">3665 1358,'0'0,"-37"-19,37 1,-19 18,0 0,38 0,18 18,0-18,1 19,18 18,-1-18,-17-1,-1 1,0 0,0-1,-37 1,19-1,-38 20,-18-20,0 20,0-1,-19-19,0 1,19 0</inkml:trace>
  <inkml:trace contextRef="#ctx0" brushRef="#br0" timeOffset="2543.49">5209 1581,'0'0,"19"19,18-19,0 0,19 19,18-19,19 18,0-18,19 19,0-19,-1 0,19 0,-18 18,18-36,-37 18,0 0,-18 0,-20 0,1 0,-19 0,-18 0,0 0,-1 0,1 0,-1 0</inkml:trace>
  <inkml:trace contextRef="#ctx0" brushRef="#br0" timeOffset="3200.92">7460 1470,'19'-19,"-19"0,18 1,-18-1,19 1,-19-20,0 20,18-1,-36-18,-1 18,1-18,-1 19,-18-1,-19 19,19-19,-19 19,19 19,0-19,-19 37,19 0,-1 1,20-1,18 0,0 0,0-18,18-1,20 1,-1-19,0-19,19 1,-19-1,19-18,-19 18,-18-18,-1 19,1 18,-1-19,-18 38,19-1,-19 19,0 19,0 19,0-1,19-18,-19 0,18 0,-18-19,0 0,19-18,-19-1,18-36,-18-1,19 0,0-18,-1 0,1 0,-19 0,18-1,1 20,0-1,-1 0</inkml:trace>
  <inkml:trace contextRef="#ctx0" brushRef="#br0" timeOffset="3377.07">7795 1507,'0'18,"-19"1,19 0,-18 18,18 19,0-19,0 19,0-19,0 0,0 0,0-18,0 0</inkml:trace>
  <inkml:trace contextRef="#ctx0" brushRef="#br0" timeOffset="3888.41">7776 1135,'0'0,"-37"-56,0 0,0 0,-1 19,-17 19,17-1,-17 0,-1 19,0 0,-18 19,18 0,-37-1,18 19,1 19,0-19,18 38,0-1,37 1,1 18,36 0,19 0,1 0,18 0,18-19,0 1,1-20,18-17,0-1,0-19,0-18,0 0,-19-37,19 19,-37-38,18 0,-18-18,-18-1,-1-36,-19 17,1 1,-38 19,1 0,-1 18,-18 0,-19 19,0 0,-18 18,-1 0,-18 19,19 0,-19 19</inkml:trace>
  <inkml:trace contextRef="#ctx0" brushRef="#br0" timeOffset="4336.87">6176 1488,'0'0,"-18"0,18-18,-19 18,19 18,19 1,-1 18,20-18,-1-1,19 20,-1-20,20 1,-1-1,-18 1,0 0,0-1,-19-18,-19 19,1-19,0 18,-38 1,0 0,-18-1,0 19,-19-18,0 18,1-18,17-1,1 1,0-19</inkml:trace>
  <inkml:trace contextRef="#ctx0" brushRef="#br0" timeOffset="4881.11">6065 1023,'0'0,"0"-37,0 18,0-18,0 0,0 18,-19 1,19-1,-18 19,-1 0,0 0,1 19,-19-1,-1 20,1-20,19 19,-1 1,0-1,19 0,19-18,-19-1,37 1,-18-19,18 0,-18-19,18 1,0-20,-18 20,-1-19,1 18,-19 0,18 1,1 36,0 1,-1 0,-18 18,37-19,-18 1,0 0,-1-1,19-18,1 0,-1-18</inkml:trace>
  <inkml:trace contextRef="#ctx0" brushRef="#br0" timeOffset="5898.91">8260 1544,'-19'0,"1"0,-1 0,1 0,36 0,19 0,19 19,0-19,37 0,0 0,37 0,-18 18,37-18,-19 0,0 0,0 0,1 0,-20 0,-18 0,0-18,-18 18,-20 0,-17 0,-20 0,19 0,-18 0,-38 0</inkml:trace>
  <inkml:trace contextRef="#ctx0" brushRef="#br0" timeOffset="6721.26">10548 1321,'0'0,"19"-19,-19-18,18 18,-18 1,0-1,0-18,-18 18,18 1,-19-1,1 1,-20-1,1 0,-19 19,1 0,-1 19,0 0,0-1,0 1,19 18,19 0,18-18,0 18,18-18,1-19,18 0,19 0,0-19,-19 0,0 1,0-1,0 1,-18 18,-19-19,19 38,-19-1,0 19,18 1,-18 36,0-18,19 18,-19-18,0 0,18-19,-18 0,0-18,0 0,19-38,0-18,-19 18,18 1,-18-20,19 1,-1 18,1-18,0 19,18-1,0 0,-18 1,18 18,0-19,-18 38,-1-1,1 1,-1 0,-18 18,-18 0,18 0,-19 1,-18-1,18 0,-18-18,19-1,-1 1,19-1,19-18,18-18,0-1,19 1,0-1,-19-18,19 18</inkml:trace>
  <inkml:trace contextRef="#ctx0" brushRef="#br0" timeOffset="7608.99">10920 1005,'0'0,"-56"-38,1 1,-1 19,0-1,0 19,19-19,-19 38,0-19,1 19,-1 18,19-19,-19 38,19-19,-1 38,1-1,19 1,-1 18,19-19,19 19,-1-18,19-20,19 1,0 0,18-19,1-18,18-1,0-18,-19 0,19-18,-37-1,18-18,-18 0,19-19,-19 0,-19-18,0-19,-18 18,-1-18,1 19,-38-1,19 1,-18 18,-20 0,1 1,-19 17,0 1,1 19,-20-1,1 0,-19 19,18 0,1 0,0 38,-1-20,1 19,18 1,0 17,19 20,-19-1,38 19,-1 0,19 0,0 19,19-19,-1 0,19 0,19 0,0-19,18 1,-18-38,37 0,-18-18,-1-1,19-36,-19-1,19 1,0-20,-18-17,-19-20,18 1,-18-19,-19-19,-18 0,-1 1,1 18,-38 0,1 0,-19 37,-19 0,0 0,-18 38,-20-1,20 1,0 18,-19 18,18 1,1-1</inkml:trace>
  <inkml:trace contextRef="#ctx0" brushRef="#br0" timeOffset="8048.82">9488 1581,'0'0,"-19"0,1-18,36 36,1 1,-1 0,20 18,17-19,1 1,0 0,0-1,18-18,-18 0,0 19,-19-19,-18 0,-1 0,-36 0,-1 18,-18 1,-19 0,19 18,-38-19,20 20,-1-20</inkml:trace>
  <inkml:trace contextRef="#ctx0" brushRef="#br0" timeOffset="9032.98">9655 1265,'0'0,"-18"-19,-1 19,0-18,19 36,19 1,0 18,-1 0,38 19,0 0,0-19,18 0,0 19,1-18,-1-20,-18 1,-19-1,1 1,-1-19,-37 19,18-19,-36 18,-1 1,-37-1,1 1,-1 18,-19 0,1-18,-1 18,20-18,-1-1,0 1,19 0</inkml:trace>
  <inkml:trace contextRef="#ctx0" brushRef="#br0" timeOffset="11776.92">8762 967,'-18'-18,"18"-1,-19 1,19 36,0 1,19-1,-19 38,0 0,18 18,1 1,-19-19,18 18,-18-18,19-19,-19 0,0-18,0-1,0-36,0-1,0-18,19-19,-19 0,18 1,1 17,18-17,0 36,-18 0,18 1,-18 18,18 0,-18 18,18 1,-37 18,18 0,-36-18,-1 18,-18-18,0 18,-19-18,19-1,-19-18,0 0</inkml:trace>
  <inkml:trace contextRef="#ctx0" brushRef="#br0" timeOffset="13512.32">7162 874,'-18'0,"18"-18,-19 18,1-19,18 1,-19-1,19 0,0 1,0-1,19-18,-19 0,18 0,1-19,18 19,0-19,0 18,1 1,-1 0,19 0,-19 18,19 1,-19 18,19-19,-19 19,0 19,0-1,0 1,-18 18,0 0,-1 0,-18 19,0-18,-18-1,18 19,-38-19,20 0,-19 0,18-18,-18 18</inkml:trace>
  <inkml:trace contextRef="#ctx0" brushRef="#br0" timeOffset="13817.02">7497 707,'0'0,"0"-19,19 19,-19 38,0-20,-19 1,19 18,0 0,0 0,-18 1,-1-20,19 1,0-1,0 1,0 0,37-38,0 19,1-19,-1 1,19-1</inkml:trace>
  <inkml:trace contextRef="#ctx0" brushRef="#br0" timeOffset="14257.03">8241 521,'0'0,"19"-19,0 1,-19-20,-19 38,19-18,-19 18,-18 0,19 0,-20 18,1 1,19 18,-20-18,20 0,-1-1,19 19,19-18,18-19,-18 0,36-19,-17 1,-1 18,0-19,0 1,0-1,-18 19,0-19,-1 38,1 18,-19-18,18-1,1 1,0 0,18-19,-19 18,20-18,17-18,1-1,-19-18</inkml:trace>
  <inkml:trace contextRef="#ctx0" brushRef="#br0" timeOffset="15233.84">11255 912,'0'0,"19"0,-1-19,1 0,0 1,-1-1,1 1,-1-1,1-18,0 18,-1-18,19 18,1 1,17-1,1 1,19-1,-20 19,20 0,-19 0,-1 19,1-1,0 19,-19 1,-18-1,-1 0,-18 0,-18 19,-1-19,-37 19,1-19,-20 0,1 1,-1-1,1 0,18-18,0-1,38-18,-19-18</inkml:trace>
  <inkml:trace contextRef="#ctx0" brushRef="#br0" timeOffset="15513.22">11720 967,'0'-18,"-18"-1,-1 38,0-19,-18 18,19 1,-20 0,20-1,-19 19,18-18,-18 18,18-18,-18 18,18-18,19-1,0 1,0-1,19-18,18 19,19-19,18 19,-18-19,37 0</inkml:trace>
  <inkml:trace contextRef="#ctx0" brushRef="#br0" timeOffset="15969.06">12595 949,'0'0,"18"0,1-19,-38 38,19-1,0 1,-18 18,18 19,0 0,0 0,0-1,0 1,0-19,0 1,0-20,0 1,-19-38,38-18,-19 0,18 18,1-18,-1 0,20 0,-1 18,0 19,0-19,-18 38,18-19,-18 37,-1-18,1-1,-19 1,-19 18,1-18,-20-1,1 1,-19 0</inkml:trace>
  <inkml:trace contextRef="#ctx0" brushRef="#br0" timeOffset="23768.97">2493 2921,'0'0,"-37"-56,18 37,0-18,-18 19,37-1,-18 38,18-1,-19 19,19 19,0 0,19 0,-19 18,-19-18,19 0,-19 0,19-1,-18-17,-19-1,18-19,0 20,1-38,-1 0,1-19,18 0,0-18,0 19,0-20,18 20,-18-1,19 19,-19-18,18 36,20-18,-1 19,0-1,0 1,0 0,1-1,-1 19,0-37,0 19</inkml:trace>
  <inkml:trace contextRef="#ctx0" brushRef="#br0" timeOffset="23914.6">2958 3218,'0'0,"0"-18,19 18,-1 0</inkml:trace>
  <inkml:trace contextRef="#ctx0" brushRef="#br0" timeOffset="24072.94">2977 3404,'0'0,"-19"19,0 0,1-1,55-18,-18 0,18-18,-19 18,38-38</inkml:trace>
  <inkml:trace contextRef="#ctx0" brushRef="#br0" timeOffset="24528.75">3646 2753,'0'0,"37"-55,-37-20,19 19,-38 19,19 0,-18 0,18 18,-19 19,1 37,-1 0,19 19,19 0,-19 19,0-20,0 20,0-19,-19-1,0 1,1 0,-19-19,-1-18,1 18,0-37,0 19,18-19,1-19,18 0,0 1,18-1,1 1,18 18,0 0,0 0,1 37,-1 0,0 0,-18 19,-1 0,-18 18,0-18,0 18,0-18,0-19,19 1,-1-1</inkml:trace>
  <inkml:trace contextRef="#ctx0" brushRef="#br0" timeOffset="32392.91">4223 3163,'0'0,"-37"-149,18 112,1 18,-20-18,20 37,-19-19,18 38,-37-1,19 20,-19-1,19 0,0 19,0 0,37-19,-19 0,38-18,-1-1,1 1,37-38,-19 19,19-18,-19-20,0 20,0-19,0 18,-18-18,0 18,-19 1,18 18,1 18,-19 1,0 18,18 0,-18 0,19 1,0-1,-1-19,19-18,-18 19,18-38,0 1,1-1</inkml:trace>
  <inkml:trace contextRef="#ctx0" brushRef="#br0" timeOffset="32864.91">4483 2735,'0'0,"-18"-19,18 1,0 36,0 1,0-1,0 38,18-19,-18 19,19 0,0 0,-1 0,1-19,-19 0,18 0,-18-18,19-1,-19 1,0-38,0 1,19-1,-19-18,18 18,1 1,-1-19,1 37,0-19,-1 19,19 19,-18-19,0 18,-1 19,-18-18,19 0,-38 18,1-19,-20 1,-17 18,17-18,-17-1,-1 1,19-19</inkml:trace>
  <inkml:trace contextRef="#ctx0" brushRef="#br0" timeOffset="33040.68">5172 3218,'0'0,"37"0,-37 19,0 0,-19 18,19-19,-37 20,19-1</inkml:trace>
  <inkml:trace contextRef="#ctx0" brushRef="#br0" timeOffset="38131.45">5935 3200,'18'-19,"-18"1,19-1,-19 0,0 1,0-1,0 1,0-20,-19 20,19-1,-18 1,18-1,-19 19,19-19,-19 19,-18 19,0 0,0 18,-1 19,1-19,19 0,-1 0,0 0,19 1,19-38,0 18,18-36,0 18,0-19,19-18,-19 0,1-1,-1 20,-19-19,1 18,0 0,-19 1,18 18,-18 18,0 1,19 0,-19-1,18 19,1-18,18 0,0-19,1 18,-1-18</inkml:trace>
  <inkml:trace contextRef="#ctx0" brushRef="#br0" timeOffset="38552.82">6772 2921,'0'0,"0"-37,-19 18,19 0,-19 1,1-1,-1 19,-18 0,0 19,-19 18,0 0,0 0,19 1,19-1,-20-19,38 20,0-20,38-18,-20 0,19-18,19-1,-19-18,1 18,-1 1,-19-20,1 38,0-18,-1 18,-18 18,19 1,-1 0,20 18,-20-19,19 1,-18 0,18-19,1 18</inkml:trace>
  <inkml:trace contextRef="#ctx0" brushRef="#br0" timeOffset="38984.36">7107 2716,'0'0,"-19"-18,19-20,0 76,0-1,0 0,19 19,-19 0,18-1,-18-17,19 17,-1-17,-18-20,19 1,-19-1,0-36,19-1,-19 1,18-20,1 1,-1 19,1-1,18 0,0 19,1 0,-1 0,0 19,-18 0,-1-1,1 1,-19-1,0 20,-37-20,18 1,-37-1,0 1,19 0,0-19</inkml:trace>
  <inkml:trace contextRef="#ctx0" brushRef="#br0" timeOffset="39168.95">7795 3014,'0'0,"18"18,-36 20,18-20,-37 19,18-18,0 18,1 0,-1 1</inkml:trace>
  <inkml:trace contextRef="#ctx0" brushRef="#br0" timeOffset="40368.58">8930 2977,'0'0,"18"-19,-18 0,-18 1,-1-1,0 1,1 18,-1 0,-18 0,0 18,0 1,-1-1,1 1,19 18,-20-18,38-1,0 20,0-20,19 1,0-19,18 18,-19-18,20-18,-1 18,0-19,-18 1,-1-1,1-18,-1 18,1-18,-19 18,19 1,-19 36,0 1,0 18,0 0,0-18,18 18,1-18,-1-1,20-18,-1 0</inkml:trace>
  <inkml:trace contextRef="#ctx0" brushRef="#br0" timeOffset="40944.72">9302 2772,'0'0,"0"-37,-19 0,19 18,-18 0,18 1,-19 55,19 0,0 0,0 38,19-19,-19-1,18 1,-18-19,0 1,0-1,19-19,-19 1,0-38,18 1,1-19,0-1,-1 1,1 19,18-1,0 0,-18 19,18 0,-18 0,18 19,-19 0,1 18,-19-19,0 1,-19 18,1-18,-19-1,-1 1,-17-19</inkml:trace>
  <inkml:trace contextRef="#ctx0" brushRef="#br0" timeOffset="41352.65">9692 2642,'0'0,"19"0,0 0,-1 18,-18 1,19 18,-1 19,1 0,0 0,-1-1,1 1,-19-19,0 1,18-20,-18 1,0-1,0-36,0-19,19 18,0-18,18 18,0-18,0 18,1 19,17 0,-17 0,-1 19,-19 0,20-1,-38 1,0 18,-19-18,-18 18,-19-19,0 1,0 0,0-1</inkml:trace>
  <inkml:trace contextRef="#ctx0" brushRef="#br0" timeOffset="41544.14">10734 2939,'0'0,"37"19,1-19,-38 19,18-1,-36 19,18-18,-19 0,0 18,19-19,0 1</inkml:trace>
  <inkml:trace contextRef="#ctx0" brushRef="#br0" timeOffset="41711.68">11516 2865,'0'0,"37"0,-19-19,1 19,-19-18,19 18</inkml:trace>
  <inkml:trace contextRef="#ctx0" brushRef="#br0" timeOffset="41888.72">12167 2846,'0'0,"0"19,0-38,-19 19</inkml:trace>
  <inkml:trace contextRef="#ctx0" brushRef="#br0" timeOffset="42057.28">12706 2809,'-18'0,"18"-18,-19 18,0 0</inkml:trace>
  <inkml:trace contextRef="#ctx0" brushRef="#br0" timeOffset="42552.61">13320 2177,'0'0,"19"-38,-1 20,-18-1,19 19,18 0,-18 19,-1 18,-18-18,19 36,-19-17,19 17,-19-17,18 17,-18-36,37 18,-18-37,18 19,19-19,-19-19,0 19,1 0,-20-18,1 18,-1 0,1 18,0 19,-19 19,18 0,1 19,-1-1,-18 0,19 1,0-19,-19-19,0 0,0-18,-19 18,0-19,-18-18,-19 19</inkml:trace>
  <inkml:trace contextRef="#ctx0" brushRef="#br0" timeOffset="46665.18">4893 2921,'0'0,"-19"-19,1 1,-20-1,20 0,-1 1,0-1,1 1,-1-1,1-18,-1 18,19 1,-37-1,18 0,1-18,-1 18,0 1,1-1,-1 1,-18 18,18-19,1 19,-1-19,1 19,-20 0,1 0,19 19,-1-19,-18 19,18-19,1 0,-1 18,0 1,1-1,-1 1,1 18,-20-18,20 18,-1 0,-18-18,18 18,-18 0,19-18,-20 18,20-18,-1 18,-18-18,18 18,-18 0,19-18,-1 18,0-19,1 20,-1-20,19 19,-19-18,19 0,-18 18,18 0,-19-18,19 18,0-19,0 20,0-1,19-19,-19 20,18-1,-18-19,19 20,0-1,-1 0,20 0,-1-18,-19 18,38-18,-19 18,1-18,-1-1,19 1,-19-19,19 0,-1 18,-17-18,17 0,-17 0,17-18,-17 18,-1 0,0 0,19-19,-19 1,19-1,-19 0,19 1,0-1,-19-18,19 0,-19-1,0 1,0 0,1 0,-20 0,1-1,-1 1,-18 0,19-19,-19 19,0-19,-19 0,19 19,-18-19,-1 19,-18 0,0-19,0 19,-19 0,0 0,19 18,-19 0,0 1,0-1</inkml:trace>
  <inkml:trace contextRef="#ctx0" brushRef="#br0" timeOffset="53992.35">5618 3423,'0'0,"-18"-19,-1 19,19 19,0 0,19-1,-19 1,18 18,1-18,-1-1,20 1,-20-1,19 1,19-19,-18-19,17 19,1-18,-19-1,19 1,0-1,-19-18,0 18,19 1,-19-1,1 0,-1 19,0 0,0-18,-18 36,18-18,0 0,-18 19,18-19,-18 19,-1-1,1-18,-1 19,-18-1,19-18,-19 19,0-38,0 1,19 18,-19-19,0 1,18 18,-18-19,19 19,-1-19,1 1,18 18,-18 0,18-19,19 19,-19 19,19-19,0 18,0-18,-1 0,1 19,0-19,-19 19,0-19,1 0,-20 18,1-18,-1 0,1 0,-19-18,19 18,-19-19,0 0,18 19,-18-37,0 19,0-1,-18 0</inkml:trace>
  <inkml:trace contextRef="#ctx0" brushRef="#br0" timeOffset="89345.9">19813 3535,'0'0,"0"-56,0 74,0 20,0-20,18 1,-18 18,0 0,0-18,0 18,0-18,-18-19,18 18,0-36,0-1,0-18,18 0,-18-19,19 19,18-19,-18 19,-1-1,20 1,-20 19,-18-1,19 19,-1 0,1 0,0 19,-1-1,1 19,-19 1,18-20,-18 19,19-18,-19 0,0-1,0 1,0-38,0 1,19-20,-19 1,18 19,-18-20,19 1,-1 19,-18-1,19 0,-19 38,19 0,-1-1,1 1,-1 18,-18-18,19 18,0-19,-19 20,18-20,1 1,-19-1,18 1,1-19</inkml:trace>
  <inkml:trace contextRef="#ctx0" brushRef="#br0" timeOffset="89713.19">20762 3349,'0'0,"0"-19,18 0,1 19,-1 0,20 19,17-19,1 19,0-19,18 0,-18 18,0-18,0 0,-19 0,0 0,-18 19,-1-19,-36 18,-1 1,-18 0,-19-1,0 1,1-1,-1 1,-19 0,20-1,-20 1,19-1,1-18,17 19,20 0,-1-19</inkml:trace>
  <inkml:trace contextRef="#ctx0" brushRef="#br0" timeOffset="90280.78">21841 3349,'0'0,"18"-19,19 19,-18-19,0 19,-19 19,0 0,0 18,0 0,0-18,-19 18,19 0,0-18,0-1,0 1,-19-19,19-19,0 1,0-1,0-18,19 0,-19-1,19 1,-1 0,1 18,-1 1,1-1,0 1,-1 18,1 0,-1 0,1 37,0-19,-1 20,1-20,-19 19,18 1,1-20,-19 1,19-1,-1-18,1 0,-1 0,20-18,-20-1,19-18,1 18,-20 1</inkml:trace>
  <inkml:trace contextRef="#ctx0" brushRef="#br0" timeOffset="95168.54">22287 8855,'0'0,"0"19,0-1,0 1,0 18,19 0,-19-18,0 18,0 19,0-19,0 19,0 19,0-20,-19 1,19 19,-19-1,1 0,-19 1,-1-19,1 18,0-18,-19 18,0-18,-18 0,0-19,-19 19,-1-19,1 0,-18 1,-19-1,18 0,-18-18,0 18,-1-19,1 1,0-19,0 19,-1-19,20 18,-19-18,-1 0,1 0,0 0,0 0,-1 0,1 0,19-18,-20 18,20-19,-1 19,1-19,18 19,-19-18,19 18,0-19,0 1,0-1,18 0,1-18,0 19,-1-20,1 1,18 0,-18 0,18 0,19-1,-19 1,0-19,19 19,-1 0,20 0,-1-1,1 1,-1 19,0-20,1 20,-1-19,19 18,-18 0,-1 1,19-1,-19 1,1-1,18 0,-19 1,19-1,0 1,0-1,0 0,0 1,0-1,0-18,0 18,0 1,0-1,-18 1,18-1,0 0,-19 1,19-1,-19 19,1 0,18 19,-19-1,-18 20,18-20,-18 38,0-19,18 19,-18-19,19 0,-1 1,19-1,-19-19,38-36,0-19,18-1,0-17,-18-1,18 0,-19 0,20 19,-20 0,1 0,-1-1,20 20,-20-1,19 19,-18 0,18 0,0 19,19-1,-19 20,19-1,0-19,-19 20,19-20</inkml:trace>
  <inkml:trace contextRef="#ctx0" brushRef="#br0" timeOffset="96801.64">24389 8167,'0'0,"37"19,-37 36,19-17,0 36,-38 0,19 19,-19 0,19 19,-18 0,-1-19,1 18,-20 1,20 0,-19-1,-1 1,1-1,-19-18,1 19,-1-38,-19 19,1-37,-1 19,-18-19,0-1,19-17,-19-1,0 0,0-18,0-1,-19 1,19-1,-37-18,18 0,1 0,-19-18,18 18,0-19,-18-18,19 18,-20-18,20 19,-38-20,19 20,-1-19,-17-1,17 20,20-19,-19-1,37 20,-19-20,37 1,-18 0,38-19,-20 19,19 0,-18 0,18-19,0 19,1-1,-1 1,0 19,19-20,-19 1,0 19,19-20,-19 20,19-19,-19 18,19-18,0 18,-1 1,1-20,19 20,-1-1,0 1,1-20,-1 38,1-18,-1-1,0 1,19 36,-18 1,18-1,0 20,0-1,-19 0,19 0,-18-18,18 18,-19-18,19-1,0 1,19-38,-1 1,1-20,18 1,0-19,-18 19,18-19,-18 19,-1 0,1 0,-1-1,1 20,0-1,-19 38,18-19,-18 37,0-18,19-1,-19 1,18 18,1-18,18-19,-18 0,37 0</inkml:trace>
  <inkml:trace contextRef="#ctx0" brushRef="#br0" timeOffset="101647.83">7646 1172</inkml:trace>
  <inkml:trace contextRef="#ctx0" brushRef="#br0" timeOffset="131440.54">6734 558,'-18'19,"18"-1,0 1,0 18,0 0,0 1,0-1,0 0,0 0,18 19,-18-19,19 19,-19 0,19 0,-19 18,18 0,-18 1,0-1,19 1,-19-1,18 1,-18-20,0 1,0 0,0 0,0 0,0-19,-18 19,18-19,0 0,0 0,-19 0,19 1,0-1,0 0,0-18,0-1,-18 1,18-1,0 1,-19-19</inkml:trace>
  <inkml:trace contextRef="#ctx0" brushRef="#br0" timeOffset="132384.81">1265 1098,'0'0,"0"-38,0 20,0-1,19 1,-19-1,18 19,1 19,-1-19,1 37,0-19,18 20,-19 17,-18 1,19 0,0 0,-19-19,0 0,0 0,0-18,0 0,0-38,0 0,18-36,1-1,-1 0,1-18,0 18,-1 0,20 0,-20 19,1 0,-19 18,18 19,1 19,-19 18,0 19,-19 0,38-1,-19-17,19 17,18-17,19-20,18-36</inkml:trace>
  <inkml:trace contextRef="#ctx0" brushRef="#br0" timeOffset="135866.78">12427 353,'-18'-18,"18"36,0 1,18 0,-18 18,0 0,0 19,0 0,0 0,0 18,0 19,0 0,-18 0,18 37,-19-18,19 18,-19 0,19-18,-18 18,18-37,0 0,0 0,0-18,0-20,0 1,0-19,0 1,0-20,0 1,-19-38</inkml:trace>
  <inkml:trace contextRef="#ctx0" brushRef="#br0" timeOffset="136816.68">13599 409,'19'0,"-19"-18,18 18,1 0,0 0,36 0,-17 0,17-19,1 19,0 0,0-19,-19 19,0-18,0-1,-18 19,0-18,-1-1,-18 38,-18-1,-1 19,0 1,-18 17,0 20,-19-19,19 18,-19-18,19 0,0 0,0-19,18 0,0 0,1-37,-1 19,19-1,-18-36,18-1,18 1,1-1,-1-18,1 18,18 1,-18-1,18 19,0 0,0 0,19 19,0-1,0 1,0-1,-1 1,20 0,-19-19,0 0,-19 0,0-19,0 19,-18-19,-1 1,-18-1</inkml:trace>
  <inkml:trace contextRef="#ctx0" brushRef="#br0" timeOffset="170472.77">3963 3497,'-19'0,"0"0,38 0,0 0,-1 0,19 0,19 0,0 0,18-18,1 18,-1-19,19 19,0-18,0 18,0-19,-18 19,18-19,-19 19,1 0,-20 0,-17-18,-20 18,19 0,-18 0,-38 0,1 0,-19 0,18 18,-37-18,19 0</inkml:trace>
  <inkml:trace contextRef="#ctx0" brushRef="#br0" timeOffset="171199.54">3646 3870,'0'0,"56"-19,0 19,0 0,18-19,19 19,0 0,0-18,0-1,-18 19,18-18,-38 18,20-19,-38 19,0-19,-18 19,18 0,-18 0,-38 0,0 0,19-18,19 18,0 0,-1-19,1 19,-1 0,1 0</inkml:trace>
  <inkml:trace contextRef="#ctx0" brushRef="#br0" timeOffset="179336.27">1116 7572,'0'0,"0"-19,-18 19,-1 0,0 0,1 0,-1 0,19-19,0 1,0-1,19 19,-19-18,18-1,20 0,-20 19,19-18,-18 18,18 0,0 0,1 18,-20 1,19 18,-18 0,0 1,-19-1,0 19,-19-1,0 1,-18-19,19 1,-20-1,1-19,19 1,-1 0,0-19,19-38,0 20,19-19,0-19,-1 0,19-18,-18 18,0 0,18 0,-37 19,18 0,1 18,-19 1,0 36,-19 19,1 1,-1 17,1 20,18-19,-19-1,19 1,19-19,-19 1,18-1,19-19,1 1,-1-19,37 0</inkml:trace>
  <inkml:trace contextRef="#ctx0" brushRef="#br0" timeOffset="184081.37">1898 7720,'0'0,"-19"0,-18 0,18 0,38 0,-1-18,1 18,18 0,-18 0,18 18,-18-18,-1 0</inkml:trace>
  <inkml:trace contextRef="#ctx0" brushRef="#br0" timeOffset="184244.86">1842 7962,'0'0,"-19"0,1 19,18 0,18-38,19 19,1 0,17-19,20 19</inkml:trace>
  <inkml:trace contextRef="#ctx0" brushRef="#br0" timeOffset="185104.53">2809 7665,'0'0,"0"-19,19-18,-19 18,18-18,-36 18,18-18,-19 19,-18-20,0 1,0 19,-1-1,-18 19,19 0,-19 0,19 37,-19-18,19 37,19-19,-1 19,0-19,19 19,19-38,0 19,-1-18,1 0,18-19,-18-19,18 0,0 1,0-19,-18-1,-1-17,1 17,0 1,-1 19,1-1,0 56,-19 0,18 1,-18-1,19 0,-1 0,1 0,0-18,18-19,-19 0,20 0,-1-19,-19-18,20 19,-20-20,1 20</inkml:trace>
  <inkml:trace contextRef="#ctx0" brushRef="#br0" timeOffset="186249.45">1265 8427,'0'0,"0"-37,0 19,0-1,0 0,0 38,19 18,-19 0,18 1,-18-1,19 0,-1-18,1-1,18 1,-18-19,-1 0,1-19,0-18,-1 0,1 0,-19-19,0 19,0-1,0 20,0-1,0 1,-19 36,19 38,0 18,0 19,0 0,19 19,-19-19,0-19,0 1,0-19,0-19,-19 0,19 0,-18-37,-20 19,20-38,-1 19,-18-37,18 19,1-20,18 1</inkml:trace>
  <inkml:trace contextRef="#ctx0" brushRef="#br0" timeOffset="186449.1">2102 8669,'0'0,"19"0,18 0,0 0,0 0</inkml:trace>
  <inkml:trace contextRef="#ctx0" brushRef="#br0" timeOffset="186608.8">2307 8837,'-37'37,"74"-74,-112 92,57-36,-1-19,19 19,19-1,18-36,0 18</inkml:trace>
  <inkml:trace contextRef="#ctx0" brushRef="#br0" timeOffset="187128.39">2958 8799,'0'0,"37"-18,-18-1,-1 1,-18-1,0-18,-18 18,-1-18,1 18,-1 1,-18-1,0 1,-1 36,-17 1,-1 18,19 19,-19-19,37 19,0-19,1 19,18-19,18-18,1-1,0 1,-1-19,20-19,-1 1,0-1,-18-18,-1-19,1 19,-1 0,1-1,0 20,-1 55,-18 0,19 0,-19 1,18 17,1-36,18 18,-18-18,-1-1,20-36,-1-1,0 1,0-20,0 1,-18-19,18 19</inkml:trace>
  <inkml:trace contextRef="#ctx0" brushRef="#br0" timeOffset="188321.13">1321 9730,'-19'-19,"-18"0,18 1,1-1,-1 1,19-1,37 19,-18-19,37 19,-19 0,19 0,0-18,-1-1,1 19,-18-18,-1-1,-19 0,1 1,-38-1,1 19,-1 0,1 19,-1 18,-18 19,18 18,-18 1,0 18,18-19,0 0,-18-18,19-18,-1-1,0 0,1-18,-1-1,1-18,-1 0,19-18,19-1,-1 19,19 19,1-19,-1 0,0 18,19-18,0 0,0 0,-1 0</inkml:trace>
  <inkml:trace contextRef="#ctx0" brushRef="#br0" timeOffset="188472.37">2046 9953,'19'-19,"-38"38,57-56,-38 18,18 19,-18-19,37 19,-18-18,0 18,18 0,0 18</inkml:trace>
  <inkml:trace contextRef="#ctx0" brushRef="#br0" timeOffset="188632.52">2325 9990,'-37'19,"0"-1,111-55,-167 93,56-37,19-19,-1 18,38-18,-1 0,19 0,19-18,0 18</inkml:trace>
  <inkml:trace contextRef="#ctx0" brushRef="#br0" timeOffset="189104.76">3218 9432,'0'0,"19"-56,-19 19,0 0,-19 18,19 1,-18 18,18 18,0 19,0 19,0 0,18 37,-18 0,19-19,-19 19,0-37,19 19,-19-38,0 0,0-18,0-1,-19-18,38-37,-19 0,18-19,19 0,1 0,17 1,1 17,0 20,-19-1,19 1,0 36,-19 1,0 18,-18-18,0 18,-38 0,0 0,-18-18,-19 18,19-18,-19-1,0-18,1 0</inkml:trace>
  <inkml:trace contextRef="#ctx0" brushRef="#br0" timeOffset="195312.36">5469 10418,'0'0,"-37"-19,19 19,-1-18,0 18,38-19,0 1,18 18,0 0,0 0,0 0,1 18,-1 1,-19 18,1-18,-19 36,0-17,-19 17,1 1,-1-19,1 1,18-20,-19 1,0-19,38-19,-19 1,0-20,19 1,-19 0,0 0,0 0,0-1,18 1,-18 19,0-1,0 0,0 38,0 0,0-1,19 19,-19-18,18 18,-18 0,19 1,0-20,-1 19,19-18,-18 0,18-19</inkml:trace>
  <inkml:trace contextRef="#ctx0" brushRef="#br0" timeOffset="195721.25">5972 10530,'-19'-93,"38"186,-38-168,19 94,19-1,-19 1,18 18,-18-18,19-1,0 1,-1-19,1 0,18-19,-18 1,-1-1,1 1,-1-1,1 19,-19-19,19 19,-19 19,-19 0,19 18,0 19,0-1,0 20,-19 18,19 0,0-19,-18-18,18 0,-19 0,19-19,-18-18,-1-1,-18 1,18-19,-18-19</inkml:trace>
  <inkml:trace contextRef="#ctx0" brushRef="#br0" timeOffset="196184.59">6269 9990,'0'0,"-18"-37,-1 18,19 1,-18 18,-1-19,19 38,-19-19,1 37,-1 0,19 0,0 1,0 17,19-17,-19-20,18 19,1-18,18-19,0 0,1 0,-20-19,19 1,1-19,-20-1,-18 1,-18 0,18 0,-19-1,-18 20,18-1,1 19,-20 0,20 19,-1-1,1 1,18 18</inkml:trace>
  <inkml:trace contextRef="#ctx0" brushRef="#br0" timeOffset="196744.66">6902 10399,'-19'0,"19"-18,-18 18,18-19,18 19,1 0,18 0,0-18,1 18,-1 0,0-19,-18 19,18-19,-19 19,-18 19,-18 0,-1-1,1 19,-1 1,0-1,1 19,-19-1,18 1,0 0,1 0,-1-19,1 0,-1-18,0-1,1-18,-1-18,19-1,0 1,19-1,-19 0,18 1,1 18,0 0,18-19,0 38,0-19,19 0,0 0</inkml:trace>
  <inkml:trace contextRef="#ctx0" brushRef="#br0" timeOffset="197266.66">7944 10530,'0'0,"-38"0,20 0,-1 0,1 0,-1 0,56 0,-18 0,18 0,19 0,-19 0</inkml:trace>
  <inkml:trace contextRef="#ctx0" brushRef="#br0" timeOffset="197409.28">8018 10771,'-37'38,"74"-76,-55 76,73-38,1-19,19 19</inkml:trace>
  <inkml:trace contextRef="#ctx0" brushRef="#br0" timeOffset="198160.44">9376 10492,'0'0,"-18"-37,-1 0,-18 0,0 18,-1-18,-17 18,17 19,1-18,0 36,-19 1,19 0,0 18,18 0,-18 19,37-19,0 0,0-18,18-1,20 1,-20-19,19 0,19-19,-18 1,-1-19,19-1,-19 1,-19 19,1-20,0 38,-1-18,1 36,-1 1,1 18,0-18,-1 18,1 0,18-18,-18-1,-1-18,1 19,18-38,-18 1</inkml:trace>
  <inkml:trace contextRef="#ctx0" brushRef="#br0" timeOffset="198553.27">9618 10251,'-19'-131,"38"262,-38-224,19 130,19 19,-19-1,0 1,19 0,-1 0,-18-19,19 0,-1-18,-18-1,0 1,19-38,-19 1,0-19,19-1,18-17,-19 36,38-18,0 18,-19 19,38 19,-19-19,-19 37,19-18,-19 18,-19 0,1 0,-38-18,1 18,-1-18,-37-1,1 1,-20-19,1 0</inkml:trace>
  <inkml:trace contextRef="#ctx0" brushRef="#br0" timeOffset="200377.45">5265 11943,'0'0,"-37"-37,-1 19,20-1,-1 0,19 1,-18-1,36 1,-18-1,19 19,-1 0,1-19,0 38,18-19,0 37,0 0,0 1,1 17,-20-17,-18 36,0-18,0 0,-18-19,-1 19,19-38,-19 1,1 0,18-38,-19 0,38-18,-19-19,18-18,-18 18,19 0,0 0,-19 1,18 36,-18 0,19 1,-19-1,0 38,0-1,18 20,-18 17,0 1,0 19,19-20,-19 1,0 0,19-19,-1 1,19-38</inkml:trace>
  <inkml:trace contextRef="#ctx0" brushRef="#br0" timeOffset="200848.7">5842 12036,'0'-74,"0"148,-19-148,19 93,0 18,0-19,19 20,-19-20,18 1,1-1,-1-18,1-18,18-1,-37-18,19 0,-1 18,-18-18,0 18,0 1,0-1,0 56,19 19,-19 0,19 37,-19 0,0 0,18 0,-18 0,0-18,-18-1,18-18,-19 0,-18-38,18 1,-18-19,0-19,18-18,1 0,-1 0,0-19,38 0,0 0,18 19,0-19,0 0</inkml:trace>
  <inkml:trace contextRef="#ctx0" brushRef="#br0" timeOffset="201183.84">6065 11441,'0'0,"0"-18,-19 18,19-19,0 38,0-1,0 19,0 1,0-1,19 0,-19 0,18 0,-18 1</inkml:trace>
  <inkml:trace contextRef="#ctx0" brushRef="#br0" timeOffset="201847.86">6958 11925,'0'0,"-37"-37,-1 18,1-18,18 18,1 19,-1-18,38 18,-1 0,20 0,-1 0,19 0,-19 0,19 0,-19 0,-18 0,18-19,-19 19,1-19,-38 38,19 0,-18-1,-1 38,19 18,-18 1,-1-1,0 1,19-1,-18-18,18-19,-19 0,19-18,-18-19,18-19,0-18,0 19,18-1,-18 0,37 19,-18-18,18 36,19-18,-19 0,19 19,0-19,0 0</inkml:trace>
  <inkml:trace contextRef="#ctx0" brushRef="#br0" timeOffset="201992.58">8018 11962,'0'0,"19"-19,-1 19,1-18,18 18,-18 0</inkml:trace>
  <inkml:trace contextRef="#ctx0" brushRef="#br0" timeOffset="202144.81">8316 12055,'-56'37,"112"-74,-149 111,74-74,1 19,18 0,18-1,19-18,1 0</inkml:trace>
  <inkml:trace contextRef="#ctx0" brushRef="#br0" timeOffset="202760.07">9488 11906,'0'0,"0"-37,0 0,0 0,0-19,-19 19,1 18,-20 0,1 1,0 18,0 18,-19 1,19 0,0 18,-1 0,20 0,18 19,0-19,18-18,1-1,18-18,0 0,1-18,-1-19,0 18,0-18,-18 18,-1 1,1-1,0 19,-19-19,18 38,-18 0,19-1,-1 1,1 18,0-18,18-1,0 1</inkml:trace>
  <inkml:trace contextRef="#ctx0" brushRef="#br0" timeOffset="203080.76">10158 11757,'37'-74,"-37"55,-37 112,55-204,-55 92,-19 19,0 0,0 19,-18-1,37 1,0 0,-1-1,20 19,18-18,18-19,20 0,-1 0,0 0,0-19,0 19,1-18,-20 18,20 0,-1 18,-19-18,20 19,-1 0,0-19,0 0,0 0</inkml:trace>
  <inkml:trace contextRef="#ctx0" brushRef="#br0" timeOffset="203424.83">10474 11590,'37'-149,"-74"298,74-279,-37 167,19 0,-19 0,0 1,18 17,1-17,-19-1,18-19,1 1,-19 0,0-38,19 0,-19-18,18 19,1-20,18 20,-18-1,36 1,-17 18,-1 0,19 18,-19 1,0-1,-18 20,-1-20,-36 19,18 1,-38-20,1 19</inkml:trace>
  <inkml:trace contextRef="#ctx0" brushRef="#br0" timeOffset="204736.93">8967 13078,'0'0,"-37"0,-19 0,19 0,-1 0,20 0,-1 0,38 0,18 0,0 0,0 0,1 0</inkml:trace>
  <inkml:trace contextRef="#ctx0" brushRef="#br0" timeOffset="204867.58">8911 13264,'-37'38,"74"-76,-56 94,38-74,37 18,0-19</inkml:trace>
  <inkml:trace contextRef="#ctx0" brushRef="#br0" timeOffset="205233.2">10158 12874,'93'-56,"-186"112,186-149,-93 74,-38 19,-17-19,-1 38,-19-19,19 19,-18 18,0 0,18-18,19 18,-1 0,38-18,0-1,19 1,18-19,19-19,0 19,0-18,-1-20,1 20,-18-1,-1 1,-19-1,1 19,0 0,-1 0,1 19,-1-1,1 1,18 18,0-18,19-1</inkml:trace>
  <inkml:trace contextRef="#ctx0" brushRef="#br0" timeOffset="205520.08">10920 12799,'-18'-93,"36"186,-55-204,0 111,0-19,-1 38,-17-19,17 18,1 1,19-1,-1 1,0 0,19-1,19-18,0 19,-1-19,19 0,-18 0,18 0,0 0,1 0,-1 0,19 0,-19 0,0 0</inkml:trace>
  <inkml:trace contextRef="#ctx0" brushRef="#br0" timeOffset="205800.21">11534 12669,'-74'-56,"148"112,-185-93,73 55,-17 1,36 0,-18-1,18 1,19-1,0 1,19 0,18-19,0 0,19 0,0-19,0 19,-1 0,-17-19,17 19,-17 0,-1-18</inkml:trace>
  <inkml:trace contextRef="#ctx0" brushRef="#br0" timeOffset="206441.4">12278 12316,'0'0,"0"-38,-18 20,18-1,0 38,-19 18,38 0,-19 19,18 0,-18 0,38 18,-20-37,1 19,-1-19,1-18,0 18,-1-37,1-19,-1-18,20 0,-1 18,0-18,19 19,0-1,-1 0,-17 38,17-19,-17 19,-20-1,1 1,-19 18,-19-18,-18 18,-19 0,0 0,-18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6T04:58:39.78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3237 4893,'0'0,"-19"0,1 18,-1-36,38 18,-19-37,0 18,18-18,-18-1,19 1,0 0,-1-19,1 0,18 1,0-1,0 0,1-18,-1 36,0-17,0 17,0 20,-18-1,0 1,18-1,-19 19,20 0,-1 19,0-1,0 1,1-1,17 20,1-20,19 19,-20-18,20 18,18-18,-19-1,1 1,18 0,0-19,0 18,0-18,0 0,18-18,-18 18,19 0,-19-19,0 0,-19 1,1-1,-1 1,-18-1,-19 0,0 19,1-18,-1-1,-18 19,-1-18,1-1,-1 19,1 19,0-1,-1 1,19-1,1 1,-1 0,19-19,-1 18,20-18,18 0,0 0,18-18,20 18,-20-19,20 19,-1 0,-19-19,-18 19,0 0,19 0,-19-18,-19 18,19-19,0 19,-18 0,-19 0,0 0,-1 0,1 19,-19-19,1 0,-1 0,0 18,0-18,-18 0,18 19,0-19,-18 0,18 0,-37 19,19-19,-1 18,1-18,-1 0,-18 19,19-19,-19 18,19-18,-1 19,-18 0,0-1,19 1,-1-1,1 1</inkml:trace>
  <inkml:trace contextRef="#ctx0" brushRef="#br0" timeOffset="4792.74">5600 3553,'-19'0,"0"-18,1-1,36 0,1 19,18 0,0 0,1 19,-1 18,-19 0,1 1,-19 36,-19-18,1 0,-1 0,-18-1,18-36,1 18,-1-18,19-56,19-1,18 1,0-37,0 18,19-19,-18 1,-1 18,-19 19,20 0,-38 0,18 37,-18 18,-18 19,-1 19,0 19,19-20,0 1,19 19,18-38,19 0</inkml:trace>
  <inkml:trace contextRef="#ctx0" brushRef="#br0" timeOffset="8024.01">8409 4614,'18'0,"-18"-19,19 19,-19-19,19 1,-1-1,1 1,18-20,-18 1,18 0,-19-19,20 0,-1 1,19-1,-19 0,0 19,19-19,-19 19,0 0,0 18,-18 0,18 1,-18 18,18 18,-18 1,18 0,0 18,0 0,1 0,17 19,1-19,19 19,-1-19,0-18,19-1,19 1,0 0,-1-38,20 0,-20 1,19-1,-18-18,0 0,-19 0,0-1,-38 1,20 0,-38 18,0 1,0-1,-18 1,0 18,-1-19,1 19,0 0,-19-19,18 38,1 0,-1-1,1-18,0 0,36 19,-17-38,36 19,0-18,19-1,0 19,19-19,-19 1,37-1,-18 1,0-1,18 19,-19-19,20 1,-1 18,-19 0,1-19,0 38,-19-19,-19 0,1 0,-20 18,1 1,0-19,-19 19,0-1,1 19,-20-18,1 0,-1-1,1 1,0-1,-1 1,1 0,-19-1,18-18,1 19,0-19,-19 18,0 1</inkml:trace>
  <inkml:trace contextRef="#ctx0" brushRef="#br0" timeOffset="9585.28">10995 3107,'0'0,"0"-37,0 18,0 38,18 18,-18-19,19 20,-1-1,20-19,-20 1,38 0,0-19,0-19,18 19,-18-37,-19 0,0-1,1 1,-20 0,-18 0,19 0,-19 18,0 56,0 19,-19 0,19 37,-18 0,18-19,0 1,-19-1,19 0,-19-36,1-1,-19 0,-19-18,19-19,-19 0,19 0,-1 0,20-19</inkml:trace>
  <inkml:trace contextRef="#ctx0" brushRef="#br0" timeOffset="11616.68">13655 4632,'19'-18,"-1"-1,1 0,-1-18,1 19,0-20,-1 1,19-19,-18 1,18-20,0 1,19 18,-37-18,18 18,-18 0,18 19,-19 18,20 1,-20-1,1 38,18-19,-18 18,-1 19,1-18,18 18,-18 0,18 1,0-1,0 0,1-18,17 18,1-37,19 18,-1-18,19-18,0-1,0 1,0-1,0-18,-19 0,1 18,-19 0,0 1,-1-1,-17 1,-20-1,19 19,-18 0,0 0,-19 19,18-19,1 0,-1 18,1 1,0-1,18 1,-19 0,20-19,-1 18,0-18,37-18,1 18,-1-19,38 0,-1 1,1-19,18-1,-18 1,18 19,-18-20,18 20,-37-1,19 1,-1-1,20 0,-20 19,19 0,1 0,17 0,-17 0,-1 0,0 19,0-19,-18 19,0-1,-1 1,-36-1,18 1,-19 0,0-1,-18 19,0-18,-19 18,-18-18,18 18,-37-18,19 18,-19 0,18-18,-18 18,0-19,0 1,0 0,0-1,-18-18</inkml:trace>
  <inkml:trace contextRef="#ctx0" brushRef="#br0" timeOffset="14304.84">16073 3256,'0'0,"-18"-19,-1 19,1-19,-1 1,0 18,38 0,18 0,0 0,19 0,19 0,-20 0,20 0,-19-19,0 19,-19-18,-19-1,1 0,0 19,-19-18,18-1,-36 38,-1-1,-18 20,-19 17,0 1,0 0,0 0,19 0,-19-1,19-17,19-20,-1 19,0-18,1-19,-1 0,38-19,-19 1,18-1,1 1,0 18,18-19,0 38,0-1,19 19,0-18,0 18,18-18,-18-1,0 1,0-19,-1-19,-17 1,-1-19,0-1,0 1,-18 0,18 18</inkml:trace>
  <inkml:trace contextRef="#ctx0" brushRef="#br0" timeOffset="36169.33">3944 10009,'0'0,"0"-19,-19 19,19-19,-18 19,36-18,1-1,0 1,18 18,56-38,-56 38,-18 0,18 19,-19 0,1 18,-19 0,0 19,-19-19,1 0,-1 19,1-37,-1 18,0-37,1 19,18-1,0-36,0-1,18 0,1-18,0-19,18 19,-19-19,20 19,-20 0,1 18,-19 1,0-1,18 19,-36 0,18 37,-19 0,19 1,0-1,0 0,19 0,-19-18,18 18,1-18,18-1,19 1</inkml:trace>
  <inkml:trace contextRef="#ctx0" brushRef="#br0" timeOffset="36689.08">4725 9990,'0'0,"-18"-19,18 1,-19 18,0-19,19 38,-18-1,18 1,18 18,-18-18,19 18,-19 0,19-18,18 0,-19-1,1-18,18 0,-18-18,18-1,-18-18,-1 0,1-1,-19 1,0 18,0 1,0-1,0 38,0 18,0 19,0 18,0 1,0-1,-19 19,19 0,0-18,-18-1,-1 0,1-36,-20-1,1 0,0-37,0 0,-1-19,1 1,0-19,18-19,1 19,36-19,20-19,-1 20,19 17,18-17,19-1</inkml:trace>
  <inkml:trace contextRef="#ctx0" brushRef="#br0" timeOffset="37177.4">5339 9878,'0'0,"0"-18,-18-19,-1 37,19-19,-19 0,38 19,18-18,-18 18,37 0,-19 0,19-19,-1 19,-17 0,-1-18,0 18,-18 0,-1 0,-36 0,-1 18,0 19,1 1,-19 17,-1 1,1 0,19-19,-20 19,20-19,-1-18,-18 18,18-18,1-19,-1 0,19-19,19 1,-1 18,20-19,-20 19,19 0,1 0,17-19,1 19,-19 0,19-18</inkml:trace>
  <inkml:trace contextRef="#ctx0" brushRef="#br0" timeOffset="38840.92">6921 10046,'0'0,"0"-19,-19 19,38 0,-1-18,19-1,1-18,36 0,-18-19,0-19,-1 1,-17 0,-1 18,-19-19,-18 20,-18-1,-1 19,-18-1,18 20,1 18,-19 0,18 18,0 20,19 36,0 0,0 1,19 18,-19 0,19-19,-19 1,18-20,-18-17,19-1,-19-18,0-38,0 0,0-18,18-19,-18 19,38 0,-20 0,19-1,-18 38,18 0,0 0,1 19,-1 18,-19 0,1 1,0 17,-1-17,1-20,-1 20</inkml:trace>
  <inkml:trace contextRef="#ctx0" brushRef="#br0" timeOffset="39737.72">7851 9860,'0'0,"18"-37,-18 18,-18 0,18 1,-19 18,0 0,1 18,-1 20,19-20,-18 19,18-18,-19 18,38-18,-1-1,1-36,-19-1,18 1,-18-20,0 1,-18 0,18 0,-19 0,1 18,18 0,0 1,37 18,0-19,19 19,0 0,0-18,18 18,-18-19,-19 0,-18 1,-19-19,0-1,-19 1,0 0,1 18,-1 1,19-1,-18 19,18 19,-19 37,19-1,0 20,-19 18,19 0,0-19,19 1,-19-1,19-37,-1 19,19-37,1-1,17-36,1-1,0 1,0-38,0 0,-19-19,0 20,-18-20,-1 19,1 19,-19 0,0 0,-19 18,1 38,-1 18,0 0,19 0,-18 19,18-19,18 1,1-1,18-19,0-18,19 0,0-18,-19-19,19-1,-19-17,-18 17,18 1,-37 0,19 18,-19 1,0 36,18 1,-18 18,19 19,18 0,-18-19,18 19,-18-19,-19 0,-19 0,-18 1,-19-20</inkml:trace>
  <inkml:trace contextRef="#ctx0" brushRef="#br0" timeOffset="41088.96">3981 11516,'0'0,"-18"-19,-20-18,20 18,-1 1,19-1,0 0,37 1,1 18,-1-19,19 38,-19-19,0 37,-18-18,-1 18,-18 0,0 0,-18 0,-38 38,37-57,1 1,-1-19,0 0,38-19,-19-18,19 0,-1 0,19 0,-18-1,0 1,-1 19,1-1,-19 0,18 19,-18 19,-18 0,18 18,0 0,0 0,18 0,-18 1,19-1,0 0,18-18,0-1</inkml:trace>
  <inkml:trace contextRef="#ctx0" brushRef="#br0" timeOffset="41561.61">4669 11478,'0'0,"-18"0,-1 0,1 0,18 19,-19-19,19 37,0-18,0 18,0-18,19 18,-1-19,1 1,-1 0,20-1,-20-18,19-18,1-1,-1 0,-18-18,-1 0,1 0,-19 0,0 18,-19 0,38 38,-19 37,18 0,-18 18,19 19,0 0,-1 19,1-19,-1 0,-18-19,0 1,-18-20,-1-17,-18-20,-19 1,19-1,0-36,-1-1,20-37</inkml:trace>
  <inkml:trace contextRef="#ctx0" brushRef="#br0" timeOffset="41864.35">5060 11088,'0'0,"-18"-19,18 0,0 1,0 36,18 1,-18 18,0 1,0-20,19 19,-19-18,0 0</inkml:trace>
  <inkml:trace contextRef="#ctx0" brushRef="#br0" timeOffset="42121.39">5116 10753,'0'0,"-37"-19,0 1,18-1,-18 19,18 19,19-1,19 1,18-19,0 0,0 0,-18-19,18 1,-37-1,19-18,-38 18,19 1,-37 18,18 0,-18 0,0 0,18 18</inkml:trace>
  <inkml:trace contextRef="#ctx0" brushRef="#br0" timeOffset="42713.06">5451 11181,'0'0,"18"18,1-18,0 0,-1 0,1-18,18 18,19 0,-19 0,0-19,19 19,-19 0,-18 0,0-18,-1 18,1 0,-38 18,19 19,0 1,-18 17,-1 20,-18-19,18 18,0-18,1-19,-19 19,18-38,19 20,-19-38,1 18,-1-36,38 18,-1-19,1 19,18-19,0 19,19 0,0 0,-19 0,19 0,-19 0,1-18,-1 18,-19-19,1 1,-19-1,19 0,-19 1</inkml:trace>
  <inkml:trace contextRef="#ctx0" brushRef="#br0" timeOffset="43432.58">7925 11664,'0'-55,"19"17,-19 1,18 19,-18-20,19 20,-19-1,-19 38,19 18,-18 0,-1 0,0 1,38-1,-19 0,37 0,1-18,17-1</inkml:trace>
  <inkml:trace contextRef="#ctx0" brushRef="#br0" timeOffset="43689.55">8279 11181,'0'0,"-38"-37,1-1,19 20,-1 18,0 0,19 18,19-18,0 0,-1 0,1-18,-1-1,-18-18,-18 18,-1-18,1 37,-1-19,-18 38,18 0</inkml:trace>
  <inkml:trace contextRef="#ctx0" brushRef="#br0" timeOffset="44200.71">9413 11739,'0'0,"-18"0,-1-19,1 19,-1-18,38 18,-1 0,19 18,-18-18,18 19</inkml:trace>
  <inkml:trace contextRef="#ctx0" brushRef="#br0" timeOffset="44328.53">9469 11832,'0'0,"-37"18,0 1,18 0,1-19,18 18,18 1,1-19,37 0</inkml:trace>
  <inkml:trace contextRef="#ctx0" brushRef="#br0" timeOffset="44562.9">10083 11497,'0'0,"-18"-19,-1 19,19-18,-19 18,1 18,18 20,-19-1,19 0,19 0,-19 19,18-19,-18 0,19 1,-19-1</inkml:trace>
  <inkml:trace contextRef="#ctx0" brushRef="#br0" timeOffset="44785">10734 11478,'0'0,"37"-18,-18-1,0 1,-1 18,-18 18,0 1,0 18,0 0,0 19,0 0,0-19,0 19,19-19,-19-18,0-1</inkml:trace>
  <inkml:trace contextRef="#ctx0" brushRef="#br0" timeOffset="45161.03">10678 11683,'0'0,"-18"-37,-1 18,38 1,18 18,19 0,18 0,-18 0,37 18,-19-18,-18 0,0 0,-19 0,1 0,-57 0,0 0,1 19,-19-1,18-18,0 19,19 18,0-18,19-1,18 1,0 0,19-38,0 19,-19-19,0 1,1-19,-20 18,-18-18,-18 0,-20 18,20-18,-19 37,18-19,0 38</inkml:trace>
  <inkml:trace contextRef="#ctx0" brushRef="#br0" timeOffset="45568.61">11999 11590,'0'0,"37"-19,-18 19,-38 0,1 38,18-20,-19 19,19 1,0-1,0 0,0-18,0 18,19-37,-1-19,1-18,0 0,-1 0,19-1,-18 1,18 0,-18 18,0 1,-1 18,1 0,-19 18,18 1,1 0,-19 18,19-19,18 1,-19 0,20-1,-1-18,19 0</inkml:trace>
  <inkml:trace contextRef="#ctx0" brushRef="#br0" timeOffset="46953.88">13953 11311,'0'0,"18"-74,1 18,-1 0,1 0,0 37,-19 1,18 36,1 20,-19 18,18 18,-36 0,18 19,-19-18,19 18,0-37,-18-1,18-17,0-20,0 1,18-19,-18-19,37-18,-18 0,18 0,0-1,1 1,-1 0,0 18,0 19,1 0,-20 19,19 0,1 18,-20-19,1 20,-1-1,20-19,-1 20</inkml:trace>
  <inkml:trace contextRef="#ctx0" brushRef="#br0" timeOffset="47834.03">15013 11609,'0'0,"19"-19,-1-18,-18 18,-18 19,-20-18,1 36,0 1,0-1,0 1,-1 0,38-1,-18 19,36-18,1-19,18 0,-18 0,-1-37,1 18,-19-18,0 0,0 0,0 18,0-18,19 18,-1 19,19-18,19 18,0 0,0 0,0 0,-1-19,-36 19,0-19,-1 1,-36-1,-1-18,0 18,1 1,-1-1,1 19,-1 19,19 18,0 0,0 0,0 19,0 0,0 18,0-18,19 0,-19-19,18 0,1 1,18-20,0-18,1 0,-1-18,19-20,-19 1,0 0,0-19,0 19,-18-19,-19 19,19 18,-19 1,18-1,-36 38,18-1,-19 1,19 18,-19 0,38-18,-19 0,19-1,18 1,-19-19,38 0,-19 0,19-19,-19 1,1-20,-1 20,-19-19,1-1,0 20,-38 18,19 18,37 1,0 18,19 0,0 1,0-20,0 19,-1-18,-36 0,0-1,-38 1,-37-1</inkml:trace>
  <inkml:trace contextRef="#ctx0" brushRef="#br0" timeOffset="67336.61">5600 3014,'-19'0,"38"-19,18 19,0-18,0-1,0 19,19 0,-37 0</inkml:trace>
  <inkml:trace contextRef="#ctx0" brushRef="#br0" timeOffset="67480.87">5600 3144,'18'0,"19"0,19 0,-19-19,19 19,-18 0</inkml:trace>
  <inkml:trace contextRef="#ctx0" brushRef="#br0" timeOffset="67872.75">6046 2828,'0'0,"19"-37,-1-1,1 1,0 0,-1 18,19 1,-18 18,0 0,-1 18,1 1,-1 0,-36 18,-1 0,1 0,-20 0,20 1,-1-20,1 1,18-1,-19 1,38 0,-1-19,1 0,18-19,0 19,19-19,0 19,-19-18,0-1,-18 19,-1-18,1 18,0-19,-1 19</inkml:trace>
  <inkml:trace contextRef="#ctx0" brushRef="#br0" timeOffset="68977.73">11237 2288,'-19'-18,"19"-1,19 19,-1-19,1 19,18-18,-18 36,18-18,-19 0</inkml:trace>
  <inkml:trace contextRef="#ctx0" brushRef="#br0" timeOffset="69105.98">11255 2437,'19'19,"18"-19,0 0</inkml:trace>
  <inkml:trace contextRef="#ctx0" brushRef="#br0" timeOffset="69489.08">11683 2158,'0'0,"19"-19,-1 19,19-18,1-1,-1 19,0-18,0 36,0-18,-18 19,0-1,-38 1,0 18,1 0,-19-18,-1 18,20-18,-19 18,-1-18,20-1,18 1,18-19,20 18,-1-36,19 18,-1 0,1 0,0-19,-19 19,0-18,1 18,-20 0,-18-19</inkml:trace>
  <inkml:trace contextRef="#ctx0" brushRef="#br0" timeOffset="70337.1">16855 2716,'0'0,"-19"0,19-18,19 18,18 0,-18 0,18 0,-19 18</inkml:trace>
  <inkml:trace contextRef="#ctx0" brushRef="#br0" timeOffset="70480.11">16911 2902,'0'0,"18"0,19 0</inkml:trace>
  <inkml:trace contextRef="#ctx0" brushRef="#br0" timeOffset="70849.11">17506 2549,'19'-19,"-1"0,1 1,-1-1,20 19,-20 0,1 19,-1-1,1 1,0 0,-38 18,0-19,1 20,-19-1,18-18,0-1,1 1,18-1,0 1,37-19,0 0,38 0,18-19,37 19</inkml:trace>
  <inkml:trace contextRef="#ctx0" brushRef="#br0" timeOffset="75025.15">21673 3758,'0'0,"19"-19,-19 38,-19 0,19-1,-19 19,-18 19,19 0,18-19,-19 19,19 0,0-19,19 19,-1-38,19 20,1-38,-20 18,20-36,-1 18,-19-19,1 0,-19 1,0-19,-19 18,1 19,-38-19,19 38,-19-19,0 19</inkml:trace>
  <inkml:trace contextRef="#ctx0" brushRef="#br0" timeOffset="75433.18">22101 3665,'0'0,"-19"-56,-18 19,0 0,-19 37,0 0,-18 18,0 19,-1 19,-18 19,19 36,-19-18,0 19,37-19,0 0,37-19,38-18,18 0,19-37,56-1,-1-18,19-18,19-38,-18 19,-20-38,1 1,-38-19,-18 0,-37 0,-19 0,-38 18,-17 1,-38 18,-38 37,-17 1</inkml:trace>
  <inkml:trace contextRef="#ctx0" brushRef="#br0" timeOffset="82463.43">9674 11925,'0'0,"18"-19,1 19</inkml:trace>
  <inkml:trace contextRef="#ctx0" brushRef="#br0" timeOffset="104168.84">4037 13562,'0'0,"-37"-19,0-18,37 19,0-20,0 20,18-1,19 1,-18-1,18 19,0 0,1 19,-1 18,-19 0,1 19,0 0,-1-1,1 1,-38-19,19 19,-18-37,18 18,0-18,0-38,18-18,-18-19,19 0,-19-18,18 18,-18 0,0 19,0 0,0 18,19 38,-19-1,19 20,-19 17,18-17,1 17,-1-17,1-20</inkml:trace>
  <inkml:trace contextRef="#ctx0" brushRef="#br0" timeOffset="104505.99">4744 13450,'0'0,"-19"-18,19-1,-18 38,18-1,0 1,0 18,18 0,-18-18,19 18,-1-18,1-1,0-18,-1 0,20-18,-20-1,-18-18,19 18,-1 1,1 18,-19 18,19 1,-1 18,1 0,-1 19,1-19,0 1,-19 17,0-17,0-20,-19 1</inkml:trace>
  <inkml:trace contextRef="#ctx0" brushRef="#br0" timeOffset="104849.06">4893 12967,'0'0,"-19"-56,1 0,-1 19,38 0,-1 18,19 0,1 1,17 18,-17 18,-1 20,-19-1,1 0,-19 19,0 0,-19-19,-18 19,19-19,-1-19,0 1,38-19,18-19,0 1,19-1,19 1,-1-1</inkml:trace>
  <inkml:trace contextRef="#ctx0" brushRef="#br0" timeOffset="105385.28">5748 13357,'-18'-18,"-1"18,19-19,-18 19,-1-18,38 18,-19-19,18 19,19 0,-18-19,18 19,-18 0,0 0,-1-18,1 18,-19 18,-19 1,19 18,-18 0,-1 19,0 19,1-20,-20 1,20 0,-1 0,1-38,18 20,-19-38,19 18,19-18,-19-18,37 18,0-19,0 19,1-19,17 19,1-18,0-1,0 1</inkml:trace>
  <inkml:trace contextRef="#ctx0" brushRef="#br0" timeOffset="106808.9">11423 1172,'0'0,"18"-56,1 19,-19 18,0-18,0 19,-19 36,-18 1,0 18,0-18,-19 18,19 19,-19-19,19 0,-1 0,1 0,18-18,1 0,-1-19,19 18,19-18,-1 0,38-18,0-1,19 0,-1 19,-18-18,18-1,-18 1,-19-1</inkml:trace>
  <inkml:trace contextRef="#ctx0" brushRef="#br0" timeOffset="107049.27">11534 1023,'0'0,"-18"-18,-1-1,19 38,-19-1,19 19,-18 38,18-1,0 19,0-18,0 18,0-19,0 1,0-20,0 1,0 0,0-19,0-18</inkml:trace>
  <inkml:trace contextRef="#ctx0" brushRef="#br0" timeOffset="111049.58">22101 5042,'0'0,"-37"-38,-19 20,19-1,0 19,18-18,-18 36,18 1,19-1,0 1,0 18,19 0,-19 1,0-1,0 19,0-19,-19 19,19-1,0 1,-18 0,-1-19,0-18,19-1,-18 1,-1-19,1 0,18-19,0-18,0 0,0-19,18 0,19 19,1-19,-1 1,19 17,18 1,-18 0,18 18</inkml:trace>
  <inkml:trace contextRef="#ctx0" brushRef="#br0" timeOffset="111464.99">22250 4762,'0'0,"-37"-18,-19-1,0 1,0 18,0 0,1 0,-20 37,19 0,-18 38,-1-1,-92 224,111-205,38 18,-1-18,38-18,-1-1,19-18,38 0,18-38,0-18,19-18,-1-20,1-17,-19-1,0-19,-19-18,-37 0,-37-18,-18-1,-19 1,-38 18,-18 18,0 19,-18 19,-20 18,1 38</inkml:trace>
  <inkml:trace contextRef="#ctx0" brushRef="#br0" timeOffset="115412.84">7367 13488,'-37'-112,"18"93,19 1,19 18,-19-19,18 19,1 0,0 19,18-1,0 1,-18 0,-1 18,1 19,-19-19,0 0,-19 0,19 0,-18-18,18 0,-19-1,19-36,0-1,19-18,-1 0,1-19,-1 19,-18-19,19 19,0 18,-19 0,18 1,-18 36,-18 1,18 18,0 0,0 19,0-19,18 1,-18-1,19-19,18 1,-18 0</inkml:trace>
  <inkml:trace contextRef="#ctx0" brushRef="#br0" timeOffset="115824.96">8000 13413,'-19'-18,"0"18,1-19,-1 38,0-1,38 19,-19-18,19 18,-1-18,1 18,0-18,18-19,0 0,0-19,-18 0,18-18,0 0,-18 0,-1 0,-18-1,19 20,-19-1,19 56,-19 1,18 17,-18 20,19-1,-1 1,1-1,-19-18,19 0,-19-19,-19 0,19-18,-19-1,-18-18,-19-18</inkml:trace>
  <inkml:trace contextRef="#ctx0" brushRef="#br0" timeOffset="116288.33">8167 12836,'0'0,"0"-55,0 17,19 1,-19 19,18 18,1-19,18 19,0 19,0-1,1 1,-20-1,1 20,-19-20,-19 1,19-1,-18 1,-1 0,0-19,1 0,36 0,1 0,0-19,18 19,-19 19,20-19,-20 0,1 18,-1 1,1-1,-19 1,-19 0,1-1,-1 1,-18 18,-19-18,19-19,0 18,0-18</inkml:trace>
  <inkml:trace contextRef="#ctx0" brushRef="#br0" timeOffset="116697.46">8874 13320,'0'0,"-19"0,-18-18,18 18,19-19,0 0,19 1,18-1,-18 0,37 19,-38-18,19-1,-18 19,0 0,-1 0,-18 19,-18-1,18 20,-19 18,0-19,1 19,-1-1,1-17,-1-1,0 0,1 0,-1-18,19-1,19-18,18-18,19 18,-19-19,19 1,18-1</inkml:trace>
  <inkml:trace contextRef="#ctx0" brushRef="#br0" timeOffset="124840.93">8483 12892,'0'0,"-18"-18,-1-1,19 0,0 1,19-1,-19 1,18 18,-18-19,19 19,-19-19,18 19,1 0,-19-18,19 18,-19-19,18 1,-36 18,18-19,0 0,-19 1,0 18,1-19,-1 1,1-1,-1 0,0-18,19 19,-18-1,-1 0,1 1,-20 18,20-19,-1 1,-18-1,18 19,-18 0,0 0,18 0,-18 0,0 0,0 19,18-19,-18 18,18 1,-18-19,18 18,1 1,-1 18,1-18,-1 18,19-18,-19 18,19 0,0 0,0 19,0-19,0 0,0 1,0-1,19 0,-19 0,37 0,-18 1,18-1,0-19,19 20,-19-20,19 1,0-1,0 1,0-19,-1 19,-17-19,17 0,-17 0,17 0,-17-19,17 19,-17 0,-1-19,0 1,0-1,0 19,1-18,-20-20,1 20,18-1,-37-18,19 18,-1-18,-18 0,0 0,-18 0,18-1,-19 1,0 0,1 0,-19 0,18 18,-18-18,0 0,-1 18,-17 0,17 19,-17-18</inkml:trace>
  <inkml:trace contextRef="#ctx0" brushRef="#br0" timeOffset="132944.64">11199 484,'-18'-19,"-1"19,1-19,-1 19,0-18,1 18,-1-19,0 38,1-1,-1 20,-18 18,18-19,-18 19,19-1,-1 1,0 0,19-19,19 0,0 1,18-20,0 1,37-19,-18 0,0-19,0 1,0-20,-19 20,-18-19,-19 18,-38 0,1 1,-19 18,-18 18,-1 1,1 0,18 18,19 19</inkml:trace>
  <inkml:trace contextRef="#ctx0" brushRef="#br0" timeOffset="137712.9">21896 6604,'-18'-18,"-1"-1,19 0,-18 19,-1-18,19 36,-19 1,19 18,-18 0,-1 1,1 17,-1 1,0-19,1 1,-1 18,0-19,19 0,0-18</inkml:trace>
  <inkml:trace contextRef="#ctx0" brushRef="#br0" timeOffset="138032.77">21971 6772,'0'0,"0"-19,-19 0,19 1,-18-1,-1 38,-18-1,18 1,1 18,-1 0,0 1,19-1,0 0,19-18,0-1,18 1,0-19,0-19,0 1,1-1,-20-18,1 0,-1-1,-36 1,18 19,-19-20,-18 38,0-18,18 18</inkml:trace>
  <inkml:trace contextRef="#ctx0" brushRef="#br0" timeOffset="138393.34">22250 6381,'0'0,"-19"-74,1-1,-38 19,19 19,-38 19,1-1,-19 56,0 19,-38 37,20 19,18 18,0 0,18 0,57 19,18-37,37-19,37-19,38-37,18-18,19-38,0-18,0-19,-38-18,1 0,-38-38,-18 0,-37 1,-38 18,-18 0,-37 37,-38 19,-18 55,-19 1</inkml:trace>
  <inkml:trace contextRef="#ctx0" brushRef="#br0" timeOffset="138682">21729 8576,'0'0,"-19"0,1 0,-1 0</inkml:trace>
  <inkml:trace contextRef="#ctx0" brushRef="#br0" timeOffset="138856.66">21841 9227,'0'0,"-38"19,1 0,0-1,18 1,1-19,-1 18</inkml:trace>
  <inkml:trace contextRef="#ctx0" brushRef="#br0" timeOffset="139016.04">21803 10065,'0'37,"-18"-19,18 1,-19 0,1-1</inkml:trace>
  <inkml:trace contextRef="#ctx0" brushRef="#br0" timeOffset="139152.01">22138 10418,'19'19,"-38"-19</inkml:trace>
  <inkml:trace contextRef="#ctx0" brushRef="#br0" timeOffset="142121.01">12520 11311,'-18'-19,"-20"1,20-1,-19 1,-1 18,-73-19,74 19,-19 19,18-19,-17 18,-20 1,19-1,-18 20,18-1,0-19,1 38,-1-19,19 19,18 0,0 0,1 18,36 1,1-1,0 0,18 1,0-1,19-18,0 0,18-19,0 0,1-18,-1 0,1-19,-1 0,1-19,-1 0,-18-18,18-19,-18 0,0-18,-19 0,0 18,-18-19,-1 1,-18 0,-18-1,-1 19,-18 1,0-1,0 19,-1-1,1 1,19 19,-20-1,20 0,-19 19,18-18,0 18,1 18,-1-18,1 0,-1 0,0 19,1 0,-1-19,38 18,-19 1,18-19,-18 18,19-18</inkml:trace>
  <inkml:trace contextRef="#ctx0" brushRef="#br0" timeOffset="142753.41">13097 12539,'0'0,"-37"-19,18 1,0 18,38-19,18 19,0 0,19 19,0-19,0 0,0 0,-19 0</inkml:trace>
  <inkml:trace contextRef="#ctx0" brushRef="#br0" timeOffset="142945.2">13339 12334,'-37'-18,"18"-1,0 19,1-19,-1 19,19 19,-19 0,19-1,-18 19,18 1,0-1,-19 19,19-1,-18-17</inkml:trace>
  <inkml:trace contextRef="#ctx0" brushRef="#br0" timeOffset="143384.99">13990 12446,'0'0,"37"-19,-18 1,-1 18,-36 0,-1 37,-18-19,0 20,-1-20,1 19,-19-18,19 0,0-1,0-18,0 0,18 0,19-18,0-1,19 0,-1 1,1-1,18 19,-18 19,18-19,-19 37,20-18,-20-1,19 1,1-1,-1 1,0 0,19-38,0 19,-1-19,20-18,-38 0,19 0</inkml:trace>
  <inkml:trace contextRef="#ctx0" brushRef="#br0" timeOffset="145464.53">23682 3758,'0'0,"0"-37,0-19,0 19,0-19,-18 19,18-1,-19 1,0 0,1 18,-19-18,-19 0,0 18,0 1,-18-19,-1 18,-18 0,19 1,-19-1,19 1,-19 18,-1-19,1 0,0 19,0 0,0-18,0 36,0-18,0 19,-18-19,18 19,0-1,-19 19,19-18,0 18,0-18,0 18,0 19,0-19,19 19,-1 18,1 1,18 18,19 0,-19 0,37 0,-18 18,19-18,-1 19,19 0,-19-1,1 19,18 1,-19-1,0 19,19-19,-18 0,18 19,0 0,0 0,0 18,18 1,-18-1,0 19,19-37,-19 37,19-19,-19 1,0-1,0 1,0-20,18 1,-18 0,0 19,19-1,0-18,-1 18,1-37,-1 1,1-20,-19 1,19-19,-1 0,-18-19,19 19,-1 0,1 0,0 0,18 0,-19 0,38-18,-19-19,19 0,19-19,-20-19,20 1,-1 0,1-1,-20-18,1 0,0 19,-19-19,19 0,-19 18,19-18,-19 0,19 0</inkml:trace>
  <inkml:trace contextRef="#ctx0" brushRef="#br0" timeOffset="145929.13">22157 10158,'297'-168,"-594"336,632-392,-261 168,-18-37,0-18,18-1,19-18,-18-19,18-18,-38-19,20 0,-19 0,-1-19,1-18,0-1,-19-17,-18-1,-1 19,-36-19,18 0,-37 19,-19-1,19 1,-38 37,19-19,-18 19,18 0,0 38,1-1,36 19,-18 18,18 19,19 18,-18 20,18-1,0 19,0-1,0 20,-19-19,19 18,-19 19,-18-19,18 19,-36-18,-1 18,0 0,0 0</inkml:trace>
  <inkml:trace contextRef="#ctx0" brushRef="#br0" timeOffset="146184.23">22343 4149,'0'-19,"0"38,0-57,0 20,0-19,0 18,-19-18,19 0,0-1,0 1,0-19,0 1,0-1,-18 0,18 0,-19 0,0 19,1-19,-1 19,-18 0,0 0,0-1,-19 20</inkml:trace>
  <inkml:trace contextRef="#ctx0" brushRef="#br0" timeOffset="146720.51">22901 3404,'0'0,"-37"-37,0 19,-1-1,38 0,0 1,56 18,19 18,18 1,37 37,0 18,0 56,0 19,-37 19,0 18,-37 56,-37 18,-19 1</inkml:trace>
  <inkml:trace contextRef="#ctx0" brushRef="#br0" timeOffset="146864.57">23961 6641,'0'0,"56"19,-19 0,-18-19,0 18</inkml:trace>
  <inkml:trace contextRef="#ctx0" brushRef="#br0" timeOffset="154273.65">10139 5209,'0'-37,"19"0,-19 18,18-18,-18 18,0 38,-18 18,-1 0,0 38,-18-20,0 20,18-19,1 18,-1-37,0 19,1-19,18 0,18 1</inkml:trace>
  <inkml:trace contextRef="#ctx0" brushRef="#br0" timeOffset="154513.01">10846 5004,'0'0,"37"-37,-18 0,-1 37,-18 19,-18-1,18 19,-19 19,19 0,0-19,0 19,0 0,-19 0,19-19,-18 0,-1 0</inkml:trace>
  <inkml:trace contextRef="#ctx0" brushRef="#br0" timeOffset="154906.76">10623 5302,'0'0,"-19"-19,19-18,0 19,37-1,0 19,19-19,19 19,-20 0,20-18,-19 18,-19 0,0 18,-18-18,-19 19,0 0,-38 18,1 19,19-19,-1 0,0 19,19-19,0-18,38-1,-1 1,19-38,18 19,-18-37,0 0,0-19,-38 0,-18 19,-18-19,-20 19,-17 18,-1 19,19 0,-1 19</inkml:trace>
  <inkml:trace contextRef="#ctx0" brushRef="#br0" timeOffset="155249.04">12409 5042,'0'0,"74"-56,-37 37,-18 1,-19-1,-19 38,1-1,-20 19,20 1,-1-1,38 0,-1 0,20 0,17 1,20-20,-19 19,-1-18,1 18,-19-18,-37-1,0 20,-18-20,-19 1,-1 18,-36-18,0-1,-1 1,-18-19,19 18</inkml:trace>
  <inkml:trace contextRef="#ctx0" brushRef="#br0" timeOffset="155393.54">12353 5190,'37'-55,"0"17,19 1,18 0,38 0,0 18,18 1,0 18</inkml:trace>
  <inkml:trace contextRef="#ctx0" brushRef="#br0" timeOffset="157824.51">9544 5804,'0'0,"-19"0,0-18,38 36,-19 20,37-20,-18 19,-1 19,20-19,17 1,1-1,37-37,-18 0,36-19,1-18,18 0,-18-19,-1 19,-18 0,0 18,-18 0,-1 1,-18 36,-19 1,0 0,1 36,-1 1,0 19,-18-20,-1 1,20 0,-20-19,-18-18,19-1,-19-36,18-1,1 1,0-20,18-17,0 17,19 1,18 0,1 18,18 19,18 0,-18 0,19 19,-1 0,1-1,0-18,-1 0,1-18,0-1,-19 0,0-18,0 0,-19 0,-37 0,0 18,-18-18,-19 18,-19 19,-18 0</inkml:trace>
  <inkml:trace contextRef="#ctx0" brushRef="#br0" timeOffset="160385.41">18120 10585,'0'0,"-37"-37,-1 19,20-1,-1 0,1-18,-1 19,19-1,19 0,-1 1,19 18,1 18,-1 1,0 0,0 18,-18 0,-19 0,0 19,-19 0,1-19,-1 0,-18 0,18-18,1-19,-1 0,19-19,0-18,37 0,-18 0,37-19,-19 19,0-19,0 19,-18 18,-1 1,-18-1,19 0,-19 38,0 0,-19-1,1 19,18 1,-19-1,19 0,19 0,-19 0,18-18,1 18,0-37,18 19</inkml:trace>
  <inkml:trace contextRef="#ctx0" brushRef="#br0" timeOffset="160785.57">18622 10530,'19'-38,"-38"76,19-94,0 74,-18 1,-1 0,19 18,0-19,19 1,-1 0,1-1,-1 1,1-38,0 19,18-18,-19-20,1 20,0-19,-1-1,-18 20,19-1,-19 38,0-1,0 20,0 17,18 1,1 37,-19-18,0-1,0 0,-19-18,1-19,-1 1,-18-1,0-18,-19-19,0 0,19-19</inkml:trace>
  <inkml:trace contextRef="#ctx0" brushRef="#br0" timeOffset="161225.29">19087 10399,'0'0,"0"-18,19-1,-19-18,18 18,20 19,-1-18,19-1,-19 19,19 0,-19-18,0 18,0-19,-37 38,19-19,-38 0,1 18,-20 19,1 1,0-1,0 0,0 19,-1-19,20 0,-1-18,1 18,-1-37,0 19,1-1,-1-18,38-18,18 18,19 0,0 0,18 0,0 0</inkml:trace>
  <inkml:trace contextRef="#ctx0" brushRef="#br0" timeOffset="161393.97">19869 10567,'18'0,"-36"0,18 18,-19 1,0 18,-18 0,19 19,-1-19,0 19,1-19</inkml:trace>
  <inkml:trace contextRef="#ctx0" brushRef="#br0" timeOffset="162039.97">20241 10623,'0'0,"-19"-38,19 1,0 19,19-1,18 0,-19 19,20-18,-1 36,-19-18,20 19,-20 0,-18 18,0-19,0 20,-18-1,-1 0,0-18,-18-1,19 1,-1-1,0-18,19-18,19-19,-19-1,19 1,-1 0,1-19,-1 19,1 18,-19 1,19-1,-19 1,0 36,-19 1,19 18,0-18,19 18,-19 0,0 0,18-18,1 18,-19-18,18-19,20 18</inkml:trace>
  <inkml:trace contextRef="#ctx0" brushRef="#br0" timeOffset="162409.07">20669 10604,'18'-56,"-36"112,18-93,0 55,0 1,0 0,0-1,18 1,1-19,-1 18,20-18,-20 0,19-18,1-1,-1-18,-19 18,1 1,0-1,-1 1,-18 36,0 1,-18 18,18 19,0 0,0 18,-19 0,19-18,0 0,-19 0,19-38,-18 20,-19-38,-1 0,1-19</inkml:trace>
  <inkml:trace contextRef="#ctx0" brushRef="#br0" timeOffset="162713.81">21022 10158,'0'0,"-19"-56,19 19,19 18,-19 0,19 1,-1-1,1 38,-1-1,-18 1,0 18,0 0,-18-18,-1 18,-18-18,18-1,19 1,-18 0,36-19,20 0,17 0,20-19,-1 19</inkml:trace>
  <inkml:trace contextRef="#ctx0" brushRef="#br0" timeOffset="163089.15">21506 10455,'0'0,"-19"-18,0 18,19-19,19 0,18 19,0 0,1-18,-20 18,19 0,1-19,-20 19,-18 19,0-1,-18 1,-20 0,1 18,0 0,0 0,0 0,-1 1,1-20,19 1,-1-1,38-18,-1 0,38 0,0-18,0 18,18-19</inkml:trace>
  <inkml:trace contextRef="#ctx0" brushRef="#br0" timeOffset="163240.4">22008 10623,'74'18,"-148"-36,130 55,-56-19,-19 20,1-1,-1 19,19-19,-19 0</inkml:trace>
  <inkml:trace contextRef="#ctx0" brushRef="#br0" timeOffset="163864.49">22920 10511,'0'0,"18"-19,-18 1,19 18,-1-19,20 19,-1 0,0 19,0-19,-18 37,18-18,-37 18,0 0,0-18,-37 18,18-19,-18 1,0-19,18 0,1 19,-1-38,38 0,-1 1,1-19,18-1,0 1,19 0,-19 18,-18 1,-1-1,1 1,-19 36,-19 1,19-1,0 20,0-20,19 19,-19-18,19 18,-1-18,19-1,-18-18</inkml:trace>
  <inkml:trace contextRef="#ctx0" brushRef="#br0" timeOffset="164240.46">23552 10455,'0'-18,"0"36,-19-36,1 55,18-19,0 1,0 0,18-1,-18 1,38-19,-20 0,19 0,1-19,-20-18,19 18,-18 1,0-19,-1 37,1-19,-1 19,-18 37,0 0,0 19,0 0,0 18,19 1,-38-1,19-18,0 0,-18-19,-19 0,18-18,-37-19,19-19</inkml:trace>
  <inkml:trace contextRef="#ctx0" brushRef="#br0" timeOffset="164633.26">23961 9655,'0'0,"0"-37,0 18,19 38,-19 0,0 18,0 0,0 0,0 0,-19-18,19 0,19-1,-19 1,19-19,18 0,0 18,0-18,19 0,-19 19,0 0,-18 18,0-19,-1 20,-36-20,18 1,-38 0,1-1,-19-18,19 19,-19-19,19 18</inkml:trace>
  <inkml:trace contextRef="#ctx0" brushRef="#br0" timeOffset="164976.79">24240 10306,'0'0,"38"0,-1 0,19 0,18-18,-18 18,18-19,-18 19,0-18,-19 18,0 0,-18 0,-19 18,-19 19,-18-18,0 18,0 0,-19 19,19-19,-19 1,37-1,-18-19,18 1,19 0,19-19,37 0,0 0,37-19,18 19,1-19,0 19</inkml:trace>
  <inkml:trace contextRef="#ctx0" brushRef="#br0" timeOffset="166017">19683 12502,'0'0,"-19"-38,-18-17,37 36,-19-18,19 18,0 1,19-1,18 19,0 19,0-1,-18 1,18 18,-18 0,-19 19,0-19,0 0,-19-18,1 18,-1-37,0 0,19-18,0-20,19 1,18-37,0-1,19 20,-19-1,-18 0,0 37,-1-18,1 56,-19-1,-19 20,19-1,0 19,0-19,0 0,19-18,-19 18,18-37,1 18,0-36,18-1,-19-18,20 0,-20-19,19 19,-18 0,0-1,-19 20,18 18,1 18,-19 1,0 0,18 18,-18-19,19 1,0 0,-1-19,1-19,-1 0,1 1,0-1,-1-18,1 18,-1 19,-18 38,0 17,0 1,0 0,-18 18,18-18,-19 19,1-20,-1-17,-18-1,0-19,-1 1</inkml:trace>
  <inkml:trace contextRef="#ctx0" brushRef="#br0" timeOffset="166332.1">20724 11534,'0'0,"38"-56,-20 19,-18 19,19 18,-38 0,1 37,-20-19,20 20,-19-1,-1 0,1-18,0 18,18-37,1 18,55-18,0 0,0-18,19 18,0 0,0-19,0 19,-19-18</inkml:trace>
  <inkml:trace contextRef="#ctx0" brushRef="#br0" timeOffset="166496.91">20855 11441,'-19'-18,"0"36,57-18,-76 19,20 18,18 0,-19 19,1 0,18 18,-19 1,19-1,19 0,-19-18</inkml:trace>
  <inkml:trace contextRef="#ctx0" brushRef="#br0" timeOffset="166848.46">21041 12185,'167'-37,"-334"74,390-74,-186 37,0-19,0 19,-18 0,0 0,-19 19,18-19,-36 19,-1 18,0 0,-18 0,-19 19,19 0,-19 0,1 0,17-1,1-36,19 18,-1-18,38-19,18 0,19-19,37 1,0-1,18 0</inkml:trace>
  <inkml:trace contextRef="#ctx0" brushRef="#br0" timeOffset="167344.53">22808 12055,'0'0,"0"-37,37 0,0 18,1-18,17 37,1 0,0 0,-19 37,0-18,-18 36,-19 1,-19-19,1 19,-19 0,18-19,-18-18,18 0,1-1,18 1,-19-38,38 1,-1-20,1-17,18-1,0 0,0 0,1 19,-20 0,1 18,-1 0,-36 38,18 0,0 18,-19 19,1-1,36-17,1 18,-1-19,1 0,18-18,19-19</inkml:trace>
  <inkml:trace contextRef="#ctx0" brushRef="#br0" timeOffset="167920.97">23626 11869,'0'0,"0"-19,-18 38,18 0,0-1,0 19,0 1,18-1,-18 0,19-18,0-1,-1-18,19 0,-18-18,18-20,0 1,-18 0,18 0,-18 18,0 1,-19-1,18 19,-18 19,0 18,0 19,-18-1,18 20,-19-1,19 1,-19-19,1 18,-20-18,1-19,0-18,-19-1,19-18,-19 0</inkml:trace>
  <inkml:trace contextRef="#ctx0" brushRef="#br0" timeOffset="168209.44">23943 11255,'0'0,"-19"-37,19 18,-18 1,36 36,1 1,18 0,0-1,19 19,-19-18,0 0,1 18,-20-19,1 1,-38 18,1-18,-1-1,-18 1,-19 0,19-1</inkml:trace>
  <inkml:trace contextRef="#ctx0" brushRef="#br0" timeOffset="168372.33">24017 11292,'0'0,"19"-37,-1 19,20-20,17 20,1-1,0 1,0 18,0 18</inkml:trace>
  <inkml:trace contextRef="#ctx0" brushRef="#br0" timeOffset="168704.7">24482 11739,'0'0,"37"-19,19 19,0-18,0-1,0 19,-1-19,-17 38,-20-19,1 19,-38 18,-18 0,-19 0,-18 19,18 0,0 0,0-19,19 19,19-38,18 19,18-18,19 0,38-19,18 0,0-19,-19 19,19 0</inkml:trace>
  <inkml:trace contextRef="#ctx0" brushRef="#br0" timeOffset="169040.66">21915 12818,'0'0,"-19"-37,1 18,-1 0,19 57,-18-1,-1 19,0 37,-18-19,0 19</inkml:trace>
  <inkml:trace contextRef="#ctx0" brushRef="#br0" timeOffset="188952.5">3293 6344,'0'0,"-56"-261,37-18,38 0,37 19,55-1,38 19,56-18,18 18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8T05:31:12.00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8706 3088,'-18'0,"18"19,-19-19,19 18,0 1,0 0,19-19,-19 18,0 1,18 18,-18 0,0 0,19 38,-19-1,0 19,0 19,-19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6T05:02:22.66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4037 7925,'0'0,"19"0,-1-19,-18 1,19 18,-38-19,1 19,-1-18,0 18,-18 0,0 0,0 18,0 1,-1-1,-17 20,17 18,-18-19,19 19,19-1,-1 1,0 0,1 0,36 18,1-18,0 0,18 0,0-1,0-17,19-1,0-19,0-18,18 0,-18-18,18-19,1-19,-19 0,-1-18,1 18,-19-19,1 1,-20 0,-18 18,0 0,-18 0,-1 19,-18 0,0-1,-19 20,0-1,0 1,0 18,-18 0</inkml:trace>
  <inkml:trace contextRef="#ctx0" brushRef="#br0" timeOffset="481.12">1972 8427,'0'0,"0"-18,-19 18,1-19,36 19,1 19,37-19,18 18,19-18,0 0,37-18,-18 18,0 0,-1-19,-36 19,-1-18,1 18,-38 0,-19-19,1 19</inkml:trace>
  <inkml:trace contextRef="#ctx0" brushRef="#br0" timeOffset="752.24">2865 8279,'0'0,"0"-19,-19 19,19-19,19 19,0 0,18 19,0-19,19 19,-19-1,19 1,-19-1,0 20,-18-20,-1 19,-36 1,-1-1,-18 0,-19 19,0 0,19-19</inkml:trace>
  <inkml:trace contextRef="#ctx0" brushRef="#br0" timeOffset="1833.6">4204 8223,'0'0,"0"-19,19 1,-19-20,0 1,0 19,-19-1,19 0,-18 1,-19-1,-1 19,1-18,-19 36,1-18,17 19,-17-1,17 20,1-20,19 19,18-18,0 0,18-1,1 1,-1-19,1 0,18-19,0 19,1-18,-20-1,1 19,-1-19,-18 38,-18 0,-1 18,1 19,-1-1,0 20,1-19,-1-1,19-17,-18-1,18-19,18 1,1-19,-1-19,20 1,-1-38,19 19,-19-19,0 19,0 0,0-1,-18 20,-19-1,19 1,-38 18,0 18,-18 19,19 1,18-20,-19 19,19 1,19-20,-1 1,19-19,1 0,-1-19,0-18,0 18,-18-18,-1 0,-18 0,-18 18,-1 1,-18-1,18 0,-18 38</inkml:trace>
  <inkml:trace contextRef="#ctx0" brushRef="#br0" timeOffset="2456.96">4725 8372,'-37'0,"18"0,1-19,-1 19,38 0,-1 0,20 0,36 0,1 0,18 0,37-19,0 19,0 0,19 0,18 0,-18 0,0 0,0-18,0 18,-19-19,19 19,-38 0,-18-18,0 18,-18 0,-19 0,-19-19,-18 19,-1 0,-18 19</inkml:trace>
  <inkml:trace contextRef="#ctx0" brushRef="#br0" timeOffset="3327.43">7479 8279,'0'0,"18"-38,1 1,-1 19,1-20,-19 1,0 19,-19-1,-18 0,0 19,0 0,-19 19,-18-19,18 37,0-18,19 18,0 0,18 0,19-18,19 0,-1-1,19 1,19-19,0 0,0-19,-19 1,0 18,0-19,-18 0,0 19,-19 38,-19-20,19 38,-19 0,19 0,-18-1,18 20,-19-19,38-19,-19 0,0-18,18-19,1-19,18 0,0-36,-18-1,18 0,0-18,1 18,-1 0,-19 0,1 19,0 0,-1 18,1 19,-19 19,0 18,0 19,0 0,0-1,0 20,-19-19,19-1,19-17,-38-1,19 0,0-18</inkml:trace>
  <inkml:trace contextRef="#ctx0" brushRef="#br0" timeOffset="3776.03">7758 7925,'0'0,"-56"-37,19 0,-19-1,0 20,0 18,-18 0,-1 18,1 1,0 37,-19 0,18 0,1 37,-1 0,19 18,19 1,19-1,18 1,37-19,0 0,38-19,-1 1,38-38,-1 0,1-37,-1 0,1-37,-19-19,0-18,0-19,-19-19,1 1,-38-1,0 0,-18 19,-19 19,-19 0,-18-1,-19 38,0 0,-37-1,0 38,0-18</inkml:trace>
  <inkml:trace contextRef="#ctx0" brushRef="#br0" timeOffset="4176.04">6493 8000,'0'0,"-38"-19,1 19,19-19,-1 19,0-18,19 36,0 1,19 0,18 18,0 0,19 0,19-18,18 18,-19-18,19-1,-18 1,-38-1,0-18,0 19,-37 18,-37-18,0 18,-94 56,76-37,-20 0</inkml:trace>
  <inkml:trace contextRef="#ctx0" brushRef="#br0" timeOffset="4889.97">5507 7776,'0'0,"0"-37,0-19,-19 19,0 0,1 0,-19 18,18 0,-18 19,-19 19,19 0,-19 18,0 0,19 0,18 0,1 1,36-1,-18-19,38 1,-1-19,0 0,0 0,0-19,1 1,-1-19,-19 18,1 0,-19 1,19 36,-19 1,18 18,-18 19,19-19,-1 0,20-18,-1 18,19-37,-19 19,37-38,-18 1</inkml:trace>
  <inkml:trace contextRef="#ctx0" brushRef="#br0" timeOffset="5848">8111 8558,'0'0,"-18"0,-1-19,0 19,1 0,18-19,-19 19,38 19,18-19,19 0,37 0,18 19,20-19,36 0,0-19,38 19,18 0,1-19,-1 19,0-18,-37 18,-18-19,-38 19,0-18,-37-1,-19 19,-18 0,-19-19,1 19,-20 0,1 0,-19 19,-19 0</inkml:trace>
  <inkml:trace contextRef="#ctx0" brushRef="#br0" timeOffset="6679.83">11646 8297,'0'0,"0"-18,18-20,-18 1,0 19,-18-20,-1 1,1 19,-20-1,-17 0,-20 1,1 18,-1 18,1 1,0 0,18-1,18 19,1 1,19-1,18 0,18-18,19-1,1-18,-1 0,19 0,-19-18,0-1,0 19,-18-19,0 1,-1 18,-18 18,0 1,-18 37,-1 0,19-1,0 20,-19-19,19-1,0-17,19-1,-19-19,37-18,-18 0,18-18,0-19,0-19,-18 0,18 0,0 0,1 19,-1-19,19 38,-38-19,19 37,1-19,-20 19,1 19,-1-1,-18 19,-18 1,-1-1,-18 19,18-19,-18 0,0 0,18-18,1-1,-1 1,38 0,-1-19,20 0,-1 0,19 0,-1-19,20 0,-19 1,-1-1,1-18,-19 0,-18-19</inkml:trace>
  <inkml:trace contextRef="#ctx0" brushRef="#br0" timeOffset="7144.37">12111 8037,'-56'-37,"0"-1,-18 1,-1 0,1 18,-19 1,0-1,0 19,0 0,0 0,0 19,0 18,18 0,1 0,0 19,18 0,0 18,19 19,18 0,38 0,-1 19,1-19,18 0,19 0,18-19,19-18,1 0,17-37,19-1,1-36,-1-1,-19-18,20-38,-1-18,-19 0,-17-18,-1-1,-38 1,-17 18,-20 0,-18 18,-18 19,-20 1,-36 17,0 1,-20 18,1 1,0 18,0 0,19 18</inkml:trace>
  <inkml:trace contextRef="#ctx0" brushRef="#br0" timeOffset="7713.63">10325 8241,'0'0,"0"-18,19 18,-1 0,19 18,1 1,17 0,1-1,0 1,-19-19,19 18,-19 1,-18 0,-1-19,-18 18,0 19,0-18,-37 18,0 0,0 1,-19-1,19 0,-19 0,0 0,0-18</inkml:trace>
  <inkml:trace contextRef="#ctx0" brushRef="#br0" timeOffset="8441.34">8930 7906,'0'0,"0"-37,0 19,0-20,0 20,0 36,0 1,0 37,0 0,0 18,18 1,-18-20,0 1,0-19,0 19,0-37,0-1,19-18,-19-37,18 0,1 0,18 18,19-18,-19 18,19 1,-19 18,19 0,-19 18,1 1,-20 18,1 0,-19 1,-19-1,1 19,-20-19,-17-19,17 20,1-20</inkml:trace>
  <inkml:trace contextRef="#ctx0" brushRef="#br0" timeOffset="9904.44">12725 7813,'0'-18,"0"-1,-19 1,19-20,-18 20,-1-1,0 1,1-1,-19 0,-1 1,1-1,-19 19,19-18,0 18,-19 0,0 0,19 18,-37-18,18 0,-19 19,20-19,-20 18,1-18,-19 19,18 0,1-1,0-18,-1 19,1-1,18 1,0 0,19-1,-19 1,19 18,0-18,-19-1,19 1,-1 18,1-18,0-1,0 20,-56 36,74-37,1 0,-1-18,0 18,1 0,18 1,-19-1,19 0,0 0,0 0,0 19,0-19,0 1,19-1,-1 0,-18 0,19 0,0 1,-1 17,19-17,-18-20,0 19,-1 1,1-1,-1-19,20 20,-20-20,19 1,1 0,-1-1,-19 1,20-1,-1 1,0 0,-18-1,18 1,0-19,0 18,1-18,-1 0,19 0,-19 0,19 0,-1 0,1 0,0-18,-19-1,19 19,0-18,0-1,-1 0,1 1,-19-1,19 1,-19-1,1 0,-1 1,0-1,0-18,1 0,17 18,-17-18,-1 0,0-19,0 19,-18-1,18 1,0-19,-18 19,-1-19,1 1,0-1,-1 0,-18 0,0-18,0 18,-18 0,-20 19,20-19,-19 0,-1 19,1-19,0 19,0 0,0 0,-19-1,19-17,-1 17,-17 1,17 0</inkml:trace>
  <inkml:trace contextRef="#ctx0" brushRef="#br0" timeOffset="10840.51">15180 8186,'0'0,"0"-19,-18-18,18 18,-19 1,19-1,0 38,0 18,0 0,0 19,19 0,-19 18,18-18,1 0,0-19,-1-19,19 1,-18-19,18 0,-18-37,0 0,-1-1,1-17,-19 17,18 1,-18 0,0 0,19 37,-19 18,19 20,-19-1,18 19,1-19,-1 19,1-19,0 0,18-37,-19 0,20-37,-1 0,0-1,-18-17,-1-1,-18-19,19 38,-38 0,1 0,-20 37,1 0</inkml:trace>
  <inkml:trace contextRef="#ctx0" brushRef="#br0" timeOffset="12224.42">16166 8297,'0'0,"-18"0,18-18,37 18,0 0,19 18,18-18,-18 0,0 0</inkml:trace>
  <inkml:trace contextRef="#ctx0" brushRef="#br0" timeOffset="12359.99">16352 8409,'0'0,"-37"18,19 1,36 0,19-19,1 18,36-18,19 0</inkml:trace>
  <inkml:trace contextRef="#ctx0" brushRef="#br0" timeOffset="17168.39">17320 8204,'0'0,"0"-37,0 18,-19-18,1 19,-20-1,1 0,0 1,0 18,0 18,-1 20,1-20,0 38,18-19,19 19,0-19,0-18,19 18,0-18,18-38,19 0,-19 1,19-1,-19-18,-19 0,1 0,0 18,-1-18,-18 18,0 38,0-1,0 20,0-1,19 19,-1-19,1 19,0-19,18-19,19-18,0 0,-1-18</inkml:trace>
  <inkml:trace contextRef="#ctx0" brushRef="#br0" timeOffset="17560.25">17711 7962,'0'0,"-19"-37,19 0,-19 18,19 1,0 36,19 1,0 18,-1 0,1 19,-1 0,1-19,0 19,-1-37,1 18,-19-19,18-18,-36 0,18-18,18-19,-18 18,19-18,18 0,0 18,19 0,0 1,0 18,0 0,-1 18,-17 20,-20-20,1 19,-19 1,-19-1,-18 0,-19 0,-18 0,-1 1,1-20</inkml:trace>
  <inkml:trace contextRef="#ctx0" brushRef="#br0" timeOffset="18679.37">20464 7888,'0'0,"-19"-56,1 19,18 0,-19 55,19 19,-19 38,19-1,19 1,-19-1,19 19,-19-37,0 0,0 0,0-38,-19 19,0-37,1-18,18-1,-19 1,19-1,0 0,19 19,-1-18,20 36,17-18,1 19,0-19,19 19,18-1</inkml:trace>
  <inkml:trace contextRef="#ctx0" brushRef="#br0" timeOffset="18809.05">21096 8204,'0'-18,"-18"-20,18 20,18-1,1 19,0 0,-1 0,19 0</inkml:trace>
  <inkml:trace contextRef="#ctx0" brushRef="#br0" timeOffset="18936.22">21115 8279,'0'0,"-37"18,18 1,1-1,18 1,37-19,0 0,19 0</inkml:trace>
  <inkml:trace contextRef="#ctx0" brushRef="#br0" timeOffset="19359.77">21710 7832,'0'0,"19"-74,0 18,-19 19,18-1,-18 20,0-1,-18 38,18-1,0 20,0 17,0-17,0 17,0 1,-19 0,0 0,1 0,-1-19,-37 0,38-18,-20-1,20 1,-19-19,18-19,38 1,-1 18,1 0,-19 18,18 1,1 18,-19 0,19 19,-1 0,1 0,-1 18,1-37,18 1,-18-1,18-19</inkml:trace>
  <inkml:trace contextRef="#ctx0" brushRef="#br0" timeOffset="19720.09">22231 8279,'0'0,"37"-56,1 0,-20 19,-18 0,0 18,-37 0,0 19,0 0,-19 19,19 0,-19 18,19-19,-1 20,20-20,-1 1,19-1,19-18,-1 0,1-18,18-1,0 1,1-1,-1 0,-19 1,1-1,0 19,-1 19,1-1,-19 1,18 0,1-1,0 1,-1-1,1 1,-1-19,20-19</inkml:trace>
  <inkml:trace contextRef="#ctx0" brushRef="#br0" timeOffset="20063.86">22566 8018,'0'0,"19"-18,-19-20,18 20,-18 36,0 20,0-1,0 0,0 0,0 0,0 1,19-20,-19 1,0-1,18-36,20-1,-1-18,0 18,0-18,19 19,-19-1,1 19,-1 0,0 19,-18-1,-19 1,18 18,-36-18,-1 18,0-19,-36 1,17 0,-17-19</inkml:trace>
  <inkml:trace contextRef="#ctx0" brushRef="#br0" timeOffset="20455.38">22994 7609,'0'0,"56"-37,-19-1,0 20,0 18,1 18,-20 1,-18 37,0-19,-18 0,18 19,-19-19,19 0,-19 1,38-20,0-18,18 0,0-18,-18 18,-1-19,1 19,-1 19,1 18,0 0,-19 0,18 19,-18 19,0-20,0-17,0 17,-18-17,-1-20,0 19,-18-18,0-19,0 19</inkml:trace>
  <inkml:trace contextRef="#ctx0" brushRef="#br0" timeOffset="23679.26">7720 9060,'0'0,"19"19,0-19,18 0,-19 18,20 1,-1-1,-19 1,20 18,-1-18,0 18,0 0,-18 19,0-19,-1 19,1-19,-19 19,-19 0,19 18,-18-37,-1 38,0-38,-18 19,19 0,-20-19,1 0,0 0,0 1,-1-20,1 1,0-1,-19 1,19 0,0-19,-19 0,0 0,0-19,1 19,-1-19,0-18,0 19,19-38,0 18,0-17,-1-1,20 0,-1 0,1 0,-1 19,19-19,-19 19,19 0,0 0,19-19,-19 19,19 0,-19-1,18 20,1-19,-19-1,0 20,0-1,18 1,-18-1,0 0,-18 38,-1-19,1 19,18-1,-38 19,20 1,-1-20,1 19,-20 1,20-1,-20-19,20 20,-19-20,18 1,0-19,1 0,18-19,0 1,18-1,-18-18,19 0,0-1,-1 20,19-1,-18-18,-19 18,19 19,-1-18,1 18,0 0,-19 18,18 1,1 0,18-1,-18 19,-1-18,19 0,1-1,-1-18,0 19</inkml:trace>
  <inkml:trace contextRef="#ctx0" brushRef="#br0" timeOffset="24824.35">7516 10530,'0'0,"0"-38,18 20,-36-19,18 18,-19 0,1 19,-1-18,-18 36,0-18,-1 19,-17 0,17-1,20 19,-19-18,18 18,19-18,-19-1,38 1,0 0,-1-19,19 0,-18 0,18-19,0 0,-18 1,18-1,-18 1,-19-1,18 19,1-19,-19 38,19-19,-19 19,18-1,1 1,-1-1,1-18,0 19,18-19,-19 0,20-19,-1 1,0-1,-18-18,18 18</inkml:trace>
  <inkml:trace contextRef="#ctx0" brushRef="#br0" timeOffset="27632.36">15050 9432,'0'0,"0"-37,-18 18,18 1,-19-1,19 0,0 38,-19 0,19 18,0 19,-18 18,18-18,-19 18,1-18,18 0,-19 0,19-19,-19-19,19 1,0 0,0-38,0-18,0 18,0 1,0-1,19 0,-19 1,19 18,-1 18,19-18,1 19,-1 18,0 0,0-18,0 18,1-18</inkml:trace>
  <inkml:trace contextRef="#ctx0" brushRef="#br0" timeOffset="27784.09">15571 9692,'0'-18,"0"-1,19 1,-1-1,1 19,0 19,18-19</inkml:trace>
  <inkml:trace contextRef="#ctx0" brushRef="#br0" timeOffset="27920.22">15646 9804,'0'0,"-19"19,0-1,1 1,18-1,18-18,1 0,18 0</inkml:trace>
  <inkml:trace contextRef="#ctx0" brushRef="#br0" timeOffset="28352.08">16408 9265,'0'0,"19"-38,-19 1,-19 0,1 0,-1 18,0 19,19-18,-18 36,-1 1,19 18,0 0,0 0,-18 1,18 17,-38-17,20-1,-19 0,-19 0,19-18,18-1,0 1,1-19,18-19,18 1,1-1,18 1,0 18,1-19,-1 38,-19-19,20 37,-20 0,1 19,-1 0,-18 18,19-18,-19 0,19-19,-19 0</inkml:trace>
  <inkml:trace contextRef="#ctx0" brushRef="#br0" timeOffset="34843.35">17097 9506,'0'-18,"0"-1,-19 1,19-1,0 0,-19 19,19-18,0-1,-18 19,18-18,-19-1,1 19,-1 0,0 0,-18 0,19 0,-20 19,1-1,0 1,0 18,18 0,1 0,18 19,0-19,18-18,1 0,-1-1,20-18,17-18,-17-1,17-18,-17 18,-1-18,-19 0,1 0,0-1,-19 20,18-1,-18 38,0-1,0 20,0-20,19 19,-19-18,18 18,1-37,0 19,-1-19,1 0</inkml:trace>
  <inkml:trace contextRef="#ctx0" brushRef="#br0" timeOffset="35320.31">17394 9190,'0'0,"-18"-18,-1-1,0 19,19 19,-18-1,18 19,0 1,0-1,0 0,0 0,18 0,-18 1,0-20,0 1,0-1,0 1,19-38,-19 1,19-1,-1 1,1-20,18 20,0-1,1 1,-1 18,19 0,-19 0,0 18,-18 1,-1 18,1-18,-19 18,-19 0,1 0,-20-18,-17 18,17-18,1-1,-19-18,19 0,18-18</inkml:trace>
  <inkml:trace contextRef="#ctx0" brushRef="#br0" timeOffset="35512.62">18157 9488,'0'0,"0"18,19 1,-38 18,19-18,-19 18,19-18,-18 18,-1-19,19 1</inkml:trace>
  <inkml:trace contextRef="#ctx0" brushRef="#br0" timeOffset="36115.34">18455 9562,'0'0,"18"-37,19 18,-18-18,0 0,-1 0,1 0,-19 18,0-18,-19 18,1 1,-20 18,20 0,-38 18,19-18,0 37,-1-18,20 18,-19 0,37-18,-19 18,19-18,19-1,-1-18,19 0,1 0,-1-18,0-1,0 1,0-20,-18 20,0-1,-1 1,1 18,-19-19,19 38,-19 18,18-19,-18 1,19 18,-1-18,1-1,0-18,18 0</inkml:trace>
  <inkml:trace contextRef="#ctx0" brushRef="#br0" timeOffset="36432.11">19050 9302,'0'0,"19"-19,-19-18,0 18,-19 19,0 0,-18 0,0 19,18 0,-18-1,0 1,18-1,1 1,18 0,0-1,18 1,1-38,18 19,-18 0,-1 0,1 0,0 0,-1 0,1 19,-1-19,1 18,18-18,0 19,-18-19,18 0</inkml:trace>
  <inkml:trace contextRef="#ctx0" brushRef="#br0" timeOffset="36841.51">19385 9079,'0'0,"-19"-19,19 0,-18 1,18-1,0 38,-19-1,19 1,0 18,19 0,-19 1,18-1,1 0,-1 0,1-18,0-1,-19 1,18 0,1-38,-1 0,1 1,0-1,-1-18,19 18,1 19,-1-18,-18 18,-1 18,1 1,-1 0,-18-1,0 1,0-1,-37 1,19 18,-20-18,1-19</inkml:trace>
  <inkml:trace contextRef="#ctx0" brushRef="#br0" timeOffset="36993.25">20036 9339,'0'0,"37"0,-37 19,19 18,-38-19,19 20,-18-1</inkml:trace>
  <inkml:trace contextRef="#ctx0" brushRef="#br0" timeOffset="37744.57">20669 9339,'0'0,"18"-19,1 1,-19-1,18-18,1 0,-19 18,-19 1,1-1,-19 0,-1 19,1 0,0 19,-19 0,19-1,0 19,18 1,0-1,1 0,18 0,0-18,18-1,1 1,18-19,0 0,1-19,-1 1,-19-1,20 1,-20-20,1 20,0 18,-19-19,18 19,1 19,-1-1,1 20,0-20,18 1,-19-19,20 18,-1-18</inkml:trace>
  <inkml:trace contextRef="#ctx0" brushRef="#br0" timeOffset="38129.03">21394 9227,'0'0,"19"-18,18-1,-19 1,-18-1,-18 19,-19 0,-1 0,-17 19,-1-19,0 18,19 1,-19-1,37 1,1 0,18-1,0 1,18-19,20 0,-1 0,0 0,0-19,0 1,1-1,-20 0,19 19,-37-18,19 18,0 0,-1 18,1 1,-1 0,-18-1,19 1,0-1,-1-18</inkml:trace>
  <inkml:trace contextRef="#ctx0" brushRef="#br0" timeOffset="38480.38">21878 9190,'0'0,"37"-18,-18-1,-1 0,-18 1,-18 18,-1 0,-18 0,0 0,-1 18,-17 1,36 0,-18-1,18-18,19 19,0-1,19-18,18 0,-18 0,18-18,-19 18,1 0,0 0,-1 0,1 0,-1 18,1-18,0 0,-1 19,1-19,-1 0,1 19,0-19</inkml:trace>
  <inkml:trace contextRef="#ctx0" brushRef="#br0" timeOffset="39207.72">22380 9097,'0'0,"19"-18,-19-1,-19 0,0 19,1 0,-19 0,18 19,-18 0,0-19,18 18,0 1,1-19,36 0,1 0,0-19,-38 19,19-18,19-1,-19 0,0-18,-19 18,19-18,0 0,0 18,0 1,0-1,0 38,0 18,0 0,0 0,0 1,19 18,-19-19,0 0,0 0,18-18,-18-1,0 1,0 0,19-19,-1-19,1 0,18 1,-18-1,18 1,19-1,-19 0,0 19,-18 0,18 0,-18 19,-1 0,-18-1,0 1,0-1,-18 1,-1 0,-18-1,0 1,-1-19</inkml:trace>
  <inkml:trace contextRef="#ctx0" brushRef="#br0" timeOffset="39394.42">22752 9153,'0'0,"19"19,-1-19,1 18,0-18,-19 19,0-1,-19 20,0-20,19 1,0-1</inkml:trace>
  <inkml:trace contextRef="#ctx0" brushRef="#br0" timeOffset="39535.75">23273 9190,'0'0,"37"-18,-18 18,-19-19,18 19,-18-19,19 38</inkml:trace>
  <inkml:trace contextRef="#ctx0" brushRef="#br0" timeOffset="39678.56">23664 9116,'0'0,"18"0</inkml:trace>
  <inkml:trace contextRef="#ctx0" brushRef="#br0" timeOffset="39830.3">24017 9116,'0'0,"19"0,-1-19,1 19</inkml:trace>
  <inkml:trace contextRef="#ctx0" brushRef="#br0" timeOffset="40288.74">24333 8613,'0'0,"0"-37,0 0,19 0,0 18,-1 1,19 18,1 18,-1 1,-19 18,1 0,0 19,-38-19,19 19,-19 0,19-19,0-18,19 18,0-19,-1-18,19 0,19-18,0 18,-19-19,0 1,1 18,-1 0,-18 18,-1 19,1 1,-1-1,-18 19,19 0,-19-1,0 1,-19-19,1 1,18-1,-37-19,-1 20,-18-20</inkml:trace>
  <inkml:trace contextRef="#ctx0" brushRef="#br0" timeOffset="42447.25">19310 9265,'0'-19,"-18"19,-1-19,1 19,-1 0,0-18,1 18,-1 0,1-19,-1 19,19-18,-19 18,1-19,-1 0,1 19,-1 0,0-18,1 18,-1 0,1 0,-1-19,0 19,1 0,-1 0,1 0,-1 0,19 19,-19-19,1 0,-1 18,19 1,-18-19,18 19,0-1,-19 1,38-1,-19 1,0 0,0-1,18 19,-18-18,19 0,-19-1,18 1,1-1,0 20,-1-20,-18 1,19-1,-1 1,1 0,-19-1,19 1,-19-1,18 1,1 0,-19-1,18 1,1-1,0-18,-1 19,1 0,-1-19,1 0,0 18,-1-18,1 0,-1 0,1 0,0 0,-1 0,1-18,-1 18,1-19,0 19,-1-37,1 18,-19-18,18 18,1-18,-19 0,19 0,-38 0,19 18,-19-18,1 0,-1 18,1-18,-1 0,0 18,-18-18,0 18,0 1,18-20,-18 38,18-18,1 18,-1-19</inkml:trace>
  <inkml:trace contextRef="#ctx0" brushRef="#br0" timeOffset="43983.6">21952 9227,'0'0,"19"0,-19-18,18-1,-18 1,-18 18,18-19,0 0,0 1,0-1,-19 1,19-20,0 20,-18-1,18 0,-19 1,0-1,1 19,-1-18,1 18,-20 0,20-19,-19 19,-1 19,1-19,-19 0,19 0,0 18,-19-18,19 19,-19-19,0 18,19 1,0 0,0-19,-1 18,20 20,-1-20,1 1,-1-1,0 20,1-20,18 19,-19 1,19-20,-18 19,18 1,-19-20,19 19,0-18,19 18,-19-18,18 18,-18-18,37-1,-18 19,18-18,0 0,19-1,-19 1,1-1,17-18,-17 19,17-19,-17 0,-1 0,19 0,-1 0,-17-19,-1 19,19 0,-19-18,0 18,-18-19,18 1,0-1,-18 0,-1 1,1-19,0 18,-1-18,1 0,-1-19,1 19,-19-1,19 1,-19 0,18 0,-18 0,-18-19,18 19,-19-1,0-18,1 19,-19 0,-1 0,1 18,0 1,-37 18,18 0,-19 0</inkml:trace>
  <inkml:trace contextRef="#ctx0" brushRef="#br0" timeOffset="48079.7">17115 10139,'19'0,"18"0,19 0,18-19,1 19,18 0,18-18,1 18,0 0,18-19,-19 19,20 0,-20-18,19 18,-18-19,18 19,1-19,-1 1,0 18,19-19,0 0,18 19,-18-18,-19-1,19 19,-19-18,-18-1,18 0,0 19,0-18,19-1,-18 1,17-1,-17 0,-1 19,19-18,-19-1,-19 1,20 18,-1-19,0 0,0 1,1 18,-1-19,0 1,0-1,-18 19,0-19,-19 19,0-18,0 18,0-19,-19 19,19 0,-19-18,-18 18,19-19,-20 19,1 0,-19 0,1 0,-1 0,0-19,-18 19,-1 0,1 0,-38 19,1-38,-1 19,1 0,-1 0,-18 0,-1 0</inkml:trace>
  <inkml:trace contextRef="#ctx0" brushRef="#br0" timeOffset="49511.6">18659 6065,'0'0,"19"-37,18 18,-18 0,18 19,-18 19,18-19,-19 37,1 0,-19 1,19 17,-38 1,0-19,1 1,-1-1,1-19,-1 1,0 0,19-38,0 0,19-18,0 0,-1-19,1 19,-19-19,18 19,1 0,-19 18,0 56,-19 1,19-1,19 19,-19-19,19 0,-19-18,18-1,19 1,-18-19,0 0,18-19,-19 1,1-1,0-18,-19 18,18-18,-18 18,0 38,19 0,-19-1,0 1,18-1,1 1,0-19,18 0,-19-19,20 1,-20-1,1-18,-1 18,1-18,0 19,-1 18,1 18,-19 19,18 19,1 19,-19-1,19 0,-1 1,-36-1,18 1,-19-38,19 19,-19-38,1 1,-38-1,37-36,1-1,-1 1,38-38,-1 19,1-19,18 19,0-19</inkml:trace>
  <inkml:trace contextRef="#ctx0" brushRef="#br0" timeOffset="49889.11">19757 6102,'0'0,"19"-37,18 0,0-1,0 1,19 0,-19 18,0 1,1-1,-1 1,-19 18,1-19,0 19,-19 19,0-1,-19 19,0 19,1 0,-1 0,1 18,-20-18,20 0,-1 0,1-19,-1-19,19 1,-19 0,38-19,0-19,-1 0,1 19,37-18,-1-1,-17 19,36-18,-18 18</inkml:trace>
  <inkml:trace contextRef="#ctx0" brushRef="#br0" timeOffset="50841.66">18901 6381,'0'0,"0"-19,0 1,19-1,-19 1,0-1,18 0,-18 1,0-19,19 18,-19-18,0 18,0-18,-19 0,19 0,0-1,0-17,0 17,0 1,0 0,0 0,0-1,0 1,-18 0,18 0,-19 18,1 1,-1-1,-18 0,18 19,-37 0,19 0,-19 19,1-19,-1 19,0 18,0-19,0 38,0 0,1 19,17 18,20 0,18 0,0 18,37-18,19 0,18-18,1-20,18 1,0-19,18-18,1 0,-19-38,19 19,-19-37,0 0,-19-1,0-17,-36-1,-1-19,0-18,-37 19,0 18</inkml:trace>
  <inkml:trace contextRef="#ctx0" brushRef="#br0" timeOffset="54447.84">10902 11106,'0'0,"-19"-18,38-1,-19 0,18 19,1-18,-1-1,20 19,17 0,-17 19,-1-1,0 20,-18-1,-1 19,1-19,-19 19,-19-19,1 0,-19 0,18-18,0 0,1-1,-1-18,38-18,-19-1,18-18,1-19,18 0,-18 19,-1-19,1 19,0 0,-19 18,18 0,-18 38,-18 18,-1 1,0 17,1-17,18 17,-19-17,19-1,0 0,19-18,18-1,0-18,19 0,0-18</inkml:trace>
  <inkml:trace contextRef="#ctx0" brushRef="#br0" timeOffset="54632.35">11739 11218,'0'0,"-19"0,38-19,-1 19,20 0,-1 0,0 0,0 0</inkml:trace>
  <inkml:trace contextRef="#ctx0" brushRef="#br0" timeOffset="54799.73">11869 11330,'0'0,"-19"18,-18 1,19-19,18 18,18-18,1 0,18 0,0-18,19 18</inkml:trace>
  <inkml:trace contextRef="#ctx0" brushRef="#br0" timeOffset="56879.65">12613 11311,'0'0,"-18"-19,18 1,0-19,-19-1,19 1,-19 0,1 18,-1-18,1 18,-20 1,1 18,0 18,-19 1,0 18,19 1,0 17,18-17,19-1,0 0,19 0,18-18,0-19,1 0,-1 0,19-19,-19-18,-19 0,20 0,-20-1,1 1,-19 0,0 18,18 19,-18 19,19 0,0 18,-1 0,1 0,18 0,-18 1,18-20,0-18,0 0,19-18,-19-1,0-18,1 0</inkml:trace>
  <inkml:trace contextRef="#ctx0" brushRef="#br0" timeOffset="57896.03">11218 12948,'0'0,"-37"-19,18 1,1 18,-1-19,0 19,38 0,0 0,18 0,19 0,-1 0,20-18,-19 18,-1 0,1-19,-19 19,-18-19,0 19,-19-18,0 36,-19 1,0 0,1 18,-1 0,1 19,-1 0,19-1,-19 1,19-19,-18 1,18-1,-19-18,1-1,-1-18,0 0,1 0,36-18,20 18,-1-19,0 19,19-19,18 19,-18 0,0 0,0 0</inkml:trace>
  <inkml:trace contextRef="#ctx0" brushRef="#br0" timeOffset="58063.41">12297 13004,'0'0,"0"-19,0 1,19 18,-19-19,18 19,1 19,-1-19</inkml:trace>
  <inkml:trace contextRef="#ctx0" brushRef="#br0" timeOffset="58216.96">12409 13060,'0'0,"-19"18,-18 1,18-19,1 0,18 18,18 1,19-19,1 0</inkml:trace>
  <inkml:trace contextRef="#ctx0" brushRef="#br0" timeOffset="61504.37">12799 12688,'0'0,"-18"-19,-1 0,0 1,1 18,18 18,18 20,-18-1,19 0,0 19,18-19,-19 0,1 19,0-19,-1-18,-18-1,0 1,19 0,-38-38,38-18,-19 18,18-18,20 0,17 0,1 18,0-18,-19 37,19-19,0 38,-19-19,-18 18,18 1,-37 18,0-18,-19 18,-18-18,0 18,-19-19,19 1,-19 0,0-19,19 18</inkml:trace>
  <inkml:trace contextRef="#ctx0" brushRef="#br0" timeOffset="62392.45">10864 12223,'0'0,"0"-38,0-18,0 19,0 0,0 0,0 18,0 1,0-1,0 38,19-1,-19 38,0-19,19 19,-1-19,1 1,-1-1,1-19,18 1,-18-38,18 19,-18-37,18 19,-18-38,-19 18,18-17,-36 17,18 1,0 19,0 36,18 1,-18 37,19-1,-1 20,1-19,-19 18,19-18,-19 0,0-19,-19 0,0 0,1-18,-19 0,-1-19,1 18,0-18,18 0,-18 0</inkml:trace>
  <inkml:trace contextRef="#ctx0" brushRef="#br0" timeOffset="62656.71">12185 12260,'-18'0,"-1"-19,0 19,38-18,0 18,18 0,-18-19,18 19</inkml:trace>
  <inkml:trace contextRef="#ctx0" brushRef="#br0" timeOffset="62799.39">12223 12409,'0'0,"-38"18,20 1,-1-1,0-18,38 19,18-38,1 19</inkml:trace>
  <inkml:trace contextRef="#ctx0" brushRef="#br0" timeOffset="66168.25">12855 12018,'0'0,"-19"0,1-19,-1 19,1-18,-1 18,19-19,19 19,-19-19,-19 1,0 36,1-18,-1 19,-18 0,18 18,-18 19,0-1,18 1,1-18,18 17,0-17,0-20,18 1,20-19,17-19,1 1,0-38,0 19,0-19,-19 0,-19 0,1 19,-19 0,19 18,-19 0,18 19,1 38,-1-1,1 19,18-1,-18 1,18-18,0-1,19-19,-19-18,19 0</inkml:trace>
  <inkml:trace contextRef="#ctx0" brushRef="#br0" timeOffset="67760.92">14697 11404,'0'0,"-37"-19,18 1,0-1,19 1,-18-1,18 0,18 19,1-18,18 18,0 0,1 0,17 18,-17 1,-1 0,-19 18,1 0,0 0,-19 0,0-18,-19 18,0 0,1-18,-19 0,18-19,0 18,1-36,36-1,-18 0,19-36,0 17,18 1,-19 0,1 0,-19 18,19 1,-19 36,0 1,-19 18,19-18,0 18,0 0,0 0,19-18,-19 18,18-37,19 19,1-1,-20-18,19 0</inkml:trace>
  <inkml:trace contextRef="#ctx0" brushRef="#br0" timeOffset="68192.5">15311 11367,'0'0,"0"-19,0 1,0 36,0 1,0-1,18 1,-18 0,19-1,-19 1,19-19,-1 18,1-18,18-18,-18 18,-19-37,18 18,-18 0,19-18,-19 19,0-1,0 56,0-18,0 37,0-1,18 1,-18 0,0 0,19 0,-19-19,0 0,0 0,-19-18,19-1,-18 1,-19-19,18 0,0-19</inkml:trace>
  <inkml:trace contextRef="#ctx0" brushRef="#br0" timeOffset="68720.67">15534 10753,'0'0,"-19"-19,19 1,0-1,-18 0,18 38,-19 0,19-1,0 19,0 1,0-1,19 0,-1 0,1-18,0-19,18 18,-19-36,20 18,-20-37,1 18,-1-18,-18 0,0-1,0 1,-18 19,-1-1,1 0,-1 19,0 0,-18 19,19 0,-1 18,0 0,19 0</inkml:trace>
  <inkml:trace contextRef="#ctx0" brushRef="#br0" timeOffset="69447.39">16166 11274,'0'0,"-55"-19,17 19,20-18,-19 18,18-19,38 38,-1-19,1 0,18-19,-18 19,18 0,-19 0,1-19,0 19,-19 19,-19-19,0 19,1 18,-1 0,1 0,-1 0,0 19,1-19,18 1,-19-1,19-19,-18 1,18 0,-19-19,0 0,1-19,-1 19,38-19,-19 38,18-19,20 0,-20 0,19 19,1-38,-1 19,-19 0,20-19,-1 19,0-18,-18-1,-1 1,1 18,-1-19</inkml:trace>
  <inkml:trace contextRef="#ctx0" brushRef="#br0" timeOffset="79776.23">5116 12743,'0'0,"0"-18,-19-19,38-1,0 20,18-1,19 1,-1 18,1 0,0 37,-19 0,19 0,-37 0,-1 19,-18 0,0-19,-18 0,-1 1,0-20,1 1,-1-19,38-19,-1-18,-18 0,19-19,0 0,-1 19,-18-37,19 55,-19 38,0 18,18 0,-18 0,19 0,-19 1,19-1,-1 0,19-18,-18-19</inkml:trace>
  <inkml:trace contextRef="#ctx0" brushRef="#br0" timeOffset="80128.6">5935 12706,'18'-37,"-36"74,36-93,1 38,-19 36,0 1,18 0,-18-1,19 1,0-1,-19 1,18 0,1-38,-1 19,-18-37,19 18,0-18,-19 18,18 1,-18-1,19 38,-19 18,0 19,18 18,1 1,-19-1,19-18,-19 18,18-18,-36 0,18-19,-19 0,0-18,1-19</inkml:trace>
  <inkml:trace contextRef="#ctx0" brushRef="#br0" timeOffset="80600.18">6176 11869,'0'0,"0"-19,0 1,0-1,0 38,0 18,0-18,0 18,0 0,0 0,19 0,-19 1,19-20,-19 19,18-18,1-38</inkml:trace>
  <inkml:trace contextRef="#ctx0" brushRef="#br0" timeOffset="80855.75">6214 11553,'0'0,"-38"-19,1 1,19 18,-20 0,20 0,-1 18,38 1,-1-19,-18-19,19 19,-38-18,19-1,-18 19,18 19</inkml:trace>
  <inkml:trace contextRef="#ctx0" brushRef="#br0" timeOffset="81632.32">6958 12502,'0'0,"-56"-19,19 0,-1 19,1-18,56 36,18-18,0 19,1-19,17 0,-17-19,-1 19,0 0,-18-18,-19-1,18 1,-36-1,-1 38,0-1,19 38,0-19,-18 19,18 0,0 0,-19-1,19-17,0-20,-18 1,18-1,-19-18,0 0,1 0,18-18,-19 18,38 0,-19-19,18 19,20 0,-1 0,0 0,19 0,-19-18,19 18,-19-19,19-18</inkml:trace>
  <inkml:trace contextRef="#ctx0" brushRef="#br0" timeOffset="85128.67">4688 13004,'0'0,"-19"0,1 0,18 18,-19-18,38 19,-19 0,18-1,1 19,18-18,0 18,19-18,0 18,19 0,-1-18,38 18,-19 0,18-18,1 0,-1-1,1-18,0 19,18-38,-18 19,-1-18,1-1,-1 0,-18 1,19-1,-19-18,-19 18,1-18,-1 0,1 0,-19-1,18 1,0 0,-18 0,0 0,0-19,-19 19,-18-1,18-17,-19 17,-18-17,19-1,-19 0,-19 0,19 0,-18-18,-1 18,1 0,-20-18,20 18,-19 0,-19-18,19 18,-19 0,19 0,-38 1,19 17,-18-17,-19 17,18 1,1 0,-75-37,75 36,18 20,0-19,0 18,1-18,17 18,1 1,-19-1,19 19,0 0,-19 0,0 0,1 0,-1 19,0-19,0 18,-18 1,-1-1,1 1,-1 0,20 18,-20-19,1 20,18-20,0 19,19 1,-19-1,19 0,0 0,18 19,-18 0,18 0,1 18,-1 0,19-18,-19 19,19-1,-18 1,18-1,-19 0,19 1,-18-1,18 1,18-20,-18 20,19-19,37 18,-19-18,56 0,0-19,0 0,37 0,-18 0,18-37,0 19</inkml:trace>
  <inkml:trace contextRef="#ctx0" brushRef="#br0" timeOffset="90640.26">1972 11795,'0'0,"-19"-19,19 0,-18 38,18 0,-19 18,19 19,0-1,0 1,0 0,19-19,-19 0,18 1,-18-20,19 1,0-19,-1-37</inkml:trace>
  <inkml:trace contextRef="#ctx0" brushRef="#br0" timeOffset="90800.02">1972 11534,'0'0,"-37"-18,0 18,-1-19,20 19,-1 19,1-19,18 18,0 1</inkml:trace>
  <inkml:trace contextRef="#ctx0" brushRef="#br0" timeOffset="90984.75">2288 11795,'0'0,"19"0,-19 18,18 1,1-19,0 0,-1-19,19 19</inkml:trace>
  <inkml:trace contextRef="#ctx0" brushRef="#br0" timeOffset="91131.4">2530 11943,'0'0,"-19"38,1-38,18 18,-19 1,38-19,-1 0,1-19,18 19,0-18</inkml:trace>
  <inkml:trace contextRef="#ctx0" brushRef="#br0" timeOffset="91560.4">3088 11478,'0'0,"0"-18,-18 18,-1-19,0 19,1 19,-1-1,1 1,-1 18,0 0,1 1,18-1,0 0,18-18,1 18,-19-19,37-18,-18 0,-1-18,20-1,-1 1,-19-20,-18 20,0-19,0-1,-18 20,18-19,-19 18,-18 19,18 0</inkml:trace>
  <inkml:trace contextRef="#ctx0" brushRef="#br0" timeOffset="91769.19">3516 11199,'0'0,"19"-37,-38 19,19-20,0 20,0 36,0 1,19 18,-19 19,37 0,-19-19,1 19,18-19,-18 0</inkml:trace>
  <inkml:trace contextRef="#ctx0" brushRef="#br0" timeOffset="92144.23">3497 11423,'0'0,"-37"-19,-19 0,38 1,-1 18,38-19,-1 19,38-18,0 18,0-19,18 0,-37 19,19-18,-37-1,0 19,-19-18,0 36,-19 1,19 18,0-18,0 18,19-19,-1 1,1 0,18-19,0-19,-18 19,-1-19,1-18,0 19,-38-20,0 20,1-1,-1 19,1 0,-20 0</inkml:trace>
  <inkml:trace contextRef="#ctx0" brushRef="#br0" timeOffset="92687.96">4390 11069,'0'0,"-37"0,19 0,-1 19,19-38,19 19,-1-19,19 19,-18-18,18-1,0 1,1-1,-1 0</inkml:trace>
  <inkml:trace contextRef="#ctx0" brushRef="#br0" timeOffset="92904.24">4483 10790,'0'0,"-18"19,-1-19,1 18,-1 19,19 1,-19-1,38 19,-19-1,0-17,19-1,-1 19</inkml:trace>
  <inkml:trace contextRef="#ctx0" brushRef="#br0" timeOffset="93288.11">4911 10809,'0'0,"19"-38,0 20,-1-1,-18 38,-18 18,-1 0,0 19,-18-19,0 0,0 1,-1-1,20-19,-19 1,18-19,0-19,19 1,0-1,19 1,0-1,-1 0,19 19,1 0,-1 19,19-19,0 19,-19-19,19 0,-19-19,19 0,-19-18,0 19,0-38</inkml:trace>
  <inkml:trace contextRef="#ctx0" brushRef="#br0" timeOffset="97513.24">7572 9004,'0'-19,"18"19,1-18,18 18,-18 0,18 0,0 18,19-18,-19 38,19-20</inkml:trace>
  <inkml:trace contextRef="#ctx0" brushRef="#br0" timeOffset="99345.79">12092 1656,'0'0,"19"-56,-1 19,-18-19,19-19,-19 20,-19-1,19 19,-18-1,-1 1,1 19,-1-1,-18 19,0 0,-19 37,0 19,19 0,-19 0,37-1,1 1,-1 0,19-19,37-18,-18 0,18-19,0-19,1 0,-1-18,-19 0,1 0,0-19,-1 19,-18-1,0 20,19 18,-19 18,18 20,-18 17,19-17,0-1,18 19,-19-19,1-18,18 18</inkml:trace>
  <inkml:trace contextRef="#ctx0" brushRef="#br0" timeOffset="99744.36">12799 1284,'0'0,"19"-38,-1 1,-36 19,-1-20,1 38,-20-18,1 18,-19 18,19 1,-19 37,19-19,0 19,0 0,37-19,-19 0,19-18,19-1,-1-18,20 0,-20-18,19-20,-18 1,18 0,-18 0,-1 18,1 1,0 18,-1 18,1 19,-1-18,1 18,18 0,0 1,1-20,-1-18,0-18</inkml:trace>
  <inkml:trace contextRef="#ctx0" brushRef="#br0" timeOffset="99975.74">12948 558,'-19'-18,"1"-1,-1 0,1 19,36 0,1 0,18 19,0 0,0-1,1 1,-1-1,0 1,0-19</inkml:trace>
  <inkml:trace contextRef="#ctx0" brushRef="#br0" timeOffset="100151.43">13208 446,'-111'94,"222"-188,-241 225,112-94,-1 0,19 0,-19 1</inkml:trace>
  <inkml:trace contextRef="#ctx0" brushRef="#br0" timeOffset="100304.76">12818 688,'0'0,"18"-18,20 18,17-19,1 1,19 18,18-19</inkml:trace>
  <inkml:trace contextRef="#ctx0" brushRef="#br0" timeOffset="100745.2">13841 726,'0'0,"19"0,-19 18,18 1,-18 18,0 0,0 0,0 1,0 17,0-17,0-1,0 0,0 0,0-18,19-1,-38-18,19 19,0-38,19 1,-19-19,18 18,1-18,0 18,18 1,0-1,0 19,0 0,1 19,-1-1,0 1,-18 18,-19-18,18 18,-36-19,-20 1,20 18,-38-18,0-1,0-18</inkml:trace>
  <inkml:trace contextRef="#ctx0" brushRef="#br0" timeOffset="102296.69">12409 1674,'-19'0,"19"-18,-19 18,19-19,0 1,0-1,0 0,0 1,-18-20,18 20,-19-19,19-1,-18 1,18-19,-19 1,0 17,19-17,-18-1,-1 19,1-19,-1 19,0-1,1 1,18 0,-19 0,-18 18,18-18,1 18,-1 1,0-1,1 1,-19 18,18-19,-18 19,-19 19,19-19,-19 0,19 18,-19 1,-18-1,18 1,0 18,0 0,0 1,19-1,0 0,18 19,-18 0,37-1,-18 20,36-1,-18 1,19-1,18 0,0 1,0-19,19 0,0-19,0 19,18-38,1 19,-20-18,20-19,-1 19,1-19,-1 0,0-19,-18 0,0 1,0-19,0-1,0-17,-1-1,-17 0,-1 0,0-18,-18 18,-19 0,0 0,0 0,-19 19,0 19</inkml:trace>
  <inkml:trace contextRef="#ctx0" brushRef="#br0" timeOffset="102967.87">9934 1191,'0'0,"-18"-19,18 0,0 1,18-1,1 1,18 18,0-19,1 38,17-1,-17 1,-1 18,-19 0,1 19,-19 0,-19-19,19 19,-18-19,-1-18,1 18,18-19,-19-36,38-1,-1-37,1 19,-1-19,1 1,-19 17,19 1,-1 0,-36 18,18 1,0-1,0 38,0 18,0 0,0 0,18 19,1 0,18-19,19-18,18-1,19-18</inkml:trace>
  <inkml:trace contextRef="#ctx0" brushRef="#br0" timeOffset="103856.5">13971 633,'0'0,"-18"-19,-1 0,0 1,1 18,-1 0,-18 0,0 18,-19 1,19 0,-19 18,0 19,-18-1,37 1,-19 19,37 18,1 0,18 18,18 1,19-19,19 18,0-36,18-1,19-18,0-19,0-18,19-19,-19-19,19-18,-1-19,-18-18,0-1,-37-36,0 18,-19 0,-37-19,0 19,-18 19,-38-19,0 18,-18 20,-19 17,18 1,1 19,-1-1,19 19,1 0,-1 19,19-1</inkml:trace>
  <inkml:trace contextRef="#ctx0" brushRef="#br0" timeOffset="104296.38">14753 428,'0'0,"18"-19,1-18,-19 18,-19 38,19 0,0-1,19 19,-19 1,18-20,20 1,-1 0,0-1,0-18,19-18,-19-1,0 0,1-18,-20 18,1-18,-19 19,0-1,-19 0,19 38,-18 37,-1-19,0 38,1-1,-1 0,-18-18,18 19,1-20,-19-17,-1 17,-17-17,-20-20,1 1</inkml:trace>
  <inkml:trace contextRef="#ctx0" brushRef="#br0" timeOffset="104896.45">12613 1823,'0'-18,"19"-1,-19 0,18-18,1 0,0-19,-1 0,19-18,-18-1,18 1,-18-19,18 19,0-1,0 19,1-18,-20 18,1 0,-1 1,1-1,0 19,-1-19,-18 19,19-19,-38 19,19-1,-37-92,37 93,-19 0,1-1,-1 20,1-1,-1 19,0 0,19 19,-18 18</inkml:trace>
  <inkml:trace contextRef="#ctx0" brushRef="#br0" timeOffset="105912.06">15032 316,'0'0,"-56"0,19 19,-19-19,19 18,-1 1,20-19,-1 19,1-19,18 18,18-18,-18 19,19-38,-1 19,-18-18,19 18,18-19,0 19,19 0,-19 19,19-19,0 18,-19-18,0 0,1 19,-20-19,1 18,-1 1,-18 0,-18 18,-19 0,-1 19,-17-19,-1 19,-19 0,20-19,17 0,-17-18,36 18,0-37,38 19,0-19,36-19,1 0,37 1,0-19,0 18,-18-18,-19 18</inkml:trace>
  <inkml:trace contextRef="#ctx0" brushRef="#br0" timeOffset="106872.57">13469 372,'0'0,"-19"0,-18-19,0 1,-19-1,19 1,-19-1,0 0,0 19,1 0,-20 19,1-19,-1 19,1-1,0 19,18-18,-19 18,38-18,-19 18,1 0,17 19,1-19,19 19,-20 0,20 18,-19-18,18 19,0-20,19 38,0-18,-18 18,36 18,-18-18,19 0,0 1,18-1,0-19,-18 0,36 1,-17-19,-1-1,19-17,-1-1,20-19,-1-18,19 0,-18-18,18-19,0-1,0-17,0-20,18-36,1-1,-19-37,0 19,-19-19,-18 19,-19 18,-18-18,-38 37,1 0,-38 19,0-1,-18 19,-1 19</inkml:trace>
  <inkml:trace contextRef="#ctx0" brushRef="#br0" timeOffset="107464.24">13041 2381,'0'0,"0"-18,0-1,0 38,0-1,19 1,-19 18,18 0,1 0,-1-18,20 0,-1-1,0-18,0-18,1-1,-20-18,19 0,-18-19,0 19,-19-1,18 20,-18-1,0 38,0-1,19 38,-19 19,18-1,1 19,0 0,-19 0,0-18,0-1,-19 0,0-36,-18 17,0-36,0 0,-19-19,19-19,18 0,0-36,19-1,38-37,36 0,19-37,37 18</inkml:trace>
  <inkml:trace contextRef="#ctx0" brushRef="#br0" timeOffset="125441.3">10716 12613,'0'0,"-19"0,0 0,19 19,19-19,-19 18,19 1,-1 0,1-19,-1 18,1-18,18 19,0-19,1 18,-1-18,19 0,-1 19,1-19,0 0,0 0,0 19,0-19,-19 0,19 0,-1 0,-17 0,17 0,-17-19,-1 19,19 0,-19 0,0 0,19-19,-19 19,19-18,0 18,-19-19,0 19,0-18,0 18,1 0,-1-19,0 19,-18-19,18 19,0-18,0 18,-18 0,18-19,-18 19,-1 0,1 0,18-18,-18 18,-19-19,18 19,1 0,0-19,18 19,-19-18,1 18,0-19,-1 19,1 0,-1-18,1 18,0-19,-1 19,1 0,-1-19,20 19,-20 0,1-18,-1 18,20-19,-20 1,1 18,-1-19,1 19,0-19,-1 1,1 18,-1-19,-18 1,19 18,0-19,-1 19,-18-19,19 19,-19-18,18 18,-36 0,-1 0</inkml:trace>
  <inkml:trace contextRef="#ctx0" brushRef="#br0" timeOffset="134425.57">17618 11311,'0'0,"37"-37,0 0,-18-1,-1 20,-18-19,0 18,0 0,-18 1,-20 18,1 0,0 37,-19-18,0 18,19 0,0 0,18 0,1 1,18-1,0-19,18-18,19 0,1 0,-1-18,0-1,0 1,1-20,-1 20,-19-1,1 1,0 18,-1 18,-18 1,19-1,-1 20,1-1,18-19,-18 1,18 0,19-19</inkml:trace>
  <inkml:trace contextRef="#ctx0" brushRef="#br0" timeOffset="134807.43">18213 10976,'-19'-37,"38"74,-38-111,1 55,-1 0,0 38,19 18,0 19,0 0,0 0,0 0,0-1,0 1,19-19,-19-18,0 0,19-57,-19 20,18-38,1 19,18 0,0-1,0 1,19 18,-19 19,1 0,-1 38,0-20,-18 20,-19-1,0 0,-19 0,-18 0,-19 1,0-20,-18 19</inkml:trace>
  <inkml:trace contextRef="#ctx0" brushRef="#br0" timeOffset="135704.23">14715 12557,'0'0,"-18"-37,-19 19,18-1,0 0,19 1,19 18,0 0,18 0,0 18,0 1,-18 0,18 18,-37 0,19 19,-19-19,-19 0,0 0,1 1,-1-20,-18 1,18-1,1-36,18-1,0 1,18-20,1-17,0 17,-1-17,1 17,-1 1,-18 19,0-1,19 19,-19 19,0 18,0 0,0 0,0 19,0-19,19 0,-19 1,37-1,-19-19,20 1</inkml:trace>
  <inkml:trace contextRef="#ctx0" brushRef="#br0" timeOffset="136096.04">15311 12576,'37'-56,"-74"112,74-93,-56 55,19 1,0 0,0-1,19 1,0-1,-1-18,1-18,18-1,-18-18,-1 18,-18-18,19 19,-19-1,0 0,18 38,1 0,-19 18,19 0,-19 19,0 0,0-1,0 1,0 0,0-19,-19 0,0-18,1 18,-1-37,-18 19,18-38</inkml:trace>
  <inkml:trace contextRef="#ctx0" brushRef="#br0" timeOffset="136352.27">15683 11869,'0'0,"-19"-37,19 18,-18 1,18-1,-19 0,19 38,19 0,-19 18,0 0,18 0,-18 19,19-19,-19 0</inkml:trace>
  <inkml:trace contextRef="#ctx0" brushRef="#br0" timeOffset="136808.31">16148 12371,'0'0,"-19"0,1 19,36-19,19-19,1 19,-1 0,0-18,-18 18,18-19,-19 19,-36 19,18-1,-19 1,1 18,-1 0,-18 19,18-19,-18 19,18-19,1 1,-1-20,1 1,-1-1,19 1,19-19,18-19,0 19,19-18,0 18,18-19</inkml:trace>
  <inkml:trace contextRef="#ctx0" brushRef="#br0" timeOffset="140656.46">18064 12446,'0'0,"0"-19,19 1,-19-1,18-18,1 0,-19 18,18-18,-18 18,-18 1,18-1,-19 0,1 19,-1 0,-18 0,0 0,18 19,-18 18,0-18,-1 18,20 0,-1 0,19-18,0 0,19 18,-1-19,1-18,18 0,-18-18,18-1,-18 1,18-1,-19 0,1 1,0-1,-19 1,18 18,-18-19,19 38,-19-1,0 1,18-1,1 1,0 0,-1 18,1-19,-1 1,1-19,0 19,18-38,-19 19</inkml:trace>
  <inkml:trace contextRef="#ctx0" brushRef="#br0" timeOffset="141096.41">18659 12223,'0'0,"19"-19,0 0,-1 1,-36-1,18 0,0 1,-19 18,0-19,1 19,-19 19,-1-1,1 1,0 18,0 1,18-1,0-19,1 20,36-20,-18 1,19-1,0-18,18 0,-19-18,20-19,-20 18,20-18,-20 0,1 18,-1 0,-18 1,19 18,0 18,-1 1,1 0,-1 18,1-19,0 1,-1-19,1 19,18-38</inkml:trace>
  <inkml:trace contextRef="#ctx0" brushRef="#br0" timeOffset="141517.31">19087 11795,'0'0,"0"-19,-18 19,18 37,0 19,0-19,0 38,0-1,18-18,1 18,-19-36,0-1,0 0,0-18,0-1,0-36,18-20,-18 1,19 0,18-19,0 19,19 0,0 18,0 19,-19-19,0 38,0 0,-18 18,-19-19,0 20,-37-1,0 0,-1 0,-17-18,-1 18,0-18,0-19</inkml:trace>
  <inkml:trace contextRef="#ctx0" brushRef="#br0" timeOffset="142032.37">17971 13376,'0'-19,"0"1,19 36</inkml:trace>
  <inkml:trace contextRef="#ctx0" brushRef="#br0" timeOffset="142198.59">18771 13153,'19'-19,"-38"19,0-19,1 19</inkml:trace>
  <inkml:trace contextRef="#ctx0" brushRef="#br0" timeOffset="142366.59">19552 12967,'0'0,"37"-19,-55 38,-1-19</inkml:trace>
  <inkml:trace contextRef="#ctx0" brushRef="#br0" timeOffset="142503.75">20185 12874,'111'-38,"-222"76,222-94,-92 56,-19-19</inkml:trace>
  <inkml:trace contextRef="#ctx0" brushRef="#br0" timeOffset="143360.81">21152 11441,'0'0,"-37"-37,0 18,18-18,19 19,0-1,19 19,18-19,0 38,0-19,1 37,-1 0,-19 1,1 17,-19-17,-19 17,1-17,-1-1,-18 0,0-18,18-1,1 1,18-38,18 1,1-20,18-17,0-1,19-19,-19 20,0-1,1 0,-20 19,-18 0,19 37,-19 18,-19 19,19 19,0-19,0 19,0 0,19-19,-1 0,20-18,-1 0,0-19</inkml:trace>
  <inkml:trace contextRef="#ctx0" brushRef="#br0" timeOffset="143650.47">21543 10511,'0'0,"-19"-37,1 18,18 1,-19-1,38 38,-19 18,18 0,-18 19,19-19,-1 0,1 0,0-18</inkml:trace>
  <inkml:trace contextRef="#ctx0" brushRef="#br0" timeOffset="143920.62">21859 10474,'19'-19,"-38"38,38-19,-19 18,-19 1,-18 18,18 0,-18 1,19-20,-20 1,20-1,-1 1,38-19,-19 19,18-19,20 18,-1-18,19 19,-19-1,19 1</inkml:trace>
  <inkml:trace contextRef="#ctx0" brushRef="#br0" timeOffset="144528.26">22175 11274,'0'0,"-18"-19,-1 19,19-18,-18 18,36-19,1 19,-1 0,20 0,-1 0,0 0,-18 0,-1 0,1 0,-1 19,-36 18,-19-19,18 20,-18-1,0 0,18 0,-18 0,18 1,-18-20,37 1,-19-1,1-18,36 19,1-38,18 19,0-18,19-1,19 1,-1-1,0 0</inkml:trace>
  <inkml:trace contextRef="#ctx0" brushRef="#br0" timeOffset="145047.41">21375 10381,'0'0,"-18"0,36 0</inkml:trace>
  <inkml:trace contextRef="#ctx0" brushRef="#br0" timeOffset="145935.96">21692 11292,'0'0,"0"-18,0-1,0 1,0 36,18 19,-18-18,19 18,-19-18,19-1,-1 1,1-19,18 0,-18 0,-1-19,1 1,-19-19,18-1,-36 20,18-19,0 18,-19 0,19 1,19 36,-19 1,0 18,18 19,-18 18,0 1,0-1,0 1,0-20,0 20,-18-38,18 0,-19-18,-18-1,18-18,-36 0,17-37</inkml:trace>
  <inkml:trace contextRef="#ctx0" brushRef="#br0" timeOffset="146280.57">21785 10530,'0'0,"0"-19,-19 38</inkml:trace>
  <inkml:trace contextRef="#ctx0" brushRef="#br0" timeOffset="153712.63">21841 10530,'0'0,"-19"0,0-19,1 19,-1-19,1 38,18-38,-19 19,0 0,1 0,-1 0,19-18,-19 18,1 0,-1 0,19 18,-18-18,18 19,0 18,0 0,0 1,0 17,18-17,-18 17,19 1,-1-19,-18 1,19-1,-19-19,19 1,-19 0,0-38,18 0</inkml:trace>
  <inkml:trace contextRef="#ctx0" brushRef="#br0" timeOffset="154039.29">21915 10474,'93'-37,"-186"74,186-37,-130 18,0 20,-19-1,0-19,19 20,-19-20,19 1,-1-1,1-18,19 19,-1-19,38 19,-1-19,19 18,1-18,-1 19,19-1,0-18,-19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6T05:05:13.98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3460 3386,'0'0,"37"-19,-18 1,0-1,-1 0,1-18,-19 19,0-20,-19 20,1-1,-1 1,-18-1,-19 19,19 0,-19 19,0 18,19-19,0 20,0 17,18-17,19-1,0 0,19-18,18-1,19-18,-1 0,1-18,0-20,0 20,-19-19,-18-1,-1 20,1-1,-1 1,-18-1,0 38,0-1,-18 19,18 1,-19 17,19 20,0-1,-18 19,18-18,0-19,-19-1,19-17,0-1,0-19,0 1,19-38,-19-18,0 19,18-20,19-17,-18 17,18 1</inkml:trace>
  <inkml:trace contextRef="#ctx0" brushRef="#br0" timeOffset="432.83">3925 3646,'0'0,"19"0,-38 0,1 0,-1 19,-18 18,18 0,1 1,-1-1,19 19,0-19,19 0,-1-18,1-1,18-18,0 0,-18-18,18-20,0 1,-18-19,-19 19,0-19,-19 0,1 19,-19 19,-1-20,-17 38</inkml:trace>
  <inkml:trace contextRef="#ctx0" brushRef="#br0" timeOffset="1088.4">3702 2884,'0'0,"-19"-19,1 0,-19 1,18-1,0 1,-18-1,19 0,-20 19,1 0,-19 0,19 0,-19 19,19 0,-19-1,19 1,-19 18,19 0,-19 19,19 0,-19 0,19 18,0 0,18 1,1 18,18 0,0 18,18-18,1 19,0 0,18-1,0-18,19 0,0-18,18-19,19-19,0 0,0-37,0 0,19-19,-1-18,-18 0,0-37,-18-1,-19-18,18 0,-37-18,0-1,-18 0,-19 1,0 18,-19 0,-18 0,-19 18,-18 19,-19 1,-37 17,-1 20</inkml:trace>
  <inkml:trace contextRef="#ctx0" brushRef="#br0" timeOffset="1584.71">1339 3628,'0'0,"-18"-19,-1 0,1 1,-1 18,19-19,19 19,-1 0,57 19,-1-19,38 18,-1-18,20 19,-1-19,-19 0,1 0,-19-19,-37 19</inkml:trace>
  <inkml:trace contextRef="#ctx0" brushRef="#br0" timeOffset="1881.44">2288 3386,'0'0,"-18"0,-1-19,0 38,38-1,18 1,0 0,1-19,17 18,1-18,-19 19,1-1,-1-18,-19 19,-18 0,0 18,-37-19,0 20,-19 17,0 1,-18-18,0 17,-1-17</inkml:trace>
  <inkml:trace contextRef="#ctx0" brushRef="#br0" timeOffset="4824.31">3628 4558,'0'-19,"18"19,1 0,-1 0,1 19,0-1,-1 1,1 0,18-1,0 19,-18 19,18 0,-18 0,-19 18,0 1,0-1,-19 1,1-20,-20 20,1-19,0-1,-19 1,0-19,0 1,-18-20,0 1,-1-19,19 0,-18-19,18 1,0-20,1-17,-1-1,37 0,1-37,-1 19,0-19,38 0,-19 18,19 1,-1 18,1 0,-1 0,1 19,0 0,-1 0,-18 18,19 0,-1 1,-18-1,0 1,-18 18,18 18,-19-18,1 0,18 19,-19-19,0 18,1-18,-1 19,1 0,-1-1,-18 19,18-18,-18 18,0 0,18 1,-18-20,18 1,19-1,-18-18,36-18,1-19,0 18,-1-18,19 0,-18-1,18 20,-18-19,-1 18,1 19,0-19,-1 38,1-19,18 37,-18-18,-1 18,19 0,-18 0,0 1,-1-1</inkml:trace>
  <inkml:trace contextRef="#ctx0" brushRef="#br0" timeOffset="5496.98">2604 6176,'0'0,"-18"-37,18 0,0 0,-19 0,19 18,-18-18,-1 18,0 19,1-18,-19 36,-1 1,1-1,0 20,0 17,18-17,1-1,18 0,0-18,0-1,18 1,1-19,18-19,-18 1,18-20,0 1,-18 0,-1 0,1 18,-19 1,18 18,1 18,0 1,-19 18,18 0,1 0,-1 1,1-20,18 1,1-19,-20 0</inkml:trace>
  <inkml:trace contextRef="#ctx0" brushRef="#br0" timeOffset="6833.71">4483 3497,'0'0,"-18"-18,-1 18,1 0,-1 0,0 0,19 18,19-18,18 19,0-19,1 19,17-19,20 18,18-18,19 19,18-19,19 0,18 18,0-18,19-18,19 18,0-19,-1 19,20 0,-38-18,0 18,-37 0,-19-19,-19 19,-18 0,-18 0,-38-19,19 19,-38 0,1 0,0 0,-38 0,0 0</inkml:trace>
  <inkml:trace contextRef="#ctx0" brushRef="#br0" timeOffset="7344.91">6102 2865,'-37'-37,"18"0,1 18,-1 0,0 1,1-1,18 38,-19 18,19 19,-18-19,18 19,-19 0,19-1,0-17,0 17,-19-36,38 18,-19-18,0-38,0 1,19-1,18 0,0-18,0 37,-18-18,18 18,0 18,0 1,-18-1,18 1,-37 0,19-1,-38 1,19-1,-37 1,0 0,0-1,-19 1,0-19</inkml:trace>
  <inkml:trace contextRef="#ctx0" brushRef="#br0" timeOffset="8313.81">8186 3479,'0'0,"0"-37,18-1,1 1,-19 0,18 18,-36 1,-1-1,-18 1,0 18,0 18,-19 1,0-1,0 1,19 18,18-18,1-1,-1 1,19 0,19-19,-1 0,19 0,1-19,-1 0,0 1,0 18,-18-19,0 38,-1-19,-18 37,19-18,-19 36,18-17,-18 17,19-17,-19-1,19 0,-19-18,18-19,1 0,-1-19,1-18,18 0,0-1,-18-17,18 17,0-17,-18 36,0-18,-19 18,18 1,1 18,-1 18,-18 1,0 18,0 0,19 0,-19 19,19-19,-19 1,0 17,0-36,-19 18,19-18</inkml:trace>
  <inkml:trace contextRef="#ctx0" brushRef="#br0" timeOffset="8744.93">8390 3014,'0'0,"-56"-37,-18 18,18 0,-18 19,-1 19,20 0,-20 18,19 19,0-1,19 20,0-1,0 1,37 18,-19 0,38 0,18 0,19-19,18 1,19-20,0-17,19-20,18-18,-18-18,-1-20,1-17,-38-20,1-18,-19 0,-19 0,-19 0,1 0,-56 19,0-1,-19 19,-37 38,0-1,-19 19,1 19,-1-1</inkml:trace>
  <inkml:trace contextRef="#ctx0" brushRef="#br0" timeOffset="9151.81">7162 3237,'0'0,"-18"0,18-19,-19 19,38 19,-1 0,20 18,-1-19,0 1,19 18,0-18,-1-19,1 18,-19 1,-18-19,18 0,-37 19,-37 18,18-19,-18 20,-19-1,1 0,-1 19,0-19,19 0</inkml:trace>
  <inkml:trace contextRef="#ctx0" brushRef="#br0" timeOffset="10761.3">9153 3497,'-19'0,"19"-18,-18 18,36 18,20 1,-1 0,37-1,19-18,19 19,55-1,1-18,18 19,18-19,1 0,-19 0,19 0,-38 0,19-19,-56 19,1 0,-20 0,-36 0,-20 0,-17 0,-1 0,-19 0,1 0,-38 0,1 0</inkml:trace>
  <inkml:trace contextRef="#ctx0" brushRef="#br0" timeOffset="11672.12">12241 3386,'0'0,"19"-37,-19-1,-19 20,-18-19,0 37,-19-19,0 19,-18 19,18-1,0 1,19-1,0 20,-1-20,38 19,19-18,18-19,0 0,1 0,-1-19,19 1,-19 18,-19-19,1 19,0 0,-1 0,-18 37,0-18,19 18,-19 19,18 0,-18 0,0-1,19-17,-19-1,0-18,19-19,-1-19,1-18,18-1,-18 1,-1 0,1-19,-19 19,19 0,-1 18,-18 1,19-1,-1 0,1 19,18-18,-18 18,-1 0,20 0,-20 18,1 1,-1 0,1-1,-38 19,19 19,-37-19,0 19,-19-19,19 1,0-1,18-18,1-1,36-18,19-18,19-1,0 0,0 1,18-1,-18-18,-19 18</inkml:trace>
  <inkml:trace contextRef="#ctx0" brushRef="#br0" timeOffset="12465.67">12613 3144,'0'0,"-37"-19,-19-18,-18 19,18-1,-18 19,18 19,-19-19,1 37,-1-19,1 38,0-19,18 38,0-19,0 18,19 19,37-19,0 19,37-18,19-1,37 1,0-38,0 0,0-18,19-19,-1 0,-18-19,0-18,0-37,-18 18,-1-37,1 0,-20 0,1 0,-19 0,-18 0,-19 18,-19 1,-18 18,0-18,-37 36,-1 1,19 19,-37-1,19 0,-19 38,0 0,19 18,-19 19,18-1,1 1,18 19,0 18,0 0,38 18,-1 1,0-1,38-17,-19-1,37 0,0-19,19-18,0-19,37-18,-18-1,18-36,0-1,0 0,0-36,-19-1,19 0,-37-37,0 0,-19 18,-19-36,-18 18,-18 0,-1 18,-37-18,1 38,-20-1,-18 19,0 18,-18 0,18 19,0 0,18 19</inkml:trace>
  <inkml:trace contextRef="#ctx0" brushRef="#br0" timeOffset="12904.55">11237 3404,'0'0,"-38"0,20-18,-1-1,1 19,-1 0,0 0,19 19,0-1,19 20,18-1,0 0,19 0,0 0,18 1,1-20,-1 1,1-1,-38 1,0-19,-18 19,-1-19,-36 18,-20 1,-17 0,-1 18,-19 0,1 0,0 0,-19 19,18-37</inkml:trace>
  <inkml:trace contextRef="#ctx0" brushRef="#br0" timeOffset="14048.8">10641 2977,'0'0,"19"-38,-19 1,0 19,-19-20,1 20,-20 18,1 0,0 18,-19 1,0 18,19 0,0 19,0-19,37 19,-19-19,38-18,18 18,0-18,0-19,1 0,17-19,-17 1,-1-20,0 20,0-19,-18-1,-1 20,1-19,0 37,-19 37,0-19,18 1,-18 18,19-18,-1-1,1 1,18 0,-18-19,18 0,0-19,0 0</inkml:trace>
  <inkml:trace contextRef="#ctx0" brushRef="#br0" timeOffset="14736.07">11125 3200,'19'-19,"-19"1,18-1,-18 0,-18 38,18 0,-19-1,0 19,1 1,-1-20,0 19,19-18</inkml:trace>
  <inkml:trace contextRef="#ctx0" brushRef="#br0" timeOffset="15256.44">11423 2456,'0'0,"-19"-38,0-17,19 36,0 0,0 38,19 0,0 36,-19 1,18 19,-18-1,19 1,-19-1,18-18,-18 0,0-19,0-19,0 1,-18 0,36-57,1 20,0-19,-1-1,19 1,1 19,-1-1,19 19,-19 0,19 19,-19-1,0 1,-18 18,-19 0,0-18,0 18,-38-18,1 18,-19-19,1 1,-20-19,19 19,1-38</inkml:trace>
  <inkml:trace contextRef="#ctx0" brushRef="#br0" timeOffset="17185.36">14511 3293,'0'0,"-19"-19,1 1,36 36,-18 19,19 1,-19 17,18-17,-18 17,19 1,-38 0,19-19,-18 0,18 1,-19-20,19 1,-18 0,18-38,0-18,0-1,18 20,-18-19,0 18,19 19,-1-19,1 38,18-19,0 19,1-19,17 18,1 1</inkml:trace>
  <inkml:trace contextRef="#ctx0" brushRef="#br0" timeOffset="17344.9">15069 3404,'0'0,"0"-18,-19-1,19 1,19-1,-1 19,20 0,-1 19</inkml:trace>
  <inkml:trace contextRef="#ctx0" brushRef="#br0" timeOffset="17480.24">15199 3479,'0'0,"-19"18,-18 1,19 0,-1-1,0-18,38 19,0-19,18 18,0-36</inkml:trace>
  <inkml:trace contextRef="#ctx0" brushRef="#br0" timeOffset="17904.7">15720 3070,'0'0,"19"-19,-38-18,19 0,-19 18,19 0,-18 19,18 19,0 18,0 0,0 1,0-1,0 19,-19-19,1 19,-1-19,0 0,1-18,-1-1,1 1,-1-1,0-18,19-18,19-1,0 1,-1 18,-18 18,19 1,-1-1,1 20,0 17,-1 1,1 0,-1 0,1 0,0-19</inkml:trace>
  <inkml:trace contextRef="#ctx0" brushRef="#br0" timeOffset="29600.62">16241 3144,'0'0,"-19"-19,19 1,-18-1,18 1,0-1,-19 19,19 19,19 18,-19-19,0 20,18-1,-18 0,19 0,-19 0,0-18,0 18,18-18,-18-1,0 1,0-38,19 1,0-1,-1 1,1-20,-1 20,20-19,-1 18,0 0,0 1,1-1,-1 19,-19 0,20 0,-20 19,19-1,-18 1,-19 18,0 0,-19-18,1 18,-1 0,-18 1,-19-20,19 19,0-18,0-19,-1 0,20 0,-1 0,0-19,19 1,0-1,19 19</inkml:trace>
  <inkml:trace contextRef="#ctx0" brushRef="#br0" timeOffset="30249.52">17097 3404,'0'0,"18"-37,-18 19,19-20,-1 1,-18 0,19 18,-19-18,-19 19,1-1,-1 19,1 19,-20-1,1 1,0 18,0-18,18 18,1 0,18-18,-19-1,19 1,19-19,-19 18,18-18,1 0,-1-18,20-1,-20 1,1-1,-1 0,-18 1,19-1,0 1,-19 36,18 1,-18-1,0 1,19 0,-1-1,-18 1,19-1,-19 1,19-19,-1 0</inkml:trace>
  <inkml:trace contextRef="#ctx0" brushRef="#br0" timeOffset="30423.99">17431 3367,'0'0,"0"19,0-1,0 1,-18 0,18-1,-19 19,1-18,18 0</inkml:trace>
  <inkml:trace contextRef="#ctx0" brushRef="#br0" timeOffset="31258.18">17859 3125,'0'0,"-18"-18,18-1,-19 1,1-1,-1 19,19 19,0 18,-19 0,19 0,19 0,-19 1,0 17,19-17,-19-1,18 0,-18-18,19 18,-19-19,0 1,0-38,0 1,0-1,0-18,0 18,18-18,-18 19,19-1,0 0,18 1,-19 18,20-19,-20 38,19-19,-18 18,0 1,-1 0,-18 18,0-19,0 1,-18 0,-20 18,1-19,0 1,0 0,0-19,-1 18,1-36</inkml:trace>
  <inkml:trace contextRef="#ctx0" brushRef="#br0" timeOffset="33408.74">11850 2381,'0'0,"19"-18,-19-1,19 0,-19 1,-19 55,0 0,-18 38,0 18,0 18,-19-18,19 19,0-19,-1-19,20-18,-19 0,18 0,0-38,19 20</inkml:trace>
  <inkml:trace contextRef="#ctx0" brushRef="#br0" timeOffset="33649.25">11906 2511,'19'-37,"-1"0,1 18,-38 19,1 19,-1 18,-18 38,0-1,-19 19,19-18,0 18,-19-19,19-18,-1 0,1-1,19-17</inkml:trace>
  <inkml:trace contextRef="#ctx0" brushRef="#br0" timeOffset="33848.87">11720 2530,'0'0,"0"-56,-18 19,-20 18,1 1,-19 55,1 0,-20 19,1 37,18-18,-18 36,-1-18,1-18,36-1</inkml:trace>
  <inkml:trace contextRef="#ctx0" brushRef="#br0" timeOffset="34067.75">11664 2791,'0'0,"75"-56,-19 19,-19 18,-19 19,-36 19,-1 18,1 19,-38 18,19-18,-19 18,19-18,-19 37</inkml:trace>
  <inkml:trace contextRef="#ctx0" brushRef="#br0" timeOffset="34240.28">11888 2921,'0'0,"37"-19,-19-18,1 18,-38 19,1 0,-1 19,-18 0,0 18,-19 0,0 19,-18-19</inkml:trace>
  <inkml:trace contextRef="#ctx0" brushRef="#br0" timeOffset="34399.98">11404 3144,'0'0,"-37"0,0 0,-1 0,1 19,0-19,0 18,18-18,-18 19</inkml:trace>
  <inkml:trace contextRef="#ctx0" brushRef="#br0" timeOffset="39960.31">18845 3367,'0'0,"-18"-18,18-20,0 20,-19-19,19 18,-18 0,18 1,-19 18,0 0,1 0,-1 18,1 1,-20 0,20 18,-1 0,1 0,-1-18,19 18,0-18,19-19,-19 18,18-18,1 0,-1-18,20-1,-20 0,19-18,-18 19,0-1,-1 0,-18 1,19 18,-1 18,-18 1,19 0,-19-1,19 19,-1-18,19-19,-18 0,18-19</inkml:trace>
  <inkml:trace contextRef="#ctx0" brushRef="#br0" timeOffset="40897.21">17673 3330,'0'0,"19"-19,-19 1,19 18,-19-19,0 1,-19-1,0 19,1 19,-19-19,-1 37,20-19,-1 20,1-1,18 0,-19 0,38-18,-19-1,18 1,1 0,-1-19,20 0,-20-19,1 0,18 1,-18-1,-1-18,1 18,-19 1,18-1,-18 1,19-1,-19 38,19-19,-19 18,18-18,-18 19,0-1,19 1,-1-19,20 0</inkml:trace>
  <inkml:trace contextRef="#ctx0" brushRef="#br0" timeOffset="42183.75">17729 3516,'0'0,"0"-19,19-18,-38 19,19-1</inkml:trace>
  <inkml:trace contextRef="#ctx0" brushRef="#br0" timeOffset="43248.71">13915 4483,'0'0,"0"-37,0 0,0 0,0 18,0-18,-18 18,-1 57,19-1,-18 19,-1-1,-18 20,18-1,-18 19,18-18,1-1,-19-18,18-19,0 0,19-18,-18 0,-1-38,19 0,-18-18,18 0,0 18,0 1,0-1,18 38,1-1,18 1,-18 18,18-18,0 18,-18-18,18-19</inkml:trace>
  <inkml:trace contextRef="#ctx0" brushRef="#br0" timeOffset="43384.61">14083 4800,'0'0,"18"-19,-18 0,19 1,0 18,-1 0,1 0,18 0</inkml:trace>
  <inkml:trace contextRef="#ctx0" brushRef="#br0" timeOffset="43520.57">14287 4856,'-18'0,"-1"18,1 1,-1-19,19 18,19 1,-1-38</inkml:trace>
  <inkml:trace contextRef="#ctx0" brushRef="#br0" timeOffset="43945.73">15032 4558,'0'0,"0"-37,0 18,-19 0,0 1,1 18,-19 0,18 18,-18 1,37 18,-19 0,19 1,0 17,0 1,0-19,-18 19,-1-18,0 17,1-17,-19-20,18 1,-18-1,18-36,1 18,18-19,0-18,0 18,18 19,1-18,-1 18,20 18,-20 1,1 18,-1 19,1 0,-19 0,19-1,-19 1,0 0,0-19,18-18,1 18</inkml:trace>
  <inkml:trace contextRef="#ctx0" brushRef="#br0" timeOffset="44584.56">14567 3181,'0'0,"-19"0,0 0,38 19,0-19,55 0,19 0,19 0,18 0,37 0,19-19,19 19,18 0,19-18,0 18,0 0,0-19,-19 19,19 0,-1-19,-17 19,-1-18,19-1,-19 1,-18 18,-19-19,0 0,-19 1,-37 18,-18-19,-38 19,-18 0,0-18,-37 36</inkml:trace>
  <inkml:trace contextRef="#ctx0" brushRef="#br0" timeOffset="45576.63">15441 4576,'0'0,"0"-18,-19-1,19 1,0 36,0 19,0 1,0 17,0 1,0 0,0 0,19 18,-19-18,0-19,0 1,19-1,-19-19,0 1,0 0,-19-38,19 0,0 1,0-19,19-1,-19 20,18-19,1 18,18-18,-18 37,18-19,0 38,-18-19,-1 18,1 1,-1 0,-18 18,0-19,0 1,-18 0,-1-1,-18 1,18-1,-18-18,19 0,-20 0,20 0,-1-18</inkml:trace>
  <inkml:trace contextRef="#ctx0" brushRef="#br0" timeOffset="45984.51">16259 4781,'0'0,"38"-19,-20 1,1-1,-38 1,1 18,-20 0,1 18,-19 19,19 1,-19-1,19 0,19 19,-1-19,0-18,38 18,-19-18,19-19,18 0,-19-19,20 0,-20-18,1 0,-1 0,1 0,0 18,-19 0,18 19,1 0,-19 38,0-1,0 0,0 0,0 0,18 1,-18-1</inkml:trace>
  <inkml:trace contextRef="#ctx0" brushRef="#br0" timeOffset="46135.7">16687 5023,'0'0,"19"-19,0 19,-1 0,-18 19,19 0,-19-1,-19 19,19 1,-18-20</inkml:trace>
  <inkml:trace contextRef="#ctx0" brushRef="#br0" timeOffset="46640.37">17357 4893,'0'0,"19"-19,18-18,-37 18,18-18,1 0,-19 18,-19 1,19-1,-18 0,-19 1,-1 18,1 0,0 18,-19 1,19 18,0 0,0 1,18 18,19-19,-19 0,19 0,19 0,-19-18,19-19,-1 0,1-19,-1 1,20-19,-20-1,-18 20,19-19,-1 18,-18 0,0 38,19 0,-19 18,19-19,-19 20,18-1,1-19,-1 1,20-19,-20 0,19-19</inkml:trace>
  <inkml:trace contextRef="#ctx0" brushRef="#br0" timeOffset="47072.38">17525 4558,'0'0,"-19"-19,0 1,19-1,-18 19,18 19,0 18,0 0,18 19,-18-19,0 19,19 0,-19-19,19 0,-19-18,0-1,0 1,0-38,18 1,-18-19,19 18,-1-18,20 18,-1 0,-19 1,20 18,-1 0,0 18,-18-18,-1 38,-18-20,19 1,-38 18,1-18,-1 18,-37-18,19-1,0 1,0-38</inkml:trace>
  <inkml:trace contextRef="#ctx0" brushRef="#br0" timeOffset="47432.18">18250 4688,'0'0,"37"-19,0 1,-37-1,19 19,-38-18,1 36,-19-18,-1 19,1 18,-19 0,19 0,19-18,-1 18,19-18,0 0,19-19,-1 0,1-19,18 0,-18 1,18-1,-19 0,1 1,0-1,-1 19,-18-18,0 36,19-18,-19 19,0-1,18 20,-18-20,19 1</inkml:trace>
  <inkml:trace contextRef="#ctx0" brushRef="#br0" timeOffset="47575.9">18641 4818,'0'0,"18"0,1 0,-19 19,0 18,-19 0,19 1,-18-20</inkml:trace>
  <inkml:trace contextRef="#ctx0" brushRef="#br0" timeOffset="48569.07">19720 4651,'0'0,"18"-19,20-18,-20 18,1-18,-1 19,-18-20,0 20,-37-1,0 1,0 18,-19 0,-19 18,20 1,-1 18,0 0,37 0,1 1,-1-1,38-19,-1 20,20-38,17 18,-17-18,17 0,-17-18,-1-1,0 0,-18 1,-1-1,1 1,0 18,-1 18,-18 1,0 18,19-18,-19-1,37 1</inkml:trace>
  <inkml:trace contextRef="#ctx0" brushRef="#br0" timeOffset="48880.83">20296 4576,'19'-37,"-19"19,-19 18,1-19,-19 19,-1 0,1 0,0 19,-19-1,19 1,18-1,1 1,-1 0,38-1,-1-18,20 0,-1 0,0 0,0 0,0 0,-18 0,18 0,-18 19,-1-1,1 1,18-19,-18 19,-1-1,1-18</inkml:trace>
  <inkml:trace contextRef="#ctx0" brushRef="#br0" timeOffset="49271.84">20501 4465,'0'0,"-19"-19,19-18,-18 18,-1 19,19 19,0 18,0-18,19 18,-19 0,0 0,18 1,-18-20,0 19,0-18,0 0,0-38,38-37,-1 38,-19-1,20 19,-1 0,0 0,-18 19,18-19,-18 18,-19 1,0-1,-19 1,0 0,1-1,-19 1,-1-19</inkml:trace>
  <inkml:trace contextRef="#ctx0" brushRef="#br0" timeOffset="49633.75">21152 4521,'0'0,"37"-19,-37 0,-37 19,0 0,-19 19,19 0,-19-1,19 1,-19 18,38-18,-1 18,19-19,0 1,37-19,0 0,1-19,-1 1,0-1,-18 19,-1-18,1 18,-1 0,1 18,0-18,-1 19,1-1,-1 1,1 0</inkml:trace>
  <inkml:trace contextRef="#ctx0" brushRef="#br0" timeOffset="49776.41">21524 4688,'56'-19,"-112"38,112-19,-56 19,0-1</inkml:trace>
  <inkml:trace contextRef="#ctx0" brushRef="#br0" timeOffset="49919.03">22120 4651,'0'0,"18"0,1-19,-1 19,1-18</inkml:trace>
  <inkml:trace contextRef="#ctx0" brushRef="#br0" timeOffset="50087.58">22901 4558,'0'0,"19"0,-1 0,1-19</inkml:trace>
  <inkml:trace contextRef="#ctx0" brushRef="#br0" timeOffset="50239.17">23292 4576,'18'0</inkml:trace>
  <inkml:trace contextRef="#ctx0" brushRef="#br0" timeOffset="50711.91">23645 4111,'0'0,"0"-18,19-1,-1 1,1-1,-1 19,1 0,0 19,-19 18,0 0,-19 0,0 0,-18 19,19 0,-1-19,0-18,1 18,36-18,20-19,-20 0,38 0,-19-19,0 19,-18-19,0 19,-1 0,1 19,0 0,-1 18,1 0,-1 0,20 0,-20 1,19 17,-37-17,19-20,-38 19,1-18,-19 18,-19-18,0 0</inkml:trace>
  <inkml:trace contextRef="#ctx0" brushRef="#br0" timeOffset="52713.09">9283 6102,'0'0,"-18"-19,-1-18,0 19,19-20,0 20,19-1,0 1,-1 18,19-19,1 38,-1-1,0 1,0 18,-18 19,-1 0,-18-1,-18 20,-1-19,1-19,-1 19,0-38,1 19,-1-37,19-18,19-19,-19-19,37-19,-18 1,18 0,-19-1,1 19,0 1,-1 36,-18-18,19 37,-38 18,19 20,0 17,-18 1,18 19,18-20,-18 1,19 0,-1 0,20-19,-1-18,19 18,-1-37,1 0</inkml:trace>
  <inkml:trace contextRef="#ctx0" brushRef="#br0" timeOffset="52960.42">10399 6195,'0'-19,"0"1,19 18,0-19,18 19,0 19,0-19</inkml:trace>
  <inkml:trace contextRef="#ctx0" brushRef="#br0" timeOffset="53103.55">10530 6400,'0'0,"-19"18,0-18,1 19,36-19,1-19,18 19</inkml:trace>
  <inkml:trace contextRef="#ctx0" brushRef="#br0" timeOffset="57256.71">11888 5897,'0'0,"18"-55,1 36,-38-18,1-1,-1 38,-37-18,0 18,1 18,-20 20,1-1,-1 19,20 0,-1 18,37 0,38-18,-1 19,38-38,19 0,18 0,0-37,0 19,-19-38</inkml:trace>
  <inkml:trace contextRef="#ctx0" brushRef="#br0" timeOffset="57416.35">11534 6251,'-56'18,"19"-18,19 0,36 0,38 0,37-18,0-1</inkml:trace>
  <inkml:trace contextRef="#ctx0" brushRef="#br0" timeOffset="58471.83">11497 6028,'-19'-19,"1"0,-1 19,1 0,-1 0,19 19,19-19,18 19,19-19,-1 0,20 0,-1 0,1 0,-1 0,-18 0,-19-19,0 19,0 0,-18 0,0 0</inkml:trace>
  <inkml:trace contextRef="#ctx0" brushRef="#br0" timeOffset="60624.28">13785 5935,'0'0,"-18"-38,-1 20,0-19,19 18,-18 19,-1 19,19 18,19 19,-19-1,18-17,1 17,0-17,-1-1,1-19,-1 1,20-19,-1-19,-19 1,20-19,-20-19,1 19,-1-1,-18 1,19 0,-19 18,0 1,19 36,-19 20,18 17,-18 38,0 0,19 0,-19 19,0-19,-19-19,19 19,-18-37,-20 0,20-19,-1 0,-18-18,18-19,-18-19,19 1,-1-1,0-18,19-19,0 19,0 0,19-19</inkml:trace>
  <inkml:trace contextRef="#ctx0" brushRef="#br0" timeOffset="60808.37">14418 6009,'18'-37,"20"0,-1 18,0 0,19 19,-19 0,19 0</inkml:trace>
  <inkml:trace contextRef="#ctx0" brushRef="#br0" timeOffset="60952.75">14641 6176,'0'0,"-37"19,18 0,1-1,-1-18,38 0,36 0,1-18,19-1</inkml:trace>
  <inkml:trace contextRef="#ctx0" brushRef="#br0" timeOffset="64128.74">15553 6065,'0'-19,"18"1,-18-1,19 0,-19-18,-19 19,19-1,-18 0,18 1,-19-1,0 19,1 0,-19 19,18 18,-18-18,0 36,-1-17,20 17,-1-17,19 17,0-36,0 18,19-37,-1 19,20-38,-20 19,19-37,1 0,-20 0,1-1,18 1,-18 0,-19 0,18 18,-18 1,19 36,-19 1,0 18,0 19,18-19,-18 0,19 0,0 1,-1-20,1 1,-1-19,1 0,18-19,0 1</inkml:trace>
  <inkml:trace contextRef="#ctx0" brushRef="#br0" timeOffset="64888.68">17357 5879,'0'0,"-19"-19,1 1,-1-1,38 19,18 0,19 19,0-19,0 0,-1 0,1 0,-19 0,1-19,-20 19,1-19,-1 19,1-18,-38 18,1 0,-1 18,-18 20,0 17,0 1,-19 19,19-20,-1 20,1-19,18-1,1-17,-19-20,18 1,19-1,-19-18,19-18,19-1,18 19,0 19,1-19,18 0,-1 18,20-18</inkml:trace>
  <inkml:trace contextRef="#ctx0" brushRef="#br0" timeOffset="65048.75">18194 6009,'0'0,"0"-19,0 1,0-1,0 1,19 18,18 0,-18 0,18 18</inkml:trace>
  <inkml:trace contextRef="#ctx0" brushRef="#br0" timeOffset="65192.81">18250 6158,'0'0,"-37"18,0 1,18 0,0-1,1-18,36 19,38-19,0 0,18-19</inkml:trace>
  <inkml:trace contextRef="#ctx0" brushRef="#br0" timeOffset="67424.68">19031 5730,'0'0,"0"-19,0 1,-18 36,18 1,0 18,0 19,0 0,0 18,0-18,0 18,18-18,-18 0,0-19,0-18,0 18,0-18,-18-19,18-19,0-18,18 0,1-19,-19 19,19-1,18 1,-19 0,20 18,-1 19,0 0,0 0,0 38,-18-20,18 19,-18 1,-19-1,0-19,-19 20,-18-1,0-19,0 1,-19 0,19-19,-19 18,19-36</inkml:trace>
  <inkml:trace contextRef="#ctx0" brushRef="#br0" timeOffset="67841.16">19999 5935,'0'0,"18"-19,1 0,-38 19,-18 0,0 0,-19 38,0-1,-18 19,18-1,19 1,0 0,18-19,0 19,38-37,0-1,18 1,0-38,0 1,19-20,0 1,-19-19,19 1,-37-1,18 19,-19 18,1 0,-19 1,19 36,-19 1,18 18,-18 0,19 1,-1-1,20-19,-1 1,0 0,0-38,19 19</inkml:trace>
  <inkml:trace contextRef="#ctx0" brushRef="#br0" timeOffset="100640.9">2958 8167,'0'0,"0"-19,19 19,18-18,0-1,-18 1,18-1,-19-18,1 18,0 1,-19-20,-19 20,0-1,1 19,-19-19,-1 19,1 19,0 0,0-1,0 20,18-20,0 19,19-18,0 0,19-1,18-18,-18 0,37-18,-19 18,0-19,0 0,0 1,-18-1,0 19,-1 19,1 18,-19 0,0 19,-19 0,19 18,0 1,0-20,0-17,0-1,0 0,19-37,-1 0,1-37,18 0,0-1,1 1,-20 0,1 18,-1 1,1 18,0 0,-19 18,-19 20,19-1,0 0,-19 19,38-38,-19 20,0-20,37-18,-18 0,18-37,0 0,-18 0,18-1,-37 1,19 0,-38 0,19 0,-19 37,-18-19,19 19,-20 19,20-19</inkml:trace>
  <inkml:trace contextRef="#ctx0" brushRef="#br0" timeOffset="101032.55">3535 7925,'-38'-74,"-17"18,-1 0,-19 19,1 18,18 19,-18 0,-1 37,1 1,0 17,-1 38,1 1,37-1,-1 18,20 19,18-18,37 0,19-19,18-19,38-18,-1-19,38-37,-19-19,19-18,-37 0,-19-37,-19-1,-18-18,-19-18,-37 18,0 0,-37 0,0 0,-38 37,1 0,-38 37,19 1,-18 18</inkml:trace>
  <inkml:trace contextRef="#ctx0" brushRef="#br0" timeOffset="101329.06">1339 8334,'0'0,"-55"0,17 0,20 0,-1 0,38 0,18 0,19 0,37 19,18-19,20 19,18-19,-19 18,0-36,0 18</inkml:trace>
  <inkml:trace contextRef="#ctx0" brushRef="#br0" timeOffset="101588.05">2158 8148,'0'0,"-37"-18,0 18,55 18,19 1,19 0,0 18,18 0,-18 0,19-18,-38 18,0 0,-18 0,-19 1,-19 17,-18-17,0 17,-19-17,0-1</inkml:trace>
  <inkml:trace contextRef="#ctx0" brushRef="#br0" timeOffset="103193.17">7683 8334,'0'0,"19"-37,-19 0,18 0,-36 0,-1 18,1-18,-20 18,20 19,-38-18,19 36,-19 1,19-1,-19 20,19-20,18 19,1 1,18-20,0 1,18-1,19-18,1 0,-1-18,0-1,0 1,0-1,-18 0,18 1,-18 18,-19 18,0 1,18 18,-18 19,0 18,0-18,0 19,0-20,19 1,-19-19,0-18,0 0,19-19,-1-19,1-18,-1-19,20 19,-20-19,19 0,-18 19,18 0,-37 18,19 1,-19-1,18 19,-36 19,18-1,0 19,0 1,0-1,0 0,0 0,0 0,0 1,0-1,0 0,0-18,0-1</inkml:trace>
  <inkml:trace contextRef="#ctx0" brushRef="#br0" timeOffset="103600.7">7944 8000,'0'0,"-38"-56,-17 18,-1 1,-19 0,20 18,-20 19,1 19,18 18,-18 19,-19 0,37 18,-19 19,20 19,17-19,20 19,36-1,1-18,37-18,0-1,37-18,18-19,1 0,-1-37,20 0,-1-37,-18 0,-1-19,-36-18,-20-38,-17 19,-20-19,-36 1,-20 18,1 18,-37 20,18 17,-18 1,-20 37,20 0</inkml:trace>
  <inkml:trace contextRef="#ctx0" brushRef="#br0" timeOffset="104656.27">12092 8130,'0'0,"19"-37,-19-1,0 1,0 19,-19-20,1 20,-20-1,1 19,-19 0,1 19,-1 18,19 0,-1 0,1 19,19-19,36 1,-18-1,37-19,1-18,-1 0,0-18,0-1,0 1,1-1,-20 0,-18 1,19-1,-19 38,18-19,-18 37,0 19,0 0,-18 18,18 0,0 1,18-1,-18-37,0 1,0-1,19-74,0-1,-1-17,1-1,18 0,0 0,19 19,-19 18,-18 1,18-1,-18 38,-19 37,-19-19,1 19,-20-1,1 1,19 0,-20-19,20 0,18-18,0 0,18-19,38 0,0-19,0 0,0 1,18-1,-18-18,-19 0</inkml:trace>
  <inkml:trace contextRef="#ctx0" brushRef="#br0" timeOffset="105087.93">12371 7888,'0'0,"-74"-37,0-1,-1 1,-18 37,0-18,0 36,0 1,0 18,0 19,19 18,-1 1,19 18,19 18,19 1,36 0,19-1,38 1,18-38,0 1,37-20,-18-17,-1-38,1 0,0-19,-38-37,0 0,-18-37,-19 0,-18 0,0 0,-38 0,0 19,1 18,-1 0,-18 19,0 19,0-1,-1 19,20 0,-1 0</inkml:trace>
  <inkml:trace contextRef="#ctx0" brushRef="#br0" timeOffset="105632.64">12576 7906,'0'0,"-19"-37,1 0,-19 0,-1 0,1-1,0 20,-19-1,0 1,19 18,-37-19,18 38,-19-19,1 18,0 1,-19-1,0 20,18-1,-18-19,0 38,19-19,-1 19,20 0,-1 19,19 18,-1 0,20 18,18-18,0 19,18-1,1 1,37 0,0-19,37 0,0-19,37-18,0-19,-18 0,36-37,-17-18,-20-19,20-38,-20 1,-18-19,0-19,-18 0,-1-36,-37 17,-18 20,-1-1,-36 1,-1 18,-37 18,1 1,-38 36,-19 1</inkml:trace>
  <inkml:trace contextRef="#ctx0" brushRef="#br0" timeOffset="106705.33">4037 8316,'-19'0,"1"0,-1 0,38 18,-1-18,38 0,0 19,18-19,19 0,19 0,18 0,0 0,38 0,-19 0,18 0,1-19,-1 19,-18 0,0-18,-19-1,-18 19,-1-18,1-1,-38 0,19 19,-37-18,0-1,0 19,-38 0,19-18,-18 18,0 0,-19-19,-19 19</inkml:trace>
  <inkml:trace contextRef="#ctx0" brushRef="#br0" timeOffset="107024.38">6511 8018,'-37'0,"18"0,1-18,-1 18,1 0,36 18,1-18,18 19,19-1,0 1,18-19,-18 19,18-19,-18 18,0-18,0 19,-19-1,-18 1,-1 0,-18-1,-18 1,-1-1,-18 20,-19-1,-19 0,1-18,0 18</inkml:trace>
  <inkml:trace contextRef="#ctx0" brushRef="#br0" timeOffset="107584.39">5023 8074,'0'0,"0"-19,19-18,-1 0,-36 0,-1-1,0 20,1-1,-19 1,-19-1,19 19,-19 0,18 19,1-1,0 19,0-18,18 18,19-18,0 0,19-1,37 1,-19-19,19 0,0 0,-1-19,-17 1,-1-1,0 0,-18 1,-1 18,-18-19,19 38,-19-1,18 1,-18 0,19-1,18 1,-18-1,18 1,19-19,-19-19,0 19,19-18</inkml:trace>
  <inkml:trace contextRef="#ctx0" brushRef="#br0" timeOffset="108477.64">8744 8651,'-19'0,"0"0,1 0,36 0,1 18,18-18,0 0,19 0,19 0,18 0,0 0,18-18,38-1,19 0,18 1,0-1,0 1,-19-1,1 19,-20-19,-17 19,-20-18,-18 18,-18-19,-1 19,1 0,-20 0,1-18,-19 18,19 0,-19-19,1 19,-1 0,-19-19,1 19,0 0,-19-18</inkml:trace>
  <inkml:trace contextRef="#ctx0" brushRef="#br0" timeOffset="108832.87">11292 8223,'0'0,"-55"-19,-1 19,19 0,-1 0,1 0,18 0,1 19,-1-19,19 18,0 1,37 0,-18-1,18-18,19 19,0-1,-19-18,19 19,-19-19,0 0,-18 19,0-19,-38 18,0 1,-18-1,-19 20,-18-1,0-19,-20 20,1-1</inkml:trace>
  <inkml:trace contextRef="#ctx0" brushRef="#br0" timeOffset="109354.86">9320 8148,'0'0,"-37"-37,19 0,18 18,-19 1,0 36,19 1,0 18,0 19,19 0,-19 18,0-18,19 0,-19 0,0-19,0 0,0-18,18-1,-18-36,0-1,19-18,-1 0,1-1,37 1,0 0,-1 18,1 1,0 18,18 0,-36 18,-1 20,-19-20,1 19,-38-18,-18 18,-19 0,1-18,-1 18,-19-18,1-1</inkml:trace>
  <inkml:trace contextRef="#ctx0" brushRef="#br0" timeOffset="110256.71">12762 8558,'19'-19,"18"19,0-19,0 1,19 18,18-19,1 1,18 18,-19-19,19 19,-18 19,18-1,-19 1,-18-1,18 20,-18-1,-19 0,-18 19,0-19,-38 19,0-19,-36 19,-1-19,-37 0,0 0,0 1,-19-20,19 1,19-19,-19 0,37-19,0 19,19-18,18-1,1 0,-1 1,19-1</inkml:trace>
  <inkml:trace contextRef="#ctx0" brushRef="#br0" timeOffset="110568.79">13078 8781,'19'-19,"-38"1,-18 18,18 18,-18 1,0-1,0 20,-19-1,0 0,19-18,-19 18,19 0,18-18,-18-1,37 1,0 0,19-1,-1-18,20 19,17-1,20 1,-19 0,18-19,0 18,-18 1</inkml:trace>
  <inkml:trace contextRef="#ctx0" brushRef="#br0" timeOffset="111745.64">14176 9153,'0'0,"0"-149,-19 130,1 19,-1-18,-18 36,0 1,-1 0,20-1,-19 20,18-1,19 0,-19 0,38-18,0-1,-1 1,1-19,18 0,0 0,0-19,1 1,-20-1,1-18,18 18,-18 1,-19-1,18 19,-18 19,0-1,19 1,-19 0,18-1,1 1,0-19,18 0,0 0</inkml:trace>
  <inkml:trace contextRef="#ctx0" brushRef="#br0" timeOffset="113184.68">15218 8409,'0'0,"-19"-19,19-18,0 18,0-18,19 19,18 18,0-19,0 38,19-1,-19 1,-18 18,18 0,-37 19,0 0,0 18,-18-37,-20 19,1-19,19 1,-1-20,0-18,1-18,36-20,1-17,0-1,-1 0,19-18,-18 18,18 19,-37-1,19 1,-1 19,-36 36,18 1,-19 37,19-19,0 19,0-1,0-17,19 17,-1-17,1-20,18 1,0-1</inkml:trace>
  <inkml:trace contextRef="#ctx0" brushRef="#br0" timeOffset="114464.43">15925 8427,'0'0,"-19"0,0 0,19-18,19 36,0-18,-1 0,19 0,1-18,17 18,-17 18,-1-18</inkml:trace>
  <inkml:trace contextRef="#ctx0" brushRef="#br0" timeOffset="114647.95">16036 8651,'-18'0,"36"0,-55 18,56-18,-1 0,19 0,19-18,0 36,-19-18</inkml:trace>
  <inkml:trace contextRef="#ctx0" brushRef="#br0" timeOffset="116608.39">17078 8520,'0'0,"19"-37,-19 0,0 0,-19 0,19-1,-19 20,1-1,-19 19,-1 0,1 19,-19 18,19 0,0 19,0 0,18-19,1 19,-1-38,19 20,19-20,-1-18,19 0,-18-18,18-1,0-18,1 0,-1-1,-19 20,1-1,-19 1,19-1,-19 38,18 18,-18 0,19 0,-1-18,20 18,-20-18,19-1,1-18</inkml:trace>
  <inkml:trace contextRef="#ctx0" brushRef="#br0" timeOffset="117016.01">17357 8167,'0'0,"-19"-37,1 37,-1 0,19 37,19 0,-19 19,18 0,-18 18,19-18,0 0,-1 0,-18-19,19 0,-19-18,18-19,-18-19,0-18,0 0,19-19,18 19,1-1,-1 20,19-1,-1 19,1 19,0-1,-19 20,0-1,-37 0,19 0,-38 0,-18 1,0-1,-19-19,0 1,-18 0</inkml:trace>
  <inkml:trace contextRef="#ctx0" brushRef="#br0" timeOffset="117521.32">18957 8241,'0'0,"19"-18,-19-1,0 38,0-1,0 20,0-20,18 19,1 19,-1-19,1-18,18 18,0-18,1-19,-1-19,0 1,0-20,-18 1,-1 0,1 0,0 0,-19-1,0 20,0 36,0 20,0-1,-19 37,19 1,-19 18,1-19,-1 19,1-37,-1 0,0-1,1-17,-19-20,18 1,-18-19,0 0,18-19,-18 1</inkml:trace>
  <inkml:trace contextRef="#ctx0" brushRef="#br0" timeOffset="117776.42">19701 8279,'0'0,"19"-19,-1 19,20 0,-20 0,19 0,1 19,-1-19,0 0</inkml:trace>
  <inkml:trace contextRef="#ctx0" brushRef="#br0" timeOffset="117920.17">19850 8446,'-37'19,"18"-19,1 18,55-18,0 0,0-18</inkml:trace>
  <inkml:trace contextRef="#ctx0" brushRef="#br0" timeOffset="119568.15">20557 8409,'0'-37,"0"-1,0 1,-19 0,-18 18,18 1,-18-1,0 38,-19-19,19 37,0 0,0 0,-1 19,20-19,-1 19,1-19,36-18,1 0,-1-19,20 0,-1-19,19-18,-19 18,0-18,0 0,-18 18,-1 1,1-1,-19 38,19-1,-19 19,0 1,18-1,1-19,18 1,0 0,1-19,36 0</inkml:trace>
  <inkml:trace contextRef="#ctx0" brushRef="#br0" timeOffset="120113.27">22715 8037,'0'0,"-37"-19,18 1,0 18,19-19,19 19,37 0,0-19,0 19,-1-18,-17 18,-1 0,-19 0,1 0,-19 18,-19 1,1 0,-1 18,-18 0,0 19,0 0,-1-1,1 1,0-19,18 1,-18-1,18-19,1 1,-1 0,1-1,36-36,19 18,1-19,17 19,20 0,-19 0</inkml:trace>
  <inkml:trace contextRef="#ctx0" brushRef="#br0" timeOffset="120289.24">23422 8186,'0'0,"0"-19,0 0,18 19,1 0,18 0,-18 0,18 19</inkml:trace>
  <inkml:trace contextRef="#ctx0" brushRef="#br0" timeOffset="120425.01">23459 8316,'-56'37,"112"-74,-130 93,55-38,0-18,38 19,18-19,19 0,0-19</inkml:trace>
  <inkml:trace contextRef="#ctx0" brushRef="#br0" timeOffset="122161.8">24631 8148,'0'0,"19"-18,-1-1,1 1,-38-1,19 0,-37 1,18 18,-36 0,-1 18,0 1,-18 18,18 0,0 1,19 17,0 1,37-19,0 19,37-19,0 1,37-20,1 1,-1-19,1 0</inkml:trace>
  <inkml:trace contextRef="#ctx0" brushRef="#br0" timeOffset="122311.8">24240 8353,'0'0,"-37"0,19 0,55 0,19-19,18 19,38 0</inkml:trace>
  <inkml:trace contextRef="#ctx0" brushRef="#br0" timeOffset="124968.8">3144 11199,'0'0,"19"-18,18-1,0-18,-18 0,18-1,0-17,-37 17,0 1,-19 0,-111-37,74 92,1 1,-1-1,0 20,19 17,0 1,18-19,0 1,19-1,19 0,0-18,18-19,19 0,-19-19,19 1,-19-1,0 0,0 1,-18-1,-19 0,18 19,-18 19,0 18,-18 1,18 17,-19 20,19-1,0 1,0-1,0-18,0-19,0 0,-18-18,36-1,-18-36,19-1,-19 1,18-20,-18 1,19 19,18-20,0 20</inkml:trace>
  <inkml:trace contextRef="#ctx0" brushRef="#br0" timeOffset="125296.61">3702 11423,'0'0,"0"-19,-19 19,1 0,-1 0,1 19,-1-1,0 19,1 1,18-20,18 19,1-18,0 0,18-19,0 0,0 0,1-19,-1-18,-19 18,1-18,0-19,-38 19,0 0,1 0,-19 18,-19 19,18-19,-17 19,-1 19</inkml:trace>
  <inkml:trace contextRef="#ctx0" brushRef="#br0" timeOffset="125705.48">3553 11069,'0'-149,"0"298,-18-372,-1 167,-37-18,0 36,1-17,-20 36,19 0,-18 38,0-19,-1 37,1 19,18 18,-18 38,18-19,19 19,18-1,19-18,19 0,18 0,19-18,18-19,38-1,-19-17,37-20,0 1,0-38,-18-18,-1 0,-17 0,-20-19,-37-19,0-18,-18 0,-38 0,1 0,-19 19,-19 18,0 0,-37 19,0 37</inkml:trace>
  <inkml:trace contextRef="#ctx0" brushRef="#br0" timeOffset="126064.9">1246 11237,'0'0,"-37"-19,19 19,-20 0,38-19,-18 38,36-19,-18 19,38-1,17-18,20 19,36-19,1 0,18 0,-18 0,0-19,-1 1</inkml:trace>
  <inkml:trace contextRef="#ctx0" brushRef="#br0" timeOffset="126313.4">1991 11032,'-38'0,"76"0,-113-19,57 19,36 0,38 0,0 0,0 19,18-1,-18 20,18-20,-37 20,-18 17,0-17,-38 17,-18-17,-19 17,0 1,0-19,1 1,17-20</inkml:trace>
  <inkml:trace contextRef="#ctx0" brushRef="#br0" timeOffset="127233.7">7534 11385,'0'0,"19"-18,0-19,18 18,-19-18,-18 0,0 18,0-18,-18 18,-19 19,-19 0,19 19,-19-1,0 1,0 18,19 0,18 1,1-1,-1 0,38-18,-1-1,1 1,18-19,0 0,1-19,-1 1,-19 18,1-19,0 19,-1 19,-18-1,19 1,-19 18,0 19,0-19,0 0,18 19,-18-19,0-18,0-1,19 1,0-38,-1 19,1-37,18 19,-18-20</inkml:trace>
  <inkml:trace contextRef="#ctx0" brushRef="#br0" timeOffset="127400.64">7776 11571,'19'38,"-38"-76,38 94,-19-19,0 1,0-1,0 0,18-18,-18 18,0-19,0 1</inkml:trace>
  <inkml:trace contextRef="#ctx0" brushRef="#br0" timeOffset="127816.21">7813 11199,'0'0,"-18"-55,-19-1,-19 0,19 19,-19 18,0 19,0 19,0 18,1 0,-20 38,19-1,1 0,-1 19,0 0,37 0,1 0,18-18,37 18,0-37,38-1,-1-17,19-20,0-18,19-18,-19-20,18 1,1-37,-38 18,1-18,-38-19,-18 0,-1 18,-36-18,-20 19,1-1,-19 1,-18 37,18-1,-18 38</inkml:trace>
  <inkml:trace contextRef="#ctx0" brushRef="#br0" timeOffset="128880.85">12204 11590,'-19'-19,"19"-18,-18 0,-1 0,-18 18,0 1,-1-1,1 19,-19 0,19 19,-19-1,19 1,0 18,0 0,18-18,19 18,0-18,19-19,-1 18,20-18,17-18,1-1,0 0,-19 1,0-1,-18 19,18-18,-37 36,19-18,-19 37,18-18,-18 18,0 0,-18 19,18-19,0 1,0-20,0 1,0-1,18-18,-18-18,19-19,-19 18,19-37,18 38,-18-20,18 1,-19 19,20-1,-1 19,-19 0,1 19,0-1,-19 19,-19 1,0 17,-18-17,0-1,18 0,-18 0,19-18,-1-1,38 1,-1-38,19 19,19-18,0-1,0 19,0-18</inkml:trace>
  <inkml:trace contextRef="#ctx0" brushRef="#br0" timeOffset="129644.24">12595 11497,'0'0,"-38"-56,1 19,-19 0,19 18,-37-18,18 37,-37-19,18 38,1-19,-19 19,0 18,19 0,-1 19,19 0,1 18,36 0,0 1,19-1,19 1,18-1,19 0,18-36,1-1,-1 0,19-37,0 0,0-37,-18 0,-1-1,1-17,-20-1,1-19,-19 1,-18 0,0-1,-19 1,0-19,0 18,-38 20,20-20,-38 19,0 19,-18 0,-1 18,-18 1,0 18,0 0,0 18,0 20,0 17,19-17,18 36,0 0,0 1,38 18,-1 0,19 18,19 1,-1-19,20 19,17-19,20-19,-1-18,38-19,-19-18,18-38,20 1,-1-20,-18-36,-1-1,1 1,-19-19,-19 0,-37-19,1 38,-38-19,-19 0,-18 19,-19 18,-37 19,-242-19</inkml:trace>
  <inkml:trace contextRef="#ctx0" brushRef="#br0" timeOffset="130944.13">4409 11330,'0'0,"-37"0,18 0,1 0,-1 18,0-18,1 0,18 19,18-19,1 0,18 18,19-18,0 0,18 19,1-19,18 19,0-19,18 0,1 18,18-18,0 19,1-19,-20 0,19 0,1 18,-20-18,20 0,-20 0,-18 0,19 19,-19-19,0 0,-19 0,-18 0,0 0,-38 0,20 0,-20 0,1 0,-38 0,1 0</inkml:trace>
  <inkml:trace contextRef="#ctx0" brushRef="#br0" timeOffset="131313.51">6716 11311,'0'0,"-19"-19,-18 19,18 0,-18 19,19-19,-1 0,0 19,19-1,19 1,-19-1,37 1,0-19,1 19,-1-19,0 18,0-18,0 0,-18 19,18-19,-18 0,-38 18,1 1,-1-19,-37 19,0 18,-18-19,0 20,-19-20,0 19</inkml:trace>
  <inkml:trace contextRef="#ctx0" brushRef="#br0" timeOffset="132864.13">5860 10846,'0'0,"-18"-56,-1 19,0 0,1 18,-20-18,1 18,0 19,0 0,0 19,-19 18,19 0,18 19,0 0,1 0,18-1,18-17,1-1,18-19,0-18,19 0,-19 0,1-37,-1 19,0-38,-18 19,-1-1,1-17,-19 36,19 0,-19 1,18 55,-18 0,19 19,-1 0,1-19,0 0,18 0,0-18,0 0,0-38,1 19,-1-37,-19 18,20-37</inkml:trace>
  <inkml:trace contextRef="#ctx0" brushRef="#br0" timeOffset="133704.85">8520 11813,'0'0,"-37"-18,0 18,18 0,1 0,36 0,20 0,17 0,20 18,18-36,37 36,0-36,1 18,17 0,20 0,-1 0,1 0,-1 0,1 0,-20-19,1 19,0-19,-19 19,-18 0,-19-18,18 18,-36-19,-1 19,1 0,-19-18,-19 18,-19 0,1 0,0 0,-1 0,-36 0</inkml:trace>
  <inkml:trace contextRef="#ctx0" brushRef="#br0" timeOffset="134032.66">11255 11534,'0'0,"-18"0,-1-18,0 18,1 0,-1 0,1 18,18 1,0-1,37 1,-19-19,20 19,17-19,-17 0,-1 18,0-18,0 0,-18 19,-1-19,-36 0,18 18,-37 1,-1 0,-17-1,-1 19,-19-18,20 18,-39-18</inkml:trace>
  <inkml:trace contextRef="#ctx0" brushRef="#br0" timeOffset="134616.46">9209 11144,'0'0,"0"-38,-19 1,19 18,-18 1,18-1,0 56,0 1,18 18,-18 18,19-18,-1 18,1-18,0 0,-19 0,18-38,1 19,-19-18,18-19,-18-19,0 1,0-1,19-37,0 19,18 0,19 0,-19 18,19 1,-1 18,-17 0,-1 18,0 19,-18-18,-1 18,-36 0,-1-18,-18 18,-19-18,19-1,-19 1,19-19,-19 0,19 0</inkml:trace>
  <inkml:trace contextRef="#ctx0" brushRef="#br0" timeOffset="137232.46">13971 11478,'0'0,"0"-55,0-1,0 19,-18-1,18 20,0-1,18 56,-18 1,0 17,19 1,-19 19,0-1,18 0,-18-18,0 0,0-19,-18-18,18-1,0 1,0 0,-19-38,1 0,18 1,0-19,0 18,0-18,18 18,1 1,-1 18,38 0,-19 0,19 18,0 1,18-1,-18 1</inkml:trace>
  <inkml:trace contextRef="#ctx0" brushRef="#br0" timeOffset="137384.37">14715 11571,'0'0,"0"-18,-18-1,18 1,18 18,1-19,18 19,0 0,1 19</inkml:trace>
  <inkml:trace contextRef="#ctx0" brushRef="#br0" timeOffset="137520.67">14846 11646,'-131'56,"262"-112,-280 130,130-55,38-19,18 0,19 0,18-19</inkml:trace>
  <inkml:trace contextRef="#ctx0" brushRef="#br0" timeOffset="141920.51">15832 11125,'0'0,"0"-37,0-1,-19 1,19 0,-19 18,19 1,0-1,-18 56,-1-18,19 37,-18 0,18 0,0-1,0 1,0 0,-19 0,19 0,-19-19,-18 0,0 0,0 0,0-18,-19 0,37-19,1 0,-1-19,19 0,19 1,-1-1,1 19,-1-18,20 18,-20 18,1 1,-1 18,1 0,0 19,-1-19,-18 19,19 0,-19 0,0-1,18-17,1-20</inkml:trace>
  <inkml:trace contextRef="#ctx0" brushRef="#br0" timeOffset="142313.77">16352 11553,'38'-56,"-20"19,-74 130,131-223,-75 92,-19 20,1 18,-20 0,1 18,-19 1,-18 18,18 0,19 1,0-1,0-19,18 20,19-20,19-18,18 19,0-38,0 1,19-1,0 0,-19-18,19 19,-19-20,-18 20,-1 18,1 0,0 18,-1 1,-18 0,19 18,-1-19,1 20,18-20,0-18,1 19</inkml:trace>
  <inkml:trace contextRef="#ctx0" brushRef="#br0" timeOffset="142704.84">16818 11218,'0'-56,"0"38,0 92,0-130,0 75,0 18,0 0,18 19,-18 0,0-19,19 0,-19 0,0-18,0 0,0-1,18-36,-18-1,19 0,0-18,-1 19,19 18,1-19,-20 19,19 0,-18 19,0-1,-1 1,-18-1,-18 1,-1 18,0-18,-18 18,-19-37,19 19,19-19</inkml:trace>
  <inkml:trace contextRef="#ctx0" brushRef="#br0" timeOffset="143128.84">17208 10939,'0'0,"37"-56,-18 37,0-18,-1 19,1 18,-1 18,1 1,-19 18,19 19,-19-19,0 19,-19 0,19-19,19 19,-19-38,0 20,18-20,1 1,-1-19,20 0,-20 0,1 0,0 0,-1 0,-18 18,19 1,-19 18,18 0,1 19,-19 0,0 0,0 0,0-1,0-17,-19-20,1 19,-19-18,-1 0,1-19,0 0</inkml:trace>
  <inkml:trace contextRef="#ctx0" brushRef="#br0" timeOffset="145249.24">17059 12036,'0'0,"-37"-18,19 18,-20-19,20 1,-1 18,19-19,-18 38,18-1,-19 1,19 18,-19 19,19 0,0 0,0-1,0 1,19 0,-19 0,19-19,-1 0,19-18,1-1,36-36,19 18,0-19,37-18,19 18,0-18,-19 19,0-1,-18 0,-19 1,-19-1,-18 19,-19 0,-18-18,0 18,-38-19</inkml:trace>
  <inkml:trace contextRef="#ctx0" brushRef="#br0" timeOffset="145536.37">18083 12111,'-38'-19,"76"38,-94-38,37 19,1 0,18 19,37-1,0 1,19 18,0-18,-1 0,1 18,0-19,-19-18,0 19,-18 0,0-1,-38 1,0 18,-18 0,-37 0,-1 1,-18 17,0 1</inkml:trace>
  <inkml:trace contextRef="#ctx0" brushRef="#br0" timeOffset="150344.54">18715 11069,'0'0,"-18"0,-1-19,38 1,-1-1,1 19,18 0,0 0,0 19,-18-1,18 20,-37-1,0 19,0 0,-18-19,-1 19,-18-1,0-17,18-20,0 1,1-1,-1 1,19-38,19 1,-1-1,1-37,0 19,-1-19,19-18,1 18,-20 0,19 19,-18 0,-19 18,19 1,-19-1,0 38,0-1,-19 19,19 19,0-18,19 17,-19-17,18-1,1 0,-1-18,38 18,0-37</inkml:trace>
  <inkml:trace contextRef="#ctx0" brushRef="#br0" timeOffset="150641.26">19534 11162,'-19'-18,"38"-1,18 19,0-19,19 19,-19 0,19 0,-19 0,-18 19</inkml:trace>
  <inkml:trace contextRef="#ctx0" brushRef="#br0" timeOffset="150761.67">19534 11367,'37'0,"-74"0,148-19,-36 1</inkml:trace>
  <inkml:trace contextRef="#ctx0" brushRef="#br0" timeOffset="151929.37">18510 11943,'0'0,"-18"-18,-1-1,19 1,-18-1,18 0,18 19,-18-18,19 18,-19-19,18 19,1-18</inkml:trace>
  <inkml:trace contextRef="#ctx0" brushRef="#br0" timeOffset="152336.85">18604 11720,'37'-18,"-74"36,74-18,-56 19,19 18,-18 0,36 0,-18-18,19 18,-1 0,1-18,0 0,18-1,-19-18,20 0,-20-18,19-1,-18 0,0-18,-1 19,-18-20,19 20,-19-1,0 38,0-1,0 20,0 17,0 1,0 19,0-20,0 20,-19-1,19-18,-18-19,18 1,-19-20,0 1,-18-1,19-36,-1 18</inkml:trace>
  <inkml:trace contextRef="#ctx0" brushRef="#br0" timeOffset="152520.63">19403 11813,'0'0,"75"-37,-1 18,1 1,-19-1,-1 19,1-18,0 18,-19 18,19-18,-37 0</inkml:trace>
  <inkml:trace contextRef="#ctx0" brushRef="#br0" timeOffset="152664.84">19850 12036,'-19'56,"38"-112,-19 112,37-56,19-18,-19-1,38 0</inkml:trace>
  <inkml:trace contextRef="#ctx0" brushRef="#br0" timeOffset="153216.74">19050 12781,'0'0,"-19"-19,-18-18,19 18,-1 19,19-18,-19 18,38-19,0 38,-1-19,19 0,1-19,17 19,-36 0,18 0,-18 19,-38-1,1 1,-1 18,-18 0,18 0,-18 1,18-1,1 0,-19-18,37-1,-19 1,0-19,19 18,38-18,-1 0,0-18,37 18,1 0,18-19</inkml:trace>
  <inkml:trace contextRef="#ctx0" brushRef="#br0" timeOffset="153372.56">19869 12818,'18'-37,"-36"74,55-93,-19 56,20 0,-20 0</inkml:trace>
  <inkml:trace contextRef="#ctx0" brushRef="#br0" timeOffset="153512.41">20036 12892,'-74'56,"148"-112,-130 112,75-56,18 0,37-19,-18 1</inkml:trace>
  <inkml:trace contextRef="#ctx0" brushRef="#br0" timeOffset="156976.51">20948 11795,'0'0,"-19"-19,0 0,1 19,-1-18,1 18,-20 18,1-18,0 19,0 0,0 18,-1-19,1 20,18 17,1-17,18-1,18 0,1 0,37-18,0-1,18 1,1 0,-20-19,1-19</inkml:trace>
  <inkml:trace contextRef="#ctx0" brushRef="#br0" timeOffset="157139.28">20706 12074,'-149'0,"298"0,-317 0,205 0,19-19,19 19,18-19,0 1</inkml:trace>
  <inkml:trace contextRef="#ctx0" brushRef="#br0" timeOffset="164672.04">20501 11069,'0'-19,"19"1,-19-1,0 1,-19-1,0 19,1 0,-1 19,-18-1,18 19,-18 1,19-1,-1 0,0 0,19 1,0-20,0 1,19-1,0-18,-1 0,19-18,1-1,-1-18,-19 18,20-18,-20 19,1-20,-1 20,1 18,-19 18,-19 1,38 18,-19-18,0 18,19-18,-1-19,1 18,0-18,18 0,0-18,0-20,0 20</inkml:trace>
  <inkml:trace contextRef="#ctx0" brushRef="#br0" timeOffset="165072.68">20948 10790,'-19'-37,"38"74,-57-56,38 38,-18 18,18 19,-19-19,38 19,-19 0,18-19,-18 0,0 1,19-20,-19 1,19-19,-19-19,18 1,19-20,1 20,-20-20,19 20,1-1,-1 19,-19 19,1-19,0 18,-1 20,-18-20,19 1,-38 18,1-18,-1-1,-18 1,0-19,18 19,-18-19,-19 0</inkml:trace>
  <inkml:trace contextRef="#ctx0" brushRef="#br0" timeOffset="165680.81">20520 12874,'0'0,"0"-19,18 0,-18 1,19-1,-19 1,18-1,-18 0,-18 19,-1 19,-18-19,0 19,0-1,-1 19,20-18,-1 18,19-18,19 18,-1-18,1-1,37 1,0-19,-1 0,1 0</inkml:trace>
  <inkml:trace contextRef="#ctx0" brushRef="#br0" timeOffset="165824.47">20557 12929,'-75'0,"150"0,-112-18,74 18,37-19,19 1</inkml:trace>
  <inkml:trace contextRef="#ctx0" brushRef="#br0" timeOffset="167918.92">21078 11999,'-19'0</inkml:trace>
  <inkml:trace contextRef="#ctx0" brushRef="#br0" timeOffset="168079.86">21320 12018</inkml:trace>
  <inkml:trace contextRef="#ctx0" brushRef="#br0" timeOffset="168247">21431 12055</inkml:trace>
  <inkml:trace contextRef="#ctx0" brushRef="#br0" timeOffset="168406.79">21654 12055</inkml:trace>
  <inkml:trace contextRef="#ctx0" brushRef="#br0" timeOffset="169112.06">22752 11981,'0'0,"19"0,-1-19,1 19,-19 19</inkml:trace>
  <inkml:trace contextRef="#ctx0" brushRef="#br0" timeOffset="169287.73">23329 11999,'0'0,"18"-18</inkml:trace>
  <inkml:trace contextRef="#ctx0" brushRef="#br0" timeOffset="170464.66">9209 12836,'0'0,"0"-18,0-1,18 19,-18 19,19-19,0 18</inkml:trace>
  <inkml:trace contextRef="#ctx0" brushRef="#br0" timeOffset="170623.84">10213 12799,'0'0,"56"0,-19 0,-18 19,0-19,-1 0,1 0</inkml:trace>
  <inkml:trace contextRef="#ctx0" brushRef="#br0" timeOffset="170791.66">11069 12725,'0'0,"19"0</inkml:trace>
  <inkml:trace contextRef="#ctx0" brushRef="#br0" timeOffset="170952.54">11925 12743,'0'0,"-19"19,1 0,-1-19</inkml:trace>
  <inkml:trace contextRef="#ctx0" brushRef="#br0" timeOffset="171120.44">13022 12725,'0'0,"56"0,0 0,-37 18,-1-18</inkml:trace>
  <inkml:trace contextRef="#ctx0" brushRef="#br0" timeOffset="173671.54">5600 13078,'0'0,"0"19,-19-19,38 0,-1-19,1 1,37-20,-1 1,20 0,-1-19,1 19,18-19,-19 0,1 19,-20 0,1 18,-19 1,-18-1,0 19</inkml:trace>
  <inkml:trace contextRef="#ctx0" brushRef="#br0" timeOffset="173952.56">5637 13208,'0'0,"-37"19,-1 0,20-19,36-19,1 19,18-19,0 1,1-19,36 18,-18-18,0 18,18-18,1 0,-20 0,1 18,-19-18,1 18,-1-18,-19 18,1 1</inkml:trace>
  <inkml:trace contextRef="#ctx0" brushRef="#br0" timeOffset="174361.37">6028 12595,'0'0,"-19"-19,0 0,1 19,18-18,-19 18,19-19,19 38,-1-19,20 0,-1 0,19-19,-19 19,19 0,-1-18,-17 18,-1 0,0 0,-18 0,-1 0,1 0,-1 18,-18 1,19-1,-19 20,-19-20,19 19,-18 19,-1 0,-18-19,0 38,0-38,18 19</inkml:trace>
  <inkml:trace contextRef="#ctx0" brushRef="#br0" timeOffset="196392.34">9283 670,'-18'-19,"18"38,-19-1,19 1,-19 0,19 18,-18 19,-1-19,1 0,-1 19,19-19,0 0,-19-18,19 18,0-18,19-38,0 0,-19 1,18-19,1-1,-1-17,1 17,0-17,-1 17,1 1,-1 19,-18-20,19 38,-19-18,19 18,-19 18,0 1,18 18,-18-18,0 18,0 0,19-18,-19 18,18-18,-18 18,0-19,19-18,0 19,-1-19,19-19,-18 19,0-18</inkml:trace>
  <inkml:trace contextRef="#ctx0" brushRef="#br0" timeOffset="196681.17">9041 335,'0'0,"-37"0,18-19,1 1,-1 18,19-19,0 38,0-1,19 1,-1-1,-18 1,0 0,19-1</inkml:trace>
  <inkml:trace contextRef="#ctx0" brushRef="#br0" timeOffset="196880.46">9730 242,'0'0,"37"-19,-19 19,-18 19,0-1,-18 20,-1-1,19 0,-18 0,18 0</inkml:trace>
  <inkml:trace contextRef="#ctx0" brushRef="#br0" timeOffset="198992.11">11609 707,'0'0,"0"-19,-19 19,0 0,19-18,-18 18,-1 18,19 1,0 0,-18-1,18 1,0 18,0-18,-19-1,19 1,0-1,0 1,0 0,19-38,-19 0,18-18,1 19,-19-38,18 19,1-1,0 20,-1-19,-18 18,19 0,-19 38,18-19,-18 19,0 18,19-19,-19 20,19-20,-19 1,0-1,0 1,18-19,-18 19,19-38,-19 0,18-18,1 19,0-20,-1 20,-18-1,19 1,-1 36,-18 1,0-1,19 20,-19-20,19 1,-19-1,0 1,18 0,1-19,-1 18,1-36,0 18,-1-19,1 0,-1-18</inkml:trace>
  <inkml:trace contextRef="#ctx0" brushRef="#br0" timeOffset="199264.25">11311 298,'0'0,"-37"-19,18 0,1 19,-1 0,19-18,-19 36,38-18,-19 19,19 0,-1 18,1-19,-1 1,1 0,18-1,-18-18</inkml:trace>
  <inkml:trace contextRef="#ctx0" brushRef="#br0" timeOffset="199431.66">12036 186,'38'0,"-76"0,94-19,-37 19,-19 19,-19 0,19-1,-18 19,18 1</inkml:trace>
  <inkml:trace contextRef="#ctx0" brushRef="#br0" timeOffset="204752.49">13878 484,'0'0,"-18"18,-1-18,0 19,19 0,-18-1,18 19,-19 1,19-20,0 19,0-18,0 18,-18-18,18-1,-19-18,19-18,0-1,0 1,0-20,0 1,0 0,19 0,-19 0,18-1,1 20,-1-1,-18 0,19 19,0-18,-1 36,1-18,-19 19,18 0,1-1,0 20,-19-20,18 19,-18 1,0-20,0 1,0-1,0 1,0-38,0 1,19-19,-19 18,18-18,-18 0,19 18,0-18,-1 18,1 19,-1-19,-18 38,19-19,0 19,-1 18,-18 0,19 0,-19 1,0-1,0-19,0 20,18-20,-18 1,19-1,0-36,-1 18,19-19</inkml:trace>
  <inkml:trace contextRef="#ctx0" brushRef="#br0" timeOffset="205687.66">14622 446,'0'0,"-18"-18,-1 18,19-19,-18 19,-1 0,19 19,19-19,-19 18,18 1,1 18,-1-18,38 0,0-1,0 1,18-1,1 1,-1-19,0 19,-18-19,0 0,-37 0,18 0,-37 18,-37-18,18 0,-37 19,19-1,-19 1,0 0,-18-1,18 19,-18-18,18 0,0-1,19 1,0-1,18-18,1 0</inkml:trace>
  <inkml:trace contextRef="#ctx0" brushRef="#br0" timeOffset="206160.83">15534 428,'19'-19,"-38"38,75-56,-38 37,-18-19,19 38,-19-1,19 1,-19 18,0-18,0 18,0 0,0-18,0 18,0-18,0-1,0-36,18-1,-18 0,0-18,19 0,-1 0,1-1,-19 1,19 19,-1-1,1 19,-19-19,18 19,1 19,0 0,-19 18,18-19,-18 20,19-20,-19 20,18-20,1 1,0-19,18 0</inkml:trace>
  <inkml:trace contextRef="#ctx0" brushRef="#br0" timeOffset="207842.87">2995 633,'0'0,"0"-38,-18 20,18-1,-19 1,19-1,-19 0,38 38,-19 0,0-1,19 19,-19 1,0-1,0-19,18 20,-18-20,0 1,0-1,0-36,0-1,0 1,0-20,0 1,0 0,0-19,0 19,19 0,-19-1,0 20,18 55,-18-18,19 18,-19 19,19-19,-19-18,18 18,-18-19,19 1,-1-19,-18-19,19-18,-19 0,19 0,-1-19,1 19,-1 18,1 0,-19 1,19 18,-1 18,-18 1,19 18,-1-18,1 18,-19 0,19-18,-1 0,-18-1,19 1</inkml:trace>
  <inkml:trace contextRef="#ctx0" brushRef="#br0" timeOffset="207992.64">3516 633,'-37'18,"74"-36,-56 36,57-36</inkml:trace>
  <inkml:trace contextRef="#ctx0" brushRef="#br0" timeOffset="208121.8">3702 670,'37'56</inkml:trace>
  <inkml:trace contextRef="#ctx0" brushRef="#br0" timeOffset="208355.94">4074 446,'0'-37,"-167"261,334-411,-167 206,0 37,0 0,0 18,19-18,-19 0,0-19,0 0,18 0,-18 1,0-20,19 1</inkml:trace>
  <inkml:trace contextRef="#ctx0" brushRef="#br0" timeOffset="208833.22">4353 651,'37'-37,"-74"74,93-74,-56 56,0 18,19 0,-19 0,18 0,-18 1,0-1,0-19,19 1,-19 0,18-19,1 0,0-19,-1-18,1 18,-1-18,-18 0,19 18,-19 1,0 36,0 1,0 18,19-18,-19 18,18-19,-18 1,19 0,18-19,-18 0,18-19,0-18,-18 18,18-18,-18 0,-19 0,0-1,-19 20,-18-1,18 19,-18-18,0 36,-1-18</inkml:trace>
  <inkml:trace contextRef="#ctx0" brushRef="#br0" timeOffset="209064.95">5042 446,'18'-18,"-36"36,36-55,-36 56,-1 18,19 19,0-19,0 38,0-20,0 1,19 0,-1-19,-18 0,0 1</inkml:trace>
  <inkml:trace contextRef="#ctx0" brushRef="#br0" timeOffset="-214575.89">13618 930,'0'-18,"0"-1,0 38,0-1,18 1,-18-1,19 1,-19 0,19-1,-1-18,-18 19,19-19,-1 0,20 0,-20-19,19 19,1-18,-20-1,19 0,-18 1,0 18,-1-19,19 1,-18 18,0-19,-1 38,19-19,-18 18,0 1,-1-19,1 18,-1 1,1 0,0-1,-1-18,-18 19,19-38,-1 1,1-1,0 0,-1 1,1 18,0 0,-1-19,1 19,-1 0,1 0,0 0,-19-18,18 18</inkml:trace>
  <inkml:trace contextRef="#ctx0" brushRef="#br0" timeOffset="-213904.17">14027 1135,'0'0,"0"-19,0 1,0-1,-19 38,1-1,-1 1,-18 37,18-1,-18 1,0 0,0 18,0-18,-1 0,1-19,19 19,-20-37,38-1,-18 1,18 0,-19-19,19-19,0 0,0 1</inkml:trace>
  <inkml:trace contextRef="#ctx0" brushRef="#br0" timeOffset="-213344.14">14120 1060,'-19'0,"19"19,0 18,-18-18,18 18,0 19,18-19,-18 37,19-18,-19 0,19 0,-19 0,18 0,-18-19,19 0,-19 0,18-18,-18-1,0 1,0 0,0-38</inkml:trace>
  <inkml:trace contextRef="#ctx0" brushRef="#br0" timeOffset="-212711.98">14120 930,'-19'0,"38"0,-19 19,19-19,-19 18,37 1,-19 18,20-18,17 18,1 0,19 0,-1 1,1-1,18 0,-19 0,0 0,1-18,-1 18,-18-18,-19-1,0-18,1 19,-20-19,1 19,-1-19,-36-19,18 0</inkml:trace>
  <inkml:trace contextRef="#ctx0" brushRef="#br0" timeOffset="-210344">13320 1972,'0'0,"-18"0,18-19,18 19,-18-18,19 18,-1 0,20-19,-20 19,1 19,-1-19,1 0,0 18,-19 1,18 18,-18-18,-18 18,18-18,-19 18,19-19,-19 1,1 0,18-1,-19-18,1 0,18-18,0-1,18-18,1 0,-1-1,1 1,0-19,-1 38,1-19,-19 18,18 19,-18-19,0 38,0 18,-18-18,18 18,0 0,0 0,18-18,-18 0,19 18,0-19,18-18</inkml:trace>
  <inkml:trace contextRef="#ctx0" brushRef="#br0" timeOffset="-209471.22">14250 1991,'0'0,"0"-19,-18 0,-1 19,19 19,-19 0,19-1,19 19,-19-18,19 0,-19 18,18-19,1 1,-1-19,1 0,18-19,-18 19,0-37,-1 19,1-1,-1-18,1 18,-19 1,19-1,-1 19,-18 19,0 18,0 0,0 0,0 19,0 0,0-19,-18 19,18-19,0 0,-19-18,0-1,1 1,-1-19,-18 0,18 0,-18-19,18 19,1-18,-1-1,1 1</inkml:trace>
  <inkml:trace contextRef="#ctx0" brushRef="#br0" timeOffset="-208687.5">15069 1767,'0'0,"-37"-18,18-1,0 19,1-18,-1 18,38 0,-1 0,1 0,18-19,0 19,-18 0,37-19,-38 19,20 0,-20-18,19 18,-18 0,-38 18,19 1,-18 18,-1-18,1 37,-20-1,20-17,-1 17,1-17,-1-1,19-19,-19 1,19 0,19-38,0 0,-19 1,18-1,1 1,18 18,-18-19,18 19,0 0,0 0,1 0,-1-19,0 19</inkml:trace>
  <inkml:trace contextRef="#ctx0" brushRef="#br0" timeOffset="-150343.86">12241 5432,'0'0,"-18"0,-1-18,-18-1,18 0,-18-18,18 19,-18-1,-19 0,19 1,-19 18,-18-19,-1 1,-18 18,0-19,-18 0,-19 1,-1-1,1 1,0-1,-19 0,0 19,19-18,-19 18,19 0,0 0,-1 0,1 18,19-18,-1 19,19 18,0-18,0 18,19 0,-1 0,1 1,18 17,0-17,0 17,0-17,19 17,-19-17,19 17,0 1,0 0,0-19,18 38,-18-19,0-1,18 1,0 0,1 0,18-19,0 19,37-19,-18 19,36-19,1 0,0 0,0-18,18 18,1-18,-1 18,19-18,0-1,0 1,0-1,0 1,19-19,-1 19,20-38,-20 19,1 0,0 0,-1-19,-18 19,0-18,19 18,-19-19,0 1,0-1,0 0,0 1,0-1,0 1,0-20,0 20,-19-1,1 1,-1-1,1-18,-20 18,1 1,0-1,0 0,0-18,-19 19,19-20,-19 1,0 0,0 0,1 0,-20-1,19 1,-37 0,19 0,0 0,-19-1,-19-18,19 19,0-19,-19 19,19-19,-18 19,-1-19,1 19,-1 0,-18-19,18 38,-37-20,0 1,1 0,-20 18,-18 1,0-1,-18 19,-1 0,0 0,1 19,-1-1</inkml:trace>
  <inkml:trace contextRef="#ctx0" brushRef="#br0" timeOffset="-123423.89">9320 5395,'0'0,"0"19,0-1,19 1,-19-1,0 1,19 0,18-19,0 0,19-38,18-17,38-20,-1-18,20 0,18 0,-19-18,-19 18,-18 37,-18-19,-19 38,-38 0</inkml:trace>
  <inkml:trace contextRef="#ctx0" brushRef="#br0" timeOffset="-121777.45">22845 8781,'0'0,"-18"0,-1 0,0-19,1 19,-1 0,19 19,19-19</inkml:trace>
  <inkml:trace contextRef="#ctx0" brushRef="#br0" timeOffset="-120769.32">22696 8799,'-18'0,"36"0,-36 19,-1-19,19 19,0-1,19 1,-19-1,18 1,-18 0,37-1,-18 19,37-18,0 0,0-19,18 18,19-18,0 0,19-18,-1 18,1 0,18-19,-18 19,-1-19,1 19,0-18,-1-1,1 1,18-1,-18 0,-1 1,-18-19,19 18,-38-18,19 18,-18-18,-1 18,1-18,-1 0,-18-19,-56 19,0-19,0 19,0-19,0 0,0 1,0-1,0 0,0-18,0 18,0 0,0 0,0 0,0 19,0-19,0 0,-93 19,-19-19,1 1,-1 17,-18 1,-19 0,19 0,-38 18,19 1,-18-1,18 19,-18 0,18 0,0 19,0-1,19 1,-19 18,19 19,18-19,1 19,-1 18,19 1,19-1,-1 0,19 20,19-1,0 18,37 1,0-1,19 1,18-19,0 0,37-19,1-18,18 0,18-19,20-18,-1-1,0-18,19 0,-19-18,0 18,-18-19,0 19,-19-18,-19 18,-18-19,-19 19,0 0,-18-19,0 19,-1-18,-36-1</inkml:trace>
  <inkml:trace contextRef="#ctx0" brushRef="#br0" timeOffset="-119784.61">23738 7386,'-19'0,"38"18,-19 1,0-1,0 1,19 0,-19-1,18 1,-18-1,19 1,-1 0,20-19,-1 0,0-19,19 0,37-18,0 0,0-37,19 18,18-19,-19 1,1 0,-19-1,0 38,-37 0,0 0,0 18,-19 19,-19-19,1 19,0 0,-1 19,1 0,-19-1,0 1,18-19,-36 0</inkml:trace>
  <inkml:trace contextRef="#ctx0" brushRef="#br0" timeOffset="-108799.33">17022 10846,'0'0,"-18"-19,-1 19,0-18,1 18,-19 0,18 0,0 18,-18-18,19 0,-20 19,20-1,-19 1,-1 0,1-1,0 1,18-1,-18 1,0 0,0-1,18 1,-18-1,0 20,18-20,-18 1,18 0,1-1,-1 19,0-18,1 0,-1 18,1-19,-1 1,0 18,1-18,-1-1,1 20,18-20,-19 1,19-1,-19 1,19 0,0 18,0-19,0 1,0 18,0-18,0 18,19-18,-19-1,0 1,19 18,-19-18,18-1,1 1,-1-1,20 20,-20-38,19 37,-18-19,18 1,0 0,1-1,-1 1,0-1,0 1,19 0,-19-19,19 18,0-18,0 0,-19 0,19 0,0 0,-19-18,0 18,19-19,-19 19,0-19,0 1,1-1,-1 1,0-1,0-18,-18 18,-1-18,20 0,-38 18,18-37,1 19,-19 0,0-19,0 19,-19-19,19 0,-18 19,-20-19,20 1,-19-1,-1 0,1 0,-19 0,1 19,17-19,-17 0,-20 19,19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6T05:08:59.20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4149 856,'0'0,"0"-19,0 1,-19-1,19 0,0 1,0 36,0 1,0 0,19 18,-19 0,0 0,0-18,0 18,0 0,18-18,-18-1,19 1,-19 0,18-19,1 0,0-19,-19 0,18 1,1-19,-1-1,-18 1,0 0,19 18,-19 1,0-1,19 38,-19-1,0 20,0-1,18 0,-18 19,19-19,-1 0,1-18,0-1,18 1,-19-19,20-19,-1 1,0-19,-18-1,-19 1,18 0,-36 0,18 0,-19 18,0-18,1 18,-1 1,1 18,-1 0,0 0,1 18</inkml:trace>
  <inkml:trace contextRef="#ctx0" brushRef="#br0" timeOffset="1182.92">4949 707,'0'0,"18"0,-18-19,0 38,-18 0,18-1,0 1,0 18,0 0,0 0,0 1,18-1,-18 0,0 0,0 0,0 1,19-20,-19 1,0-1,-19-18</inkml:trace>
  <inkml:trace contextRef="#ctx0" brushRef="#br0" timeOffset="1751.49">3758 633,'0'0,"0"-19,0 0,-19 1,19-1,-18 19,-1 19,19 18,-19 0,19 0,-18 19,36 0,-18 0,0 0,0-1,19-17,-19-1,19 0,-1 0,-18-18,0-1,0-36,-18-1</inkml:trace>
  <inkml:trace contextRef="#ctx0" brushRef="#br0" timeOffset="2670.71">5655 763,'-18'0,"-1"0,1 0,18 18,18 1,1 0,-1-19,38 18,-19 1,19-1,19 1,-19 0,-1-1,1-18,-19 19,1-19,-1 18,-19-18,-18 19,-18 0,-1-19,1 0,-20 18,-17 1,-1-19,0 18,0 1,0 0,0-1,1 1,-1-1,19-18,18 19,0-19,1 0,-1 19,1-19,18-19,-19 19,19-19</inkml:trace>
  <inkml:trace contextRef="#ctx0" brushRef="#br0" timeOffset="3278.38">6139 1246,'0'0,"-18"-18,-1 18,0 0,1 0,-1 0,1 18,-20 1,1 0,0-1,-19 19,0-18,0 18,1-18,17-1,-17 1,17 0,20-1,-1-18,1 0,36-18,1-1</inkml:trace>
  <inkml:trace contextRef="#ctx0" brushRef="#br0" timeOffset="4039.47">6604 930,'0'0,"-18"0,18-18,0 36,-19-18,19 19,0-1,0 20,0-20,19 19,-19-18,0 18,0-18,0-1,0 1,0-38,0 1,0-1,18 1,-18-20,0 1,19 0,-1 18,1-18,0 19,-1-1,-18 0,19 19,-1-18,1 36,0 1,-1 0,1 18,-19-19,18 20,1-1,0 0,-1 0,1-18,0-1,-1 1,1 0,-1-19,1-19,0-18,-1 18,1-18,-1 0</inkml:trace>
  <inkml:trace contextRef="#ctx0" brushRef="#br0" timeOffset="5463.91">9413 595,'0'0,"0"-18,-18 18,-1 0,1 18,-1 1,0 18,1 0,-1 19,19-19,0 19,19-19,18 19,-18-19,18-18,19 0</inkml:trace>
  <inkml:trace contextRef="#ctx0" brushRef="#br0" timeOffset="5945.14">9804 688,'0'0,"-19"-18,1 36,-1-18,19 19,-18 18,18-18,0 18,18 0,-18 0,19-18,-19 18,0-18,18-19,-18 18,0-36,-18-1,36 1,-18-1,0-18,0 0,19-19,-19 19,19 18,-1-18,1 18,-1 19,1 0,0 19,-1-1,1 20,-1-20,1 19,0 1,-1-1,1 0,0-18,-1-1,1 1,18-1,-18-18,-1 0</inkml:trace>
  <inkml:trace contextRef="#ctx0" brushRef="#br0" timeOffset="6103.53">10530 744,'-19'0,"38"19,-1-19,19 0,19-19</inkml:trace>
  <inkml:trace contextRef="#ctx0" brushRef="#br0" timeOffset="6503.18">11218 670,'-19'18,"1"1,-1 0,19 18,-18-19,18 20,-19-20,19 19,19-18,-19 0,0-57,18 20,-18-19,19-1,-1 1,1 0,0 0,-1 0,1 18,-1 19,1 0,0 0,-1 19,1 18,-19-19,18 20,1-20,18 19,-18-18,-1-19</inkml:trace>
  <inkml:trace contextRef="#ctx0" brushRef="#br0" timeOffset="6798.84">11739 670,'0'0,"18"-19,-36 19,-1 0,1 0,-1 19,0 18,1-18,18 18,0-19,18 20,1-38,18 18,0-18,1 0,17-18,-17-1,-20 0,1-18,-19 0,0 0,-19 18,-18 1,18-1,-18 0,19 19,-1 0,0 19</inkml:trace>
  <inkml:trace contextRef="#ctx0" brushRef="#br0" timeOffset="6935.31">12204 670,'0'0,"19"0,-1 0,-18-19,19 19,-1-18</inkml:trace>
  <inkml:trace contextRef="#ctx0" brushRef="#br0" timeOffset="7430.83">12855 577,'0'0,"-19"-19,1 19,-19 0,-1 19,-17-19,17 18,20 1,-19 0,18-1,19 1,0-1,19-18,-1 0,19 0,-18-18,18-1,-18 1,18-1,-18 0,-1 19,1 0,-1 19,-18 0,0-1,0 19,-18 19,18 0,-19 18,1-18,18 19,0-20,18-17,1-1,-1-19,20-18,-1-18,0-1,-18-18,-1 0,-18 0,-18-19,-1 37,-18-18,0 18,-1 1,20 18,-19 0,18 0</inkml:trace>
  <inkml:trace contextRef="#ctx0" brushRef="#br0" timeOffset="7839.45">14008 577,'0'0,"56"-37,-37 18,-1 0,-36 1,-1 18,-18 0,0 18,0 1,-19 18,37-18,1-1,-1 1,38 0,-1-1,19-18,1 0,-1 0,0 0,0 0,0 19,-18-19,18 18,-18 20,-19-20,0 1,-19-1,1 1,-38 0,0-19,-18 18,-1-18,19 0,1 0,17-18,1-1</inkml:trace>
  <inkml:trace contextRef="#ctx0" brushRef="#br0" timeOffset="8031.39">14101 465,'0'0,"56"-19,-19 1,1 18,-1 0,0 18,-18 20,18-1,-18 0,-1 19,1-19,-1 0,-18 1,19-1,-38 0,19-18</inkml:trace>
  <inkml:trace contextRef="#ctx0" brushRef="#br0" timeOffset="8463.29">14325 651,'0'0,"0"-18,18-1,1 0,18 1,19 18,0-19,18 19,-18 0,18 0,-36 0,-1 0,-19 19,-18-1,-18 1,-1 0,-18-1,0 1,18-19,1 18,-1 1,0-19,38 19,0-19,18-19,0 19,0-19,0 1,1-1,-1 19,0-18,-18 18,-1-19,-18 38,0-1,0 1,0-1,0 1,0 0,0-1,0 1,19-19</inkml:trace>
  <inkml:trace contextRef="#ctx0" brushRef="#br0" timeOffset="8639.58">15255 595,'0'0,"18"-18,-18-1,0 38,0-1,0 20,0-20,19 19,-19 1,19-1,-19-19</inkml:trace>
  <inkml:trace contextRef="#ctx0" brushRef="#br0" timeOffset="9119.54">15311 726,'0'0,"18"0,-18-19,19 19,0-19,18 1,19 18,-1-19,1 1,0-1,-19 19,0-19,-18 1,-19-1,-19 38,-18-19,0 18,18 1,-18 0,19 18,18-19,18 1,-18 0,37-19,1 18,17-18,-17-18,-1-1,19 0,-38 1,1-1,-1-18,-18 18,0 1,19 18,-19 18,19 1,18 0,-19-1,20 1,-1-1,-19 20,20-38,-20 18,-36 1,-1-19,-18 0,-19 0</inkml:trace>
  <inkml:trace contextRef="#ctx0" brushRef="#br0" timeOffset="9354.94">16018 353,'0'0,"37"0,-19 0,1 19,18 0,-18-1,18 19,0 19,0 0,-18 0,-19 0,0 0,0-1,-37 20,0-38,-19 19</inkml:trace>
  <inkml:trace contextRef="#ctx0" brushRef="#br0" timeOffset="9510.92">16818 1060,'0'0,"37"0,-19 0,1 0,-38 0</inkml:trace>
  <inkml:trace contextRef="#ctx0" brushRef="#br0" timeOffset="10959.34">4446 1191,'0'0,"0"-19,0 0,0 1,-18 18,18 18,-38 1,1 37,-19-19,1 37,-20 1,1-19,-19 18,18 1,-18-1,19-18,-1 0,20-19,-1 0,19-18,-1-1,20 1,18-1,0-36</inkml:trace>
  <inkml:trace contextRef="#ctx0" brushRef="#br0" timeOffset="11462.32">4335 1395,'0'0,"18"0,-18 37,19-18,-19 37,18 0,1 18,0 1,-1-20,1 20,18-19,-18-1,-1 1,1-19,-19-18,18 18,-18-18,19-19</inkml:trace>
  <inkml:trace contextRef="#ctx0" brushRef="#br0" timeOffset="11983.94">4297 1209,'0'-18,"19"18,0 0,-1 37,1-19,18 38,0-19,19 38,18-19,19-1,19 20,0-1,-1-18,20 0,-1 0,0 0,-18-1,-1-17,1-1,-38-19,-18 1,0 0,-19-1,-18-18,-1 0,-36-18</inkml:trace>
  <inkml:trace contextRef="#ctx0" brushRef="#br0" timeOffset="13471.64">3163 2344,'0'0,"0"-19,0 1,-19-1,19 1,0-1,19 0,-19 1,18 18,-18-19,19 19,18-18,-18 36,18-18,0 19,-18 18,-1-18,1 36,-19-17,0 17,-19-17,1 17,-1-17,-18-20,18 1,19-1,-18 1,18-38,0-18,18 19,1-38,18 0,-18 19,18-19,-19 37,-18-18,19 19,-19-1,0 38,-19-19,19 37,-18 0,18 0,18 0,-18 19,0-19,19-18,18 18,0-18</inkml:trace>
  <inkml:trace contextRef="#ctx0" brushRef="#br0" timeOffset="14039.18">4558 2418,'0'0,"-19"0,1 0,-1 19,19 18,0-18,0 18,19 0,-1-18,1 18,18-18,-18-1,18-18,0 0,-18-18,18-1,-19-18,1 0,0-19,-1 19,-18-1,19 20,-19-1,0 1,0 36,0 19,19 1,-19 36,18 0,-18 1,19-1,-1 1,-18-1,0-18,-18-19,-1 0,1 1,-1-20,-18 1,-1-19,1 0,-19 0,19-19</inkml:trace>
  <inkml:trace contextRef="#ctx0" brushRef="#br0" timeOffset="14783.35">5953 2400,'0'0,"-18"-37,-1 18,-18 0,18 19,19-18,-18 18,36 0,19 0,1 0,-1 0,19 0,-19 0,19 0,-19-19,0 19,-18-18,-1 18,-18-19,19 19,-38 0,1 0,-1 19,0 18,1 0,-1 19,19-19,-18 37,-1-36,0 17,1-17,18-1,-19-18,19-1,-18-18,18-18,0-1,18 19,1 0,-1 0,1 0,18 0,0 19,19-19,-19 0,19 0,-19 0,1-19,-1 0,-19 1,1-1,-19-18</inkml:trace>
  <inkml:trace contextRef="#ctx0" brushRef="#br0" timeOffset="17287.05">3646 2065,'0'0,"-18"-19,-1 1,0 18,-18-19,19 19,-1-18,-18-1,18 19,-18-19,0 19,0-18,-1 18,1 0,0-19,-19 19,19 19,0-19,-19 0,19 18,0 1,-1 0,20-1,-19 1,18-1,0 20,1-20,-1 19,1 1,-1-1,0 19,19-19,-18 19,18-1,0 1,0 0,18 0,-18 0,19 0,0-19,18 19,0-38,0 19,0-18,1 18,17-18,1-19,0 18,0-18,18 0,-18 0,18 0,-18 0,0-18,0 18,0-19,-1 19,-17-18,18-1,-19 0,0 1,0-19,0-1,1 20,-20-19,19-1,-18 1,18-19,-18 19,-19 0,18 0,-18-1,19-17,-38 17,19 1,-18 0,-1-19,1 19,-1 0,-18 0,0-1,-1 20,1-19,-19 18,19 0,0 1,-19 18,0-19,19 38,-19-19,0 18</inkml:trace>
  <inkml:trace contextRef="#ctx0" brushRef="#br0" timeOffset="20090.09">6511 2121,'0'0,"-18"-19,-20 19,20-18,-19 18,18-19,-18 19,18-19,1 19,-20 0,20-18,-19 18,18 0,-18 0,18 0,-18 0,0 0,0 0,18 18,-18-18,0 0,-1 19,20-19,-19 19,18-19,-18 18,18-18,0 19,-18-1,0 1,0 0,18-1,-18 1,18-1,-18 1,19 18,-1-18,0 18,19-18,-18 18,18 19,18-19,-18 0,19 19,-19-19,19 0,-1 19,1-19,-1 1,20-1,-1 0,0-18,0 18,19-19,-19 1,19 0,-19-19,19 18,0 1,0-19,0 0,-1 0,1 0,0-19,0 19,0-18,-1 18,1-19,0 0,0 1,0-1,-19-18,19 18,-19-18,0 19,0-20,1 1,-1 0,-19 0,1-1,-19 1,19-19,-19 19,0-19,-19 1,0 17,-18-17,0 17,-19-17,0 17,-18-17,-1 36,-18-18,-111 18,92 19</inkml:trace>
  <inkml:trace contextRef="#ctx0" brushRef="#br0" timeOffset="25912.12">9358 2325,'0'0,"0"-18,0-1,0 1,18-1,-18 0,37 1,-18-1,18 19,0-18,-18 36,18-18,-18 19,-1-1,-18 20,19-1,-38 0,19 0,-18 0,-1 1,1-1,-1 0,0-37,19 19,-18-19,36-19,-18 0,19-18,0 0,-19 0,18-19,1 19,-19 0,18-1,-18 1,19 19,-19 36,0 1,0 18,-19 19,38 0,-19-1,0-17,19 17,-1-17,1-1,18 0,0-18</inkml:trace>
  <inkml:trace contextRef="#ctx0" brushRef="#br0" timeOffset="26568.67">10716 2325,'0'0,"-19"-18,0 18,-18 0,0 0,-19 18,19 1,0 0,18 18,-18-19,37 20,0-20,0 1,19-1,-1 1,1-19,-1 0,20-19,-20 1,1-1,-1-18,1 0,18 0,-18-1,-1 20,1-1,0 1,-1 18,1 18,-1 1,1-1,-19 20,19-1,-19 0,0-18,0 18,-19-19,19 1,-19-19,19-19,-18 1,36-1,-18-18,19 0,0 0,-1-1,1 20,18-19,-18 18,18 19,-19 0,20 0,-20 19,1 18,-1-19,1 20,-19 17,0-17,-19-1,1 19,-19-19,-1 0,-17-18,-1-1</inkml:trace>
  <inkml:trace contextRef="#ctx0" brushRef="#br0" timeOffset="26784.85">10288 2270,'0'0,"-19"-19,-18 0,0 19,0 0,18 19,-18 18,18 0,1 19,-1 0,19 0,0 0,19-19,18 0,19 0</inkml:trace>
  <inkml:trace contextRef="#ctx0" brushRef="#br0" timeOffset="27399.57">11664 2232,'0'0,"0"-18,19-1,0 1,-1-1,1 19,18-19,19 1,0 18,18-19,-18 19,0-18,-19 18,0-19,0 19,-18-19,0 1,-38 18,0 18,-18 1,18 18,-18 19,0 0,18 0,-18-1,19 1,-20 0,1-19,19 0,-1 1,0-20,1-18,18-18,0-1,0 0,0-18,18 19,1-1,0 19,-1-19,19 38,-18 0,18-1,0 1,-18-1,37 1,-38-19,20 0,-1 0,0-19,-18 1,-1-1,1 1,0-20,-19 20</inkml:trace>
  <inkml:trace contextRef="#ctx0" brushRef="#br0" timeOffset="28423.09">13785 2232,'0'0,"37"-37,-18 0,0 0,-1 18,-18-18,19 18,-38 19,19-18,-18 18,-20 18,1-18,-19 38,19-1,-19 0,1 0,17 19,1 0,19 0,-1-19,38 19,18-19,0-19,19 20,0-38,18 18,-18-18,0-18,-1 18,-17-19,-1 19,-19-19,-18 1,0-1,-18 1</inkml:trace>
  <inkml:trace contextRef="#ctx0" brushRef="#br0" timeOffset="28639.47">13581 2437,'-19'0,"19"-19,19 1,18 18,19-19,-1 19,1-18,0 18,0-19,-38 19</inkml:trace>
  <inkml:trace contextRef="#ctx0" brushRef="#br0" timeOffset="29839.15">10213 3256,'0'0,"19"-19,-19 0,19 1,-1 36,-18 1,0 18,19 0,-19 19,0 0,18 0,-18 18,19-18,-19 0,0-19,0 19,19-37,-19 18</inkml:trace>
  <inkml:trace contextRef="#ctx0" brushRef="#br0" timeOffset="30302.86">10678 3311,'0'0,"19"-18,0-1,-19 1,18 18,-18 18,-18 19,18-18,0 18,0 0,18 1,-18-1,19-19,-1 20,1-38,0 18,18-18,0-18,-18-1,18-18,-19 18,1-37,0 1,-19 17,0 20,0 36,0 1,0 0,0 36,0-17,0 17,0 20,-19-1,19-18,-19 0,1 0,-1-19,1 0,-20-18,20-1,-19 1,-1-38,1 19,19-18</inkml:trace>
  <inkml:trace contextRef="#ctx0" brushRef="#br0" timeOffset="30599.5">11106 3218,'38'-18,"-20"-1,1 19,-19 37,0 1,0 17,0 1,0 19,0 18,0-19,18 19,-18 0,0-18,-18-20,18 1,0-19,0 1,0-20,0 1,0-38,0 1,18-1</inkml:trace>
  <inkml:trace contextRef="#ctx0" brushRef="#br0" timeOffset="31422.49">12650 3367,'0'0,"38"0,-20-18,1 18,-1 0,-36 0,-1 18,1 1,-20 18,1-18,0-1,-19 19,0 1,19-1,-19 0,1 0,-1 19,0-19,0 1,19-1,0 0,18-18,0-1,1-18,36 0,1-18,18 18,-18-19,18 19,-18 0,18-19,0 19,-18 19,18-19,0 0,19 0,0 0,0 0,37 0,-19 0,19 0,-37 0,18 0,-18 0,-19 0,-18 0,-1 0,-18-19</inkml:trace>
  <inkml:trace contextRef="#ctx0" brushRef="#br0" timeOffset="33152.97">11962 3423,'0'0,"-19"-19,19 1,0-1,19 19,37 0,0 0,18 0,1 0,18 19,0-19,-19 0,0 0,-18 18,0-18,-37 0,-1 0,-36 0,-1 0</inkml:trace>
  <inkml:trace contextRef="#ctx0" brushRef="#br0" timeOffset="33390.78">11850 3777,'0'0,"-18"37,-1-19,38 1,-1 0,38-19,37 0,-18-19,36 0,-18 19,19-18,-38-1,19 1,-37-1,0 19,-19 0,-18-19,-1 19</inkml:trace>
  <inkml:trace contextRef="#ctx0" brushRef="#br0" timeOffset="33839.11">12557 3088,'0'0,"19"-18,-19-1,0 0,0 1,-19 36,1 20,-19-1,-1 37,-17 19,17 0,-17 37,-1-18,0 0,19-1,-1-18,1-18,0-19,37-1,-19-17,1-20,18 1,-19-19,19-37</inkml:trace>
  <inkml:trace contextRef="#ctx0" brushRef="#br0" timeOffset="34527.45">14139 3330,'0'0,"0"-19,-19 19,19-18,-19 18,-18 0,0 18,-19 1,19 18,-19 0,0 19,1 19,17-20,1 1,19 19,36-38,1 19,-1-38,38 1,19 0,-20-19,38-19,-37 0,19-18</inkml:trace>
  <inkml:trace contextRef="#ctx0" brushRef="#br0" timeOffset="34703.48">13822 3628,'0'0,"-55"18,36-36,0 36,1-18,36-18,20 18,17-19,20 19,-1-19,19 1</inkml:trace>
  <inkml:trace contextRef="#ctx0" brushRef="#br0" timeOffset="36831.06">9376 5153,'0'0,"-18"-18,18-1,0 0,0 1,18-1,1 1,-19-1,37 19,-18-19,18 19,0 0,-18 0,18 19,0 0,-18 18,-1-19,-18 20,0 17,-18-17,-20-1,1 0,0 0,18 0,-18-18,19 0,-1-19,0-19,38 0,0-18,-1-19,19 1,19-20,0 19,0 1,-19 17,0 1,-18 19,-1-1,-18 38,-18 18,18 0,-19 19,1 0,18-1,-19 1,38-19,-1 1,1-1,37-19,-1 1</inkml:trace>
  <inkml:trace contextRef="#ctx0" brushRef="#br0" timeOffset="37263.68">10288 5042,'0'0,"-19"-19,1 19,-1 0,0 19,1-1,18 19,-19-18,38 18,-19 0,37 1,-18-20,18-18,0 19,0-19,19-19,-19 1,-18-20,18 1,-18-19,-19 19,18 19,-18-20,0 20,0 36,0 1,-18 18,18 19,0 0,-19 18,19 1,-19-20,19 20,-18-19,-1-1,19 1,-37-19,18 1,-18-1,0-19,18-18,-18 0</inkml:trace>
  <inkml:trace contextRef="#ctx0" brushRef="#br0" timeOffset="37591.26">10716 4558,'0'0,"18"-19,-18 1,19-1,-19 0,18 1,-18 36,0 1,0 0,-18 18,36 0,-18 0,0-18,0 18,19-18,-19-1</inkml:trace>
  <inkml:trace contextRef="#ctx0" brushRef="#br0" timeOffset="37871.44">10771 4297,'0'0,"-18"0,-1-18,1 36,-1-18,19 19,0 0,19-19,18 0,-19 0,1-19,0 0,-19 1,0-1,0 1,-19-1,0 19,1 0,-19 0,18 19,-18-1,18 1,19-1</inkml:trace>
  <inkml:trace contextRef="#ctx0" brushRef="#br0" timeOffset="38479.1">11199 4725,'0'0,"-18"19,-1-19,1 0,-1 0,38 18,-1 1,1-19,18 19,19-19,0 0,-19-19,19 19,-1-19,-17 19,-20 0,1-18,-1 18,-36 0,-1 18,1 1,-1 0,0 18,-18 19,19 0,-20 18,1 0,0-18,0 0,18-19,-18 0,18-18,1 0,18-1,-19-18,1-18,18-1,18 0,-18 1,19-1,-1 1,1 18,18 0,0 0,1 18,17-18,1 19,-19-19,19 18,0-36,-19 18,0-19,-18 1,0-1,-1 0,-18-18,0 0</inkml:trace>
  <inkml:trace contextRef="#ctx0" brushRef="#br0" timeOffset="39079.62">13171 4837,'0'0,"0"-19,-18 1,-1-1,-18 0,0 19,-19 0,0 19,19 18,-19 1,0 17,38 1,-20 19,38-20,0 1,19 0,37-19,0-18,-1 18,20-37,-1 0,1-19,-20 1</inkml:trace>
  <inkml:trace contextRef="#ctx0" brushRef="#br0" timeOffset="39255.28">12892 5079,'0'0,"-37"0,18 0,1 0,36 0,38-19,0 19,18 0,-18-18</inkml:trace>
  <inkml:trace contextRef="#ctx0" brushRef="#br0" timeOffset="39758.54">14008 4707,'0'0,"0"-19,-18 38,18-1,-19 1,19 37,0-19,-18 37,18-18,0 0,0 0,18 0,-18-19,0 0,19-18,-1-1,-18 1,19-19,0 0,18-19,0 19,0 0,19-18,18 18,1-19,-19 0,18 19,1-18,-20-1,1 1,0-1,-19 19,-18-19,-1 19,1-18</inkml:trace>
  <inkml:trace contextRef="#ctx0" brushRef="#br0" timeOffset="45577.56">14418 2158,'0'0,"-19"0,19 19,0-1,19 1,-19 18,18-18,-18-1,19 19,-19-18,19 0,-1-1,1-18,-1 0,20 0,17-37,20 18,18-36,18-1,38-19,19-18,36 0,1 0</inkml:trace>
  <inkml:trace contextRef="#ctx0" brushRef="#br0" timeOffset="101605.51">12223 2623</inkml:trace>
  <inkml:trace contextRef="#ctx0" brushRef="#br0" timeOffset="102901.93">13767 2437</inkml:trace>
  <inkml:trace contextRef="#ctx0" brushRef="#br0" timeOffset="108866.4">13971 3311,'-18'0,"18"19,-19-19,0 0,1 19,-1-1,1 1,-1-1,0 20,1-20,-1 19,1-18,18 18,-19 0,19 1,-19-20,19 19,-18-18,36 18,-18-18,0 0,19-1,-19 1,19-1,-19 1,18 0,1-19,-1 18,1 1,0-19,18 0,-19 18,1-18,18 0,0 0,-18-18,18 18,0 0,1-19,-20 19,19-18,-18-1,0 0,-1-18,1 19,-1-20,1 1,0 0,-19 0,0-1,0 1,-19 0,0 0,19 0,-18-1,-1 20,-18-1,18 1,1-1,-19 0,18 19,0-18,-18 18,0 0,0 0,18 18,-37-18,19 19,0-19,18 0,-18 19,0-1,18 1,-18 18,19-18,-1 18,0 0,19 0,0 0,0 1,0-1,19 0,-19 0,19-18,-1 0</inkml:trace>
  <inkml:trace contextRef="#ctx0" brushRef="#br0" timeOffset="109867.01">15832 3367,'0'-18,"0"-1,0 0,0 38,0 0,0 18,18-19,-18 20,19-20,-19 19,18-18,1-19,0 19,-1-19,19-19,-18 19,18-19,0-18,1 19,-1-20,-19 1,1 19,0-1,-19 0,18 19,-18 19,0 18,0 0,-18 38,18-1,-19 1,0-1,19-18,-18 0,18 0,0-38,-19 19,19-18,-18-19,-1 0,-18 0,0 0,-1-19,-17 1</inkml:trace>
  <inkml:trace contextRef="#ctx0" brushRef="#br0" timeOffset="110610.27">16780 3479,'0'0,"-18"0,-1 0,38 0,-1 0,38 0,0-19,18 19,19-18,-18 18,-1 0,1-19,-20 19,-17 0</inkml:trace>
  <inkml:trace contextRef="#ctx0" brushRef="#br0" timeOffset="110816.79">16762 3758,'0'0,"0"19,18-19,1 0,18 0,19-19,0 19,0-19,-1 19,20-18,-19 18,-19-19,0 19,-18-19</inkml:trace>
  <inkml:trace contextRef="#ctx0" brushRef="#br0" timeOffset="111158.51">17264 3237,'0'0,"-19"0,1-19,-1 19,1 0,-1 0,0 19,1 18,-1 0,-18 19,0 19,18 18,-18-19,0 19,0-37,18 18,0-18,1 0,-1-19,19 0,0-18,0 0</inkml:trace>
  <inkml:trace contextRef="#ctx0" brushRef="#br0" timeOffset="111599.3">18362 3237,'0'0,"18"-19,-36 1,-1-1,0 19,-18 0,0 19,0 18,-19 0,0 19,0 0,1 0,17-1,20 1,-1-19,38 19,-1-19,1-18,18 0,19-1,0-36,18 18</inkml:trace>
  <inkml:trace contextRef="#ctx0" brushRef="#br0" timeOffset="111783.52">17971 3535,'-19'18,"57"-18,-1-18,37-1,-18 19</inkml:trace>
  <inkml:trace contextRef="#ctx0" brushRef="#br0" timeOffset="114783.42">7293 6809,'0'0,"0"-19,18 1,-18-1,19 19,-1 0,20 0,-20 19,1 18,-1-19,1 38,-19-18,0 17,-37-17,18 17,-18-17,18-1,1 0,-1-18,1-19,18-19,18-18,1-19,18 0,-18 19,-1-19,1 19,-1 18,-18-18,19 37,-19-19,-19 38,19 0,-18 18,18 0,-19 0,19 1,0-1,0 0,0 0,19-18,-19-1</inkml:trace>
  <inkml:trace contextRef="#ctx0" brushRef="#br0" timeOffset="115225.1">7627 6958,'0'0,"19"-37,-19 18,0 0,19 19,-19 19,18 0,-18 18,19-19,-1 1,1 0,0-38,-1 19,1-19,-1 1,-18-1,19-18,-19 18,0 1,19 18,-19 37,0-18,18 55,-18-18,-18 37,18 18,-19-18,19 0,-19 0,1-18,-1-19,1-19,-1-19,0-18,1-18,18-1,-19-37,19 1,19-1,-19-19,18 20,1-1,18 19</inkml:trace>
  <inkml:trace contextRef="#ctx0" brushRef="#br0" timeOffset="115632.14">8204 6883,'0'0,"0"-18,-18-1,18 0,0 1,0-1,18 1,19 18,1-19,-1 19,19-19,-38 19,19 0,-18 0,-19 19,0 0,0 18,-19 0,1 0,-1 19,1 19,-1-20,-18 1,18-19,1 19,-20-37,20 18,-1-37,19 19,19-38,-1 19,20-19,-1 1,19-1,55-18,-55 37</inkml:trace>
  <inkml:trace contextRef="#ctx0" brushRef="#br0" timeOffset="115926.23">9581 6734,'0'0,"18"-37,1 0,-38 18,1 1,-1-1,1 19,-20 0,1 19,-19-1,19 20,0 17,0 1,18-19,1 19,36-18,1-1,18 0,0-18,0-1,19-36,0 18</inkml:trace>
  <inkml:trace contextRef="#ctx0" brushRef="#br0" timeOffset="116094.78">9395 6827,'0'0,"-56"0,0 0,19 0,18 0,38-18,18 18,19-19,0 19</inkml:trace>
  <inkml:trace contextRef="#ctx0" brushRef="#br0" timeOffset="116518.15">10046 6474,'0'0,"-19"-19,1 19,-1 0,0 0,1 19,-1 18,1 0,18 19,-19 0,19 18,0-18,0 0,0 0,19-19,-1 0,-18-18,19 0,-1-1,20-18,18 0,-19-18,19 18,18-19,-18 0,-19 19,19 0,-19-18,-18 18,18 0,-19-19,1 19,-38 0,1 0,-1-18</inkml:trace>
  <inkml:trace contextRef="#ctx0" brushRef="#br0" timeOffset="116752.04">11050 6921,'0'18,"-18"1,-1 18,19-18,-18 36,-1-17,0 17,1-17,-1-1</inkml:trace>
  <inkml:trace contextRef="#ctx0" brushRef="#br0" timeOffset="117550.73">12892 6827,'0'0,"0"-18,0-1,19 1,-1-1,1 19,18-19,0 38,-18-19,18 19,-18-1,-1 1,1 18,-19 19,0-19,-19 0,19 1,-18-1,18 0,-19-18,1-19,36-19,1-18,-1 0,20-19,-1 0,0 19,-18-19,-1 37,1-18,0 18,-19 38,-19 18,19 0,0 19,0-18,19-20,-19 19,18 1,1-20,18-18,0 0,0 0</inkml:trace>
  <inkml:trace contextRef="#ctx0" brushRef="#br0" timeOffset="117958.74">13748 6753,'0'-19,"0"1,-19 18,1 18,18 1,0 0,18-1,-18 19,19-18,0 0,18-19,0 0,-18 0,18-19,0 0,0-18,-18 0,-1 0,-18 0,0 18,0 0,0 1,0 36,0 20,0-1,0 19,19-1,-19 1,0 19,0-19,-19 18,19-37,-18 19,-1-19,1-18,-20 18,1-37,19 19,-20-38</inkml:trace>
  <inkml:trace contextRef="#ctx0" brushRef="#br0" timeOffset="118642.93">14157 6102,'0'19,"0"-1,0 1,0 18,0-18,19 18,-19-19,0 20,18-20,-18 1,19-1,0 1</inkml:trace>
  <inkml:trace contextRef="#ctx0" brushRef="#br0" timeOffset="119062.42">14250 5897,'0'0,"-18"-18,-20-1,20 1,-1 18,1 18,-1 1,38-1,-1-18,1 0,-1-18,-18-1,0 1,0-1,0 0,-18 1,-1 18,1-19,-1 38,0-19,1 18,-1 1,19 0,0-1,0 1,19-1,-1-18,1-18,-19-1,19 19,-19-18,-19-1</inkml:trace>
  <inkml:trace contextRef="#ctx0" brushRef="#br0" timeOffset="120255.25">14715 6586,'0'0,"-37"-19,19 0,-1 1,0-1,38 19,0 0,18 0,0 0,19 0,-19 0,0 0,0 0,1 0,-20-18,1-1,-38 19,1 0,-1 19,0 18,-18 0,19 19,-20 0,20-1,-19 1,18-19,0 1,1-1,-1-18,1-1,-1-18,0 0,19-18,19-1,0 19,-1-19,1 19,18 0,0 0,0 0,1 19,17-19,1 0</inkml:trace>
  <inkml:trace contextRef="#ctx0" brushRef="#br0" timeOffset="120615.36">16055 6511,'0'0,"18"-18,-18-1,0 0,0 1,-18-1,-1 1,1 18,-20 18,-17 1,17-1,1 20,-19-1,38 19,-19-1,18-17,19 17,0-17,19-1,18-19,0 1,19 0,0-38,-1 0,1 1</inkml:trace>
  <inkml:trace contextRef="#ctx0" brushRef="#br0" timeOffset="120782.43">15813 6697,'0'0,"-37"0,18 0,1 19,36-19,19-19,19 19,19-18,-20 18</inkml:trace>
  <inkml:trace contextRef="#ctx0" brushRef="#br0" timeOffset="121175.52">16669 6307,'-19'-19,"1"38,-1-19,0 18,19 19,-18 1,-1-1,19 19,0-19,0 19,0-19,19 0,-19-18,18 18,-18-19,19 1,0-19,18 0,0 0,19-19,18 19,1-18,-20 18,20-19,-1 1,-18-1,0 19,-19-19,0 1,-18-1,-1 1</inkml:trace>
  <inkml:trace contextRef="#ctx0" brushRef="#br0" timeOffset="124783.64">11906 8372,'19'0,"-19"18,18-18,1 0,0 19,18-19,19 0,18-19,1 19,18 0,18 0,38-18,0 18,37-19,-19 0,38 1,-19-1,0 1,0-1,-19 19,1-19,-19 19,-19-18,-18 18,-19-19,-19 19,-18 0,0 0,-19 0,-19 0</inkml:trace>
  <inkml:trace contextRef="#ctx0" brushRef="#br0" timeOffset="126742.37">12353 8706,'0'0,"0"19,18-19,1 0,0 0,18 0,0 0,37 0,1-19,36 19,1 0,18-18,19 18,0 0,18-19,1 19,-1 0,1-18,18-1,0 19,-19-19,1 1,-20 18,-17-19,-1 19,-37-18,-37 18,18 0,-37-19,-18 19,0 0,-1 0,1 0,-1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8T05:33:14.14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3832 4242,'0'-19,"0"38,19-1,0-18,-1 0,1 19,-1-19,1 18,18-18,-18 19,18-19,-18 19,18-19,0 0,0 18,0-18,1 0,-1 0,0 0,0 0,0 0,1 0,-1 0,0 0,0 0,0 0,1-18,-1 18,0 0,0 0,0-19,1 19,-1 0,0 0,0 0,-18 0,18 0,0 19,1-19,-1 0,0 0,19 0,0 0,-1 18,-17-18,17 0,1 19,-19-19,19 0,-19 18,1-18,-1 19,0-19,0 0,0 19,-18-1,18-18,1 19,-20-19,1 18,18 1,-18-19,-1 19,1-1,-1-18,1 19,0-1,-1 1,-18 0,19-19,-19 18,18-18,1 19,-19-1,0 1,0-38,19 1,-1 18,1-19,-1 1,1 18,0-19,-1 19,19 0,1-19,-1 19,0-18,19 18,-19 0,19-19,0 19,-1 0,1 0,0-18,0 18,-19 0,19 0,0 0,0-19,-1 19,-17 0,17 0,-17 0,17 0,-17 0,17 0,-17 0,-1 0,19-19,-19 19,0 0,0 0,19 0,-19 0,0 0,1 0,-1-18,0 18,19 0,-19 0,19 0,0 0,-19-19,19 19,0 0,-1 0,1 0,0 0,-19 0,19 0,0-18,-19 18,19 0,-19 0,19 0,-19 0,0 0,19 0,-19 0,19 0,-19 0,0 0,1 0,-20 0,20 0,-20 0,1 0,18 0,-18 0,-1 0,1 0,18 0,-18-19,-1 19,1 0,-1 0,1 0,0 0,-1 0,1 0,-1-19,1 19,0 0,-1 0,1 0,-1 0,1-18,0 18,-1 0,1 0,-1 0,-18-19,19 19,0 0,-1 0,-18-18,19 18,-19-19,18 19,-18-19,0 1,-18 18</inkml:trace>
  <inkml:trace contextRef="#ctx0" brushRef="#br0" timeOffset="9808.54">9413 4149</inkml:trace>
  <inkml:trace contextRef="#ctx0" brushRef="#br0" timeOffset="12082.61">8279 3497,'0'-18,"18"18,-18-19,19 19,-19-18,18-1,1 0,0 1,-1-19,19-1,-18 20,18-19,0-1,1 1,-1 0,0 0,19 0,0-1,-1 1,1 0,0 0,18-19,-18 19,19 0,18-1,-19-17,1 17,18 1,-19-19,19 19,0 18,-19-18,19 0,0 18,1-18,-1 19,0-1,0 0,18 1,-18-1,0 1,0-1,0 0,0 19,0-18,0-1,0 19,0-18,0-1,0 19,0-19,0 19,19-18,-19 18,19 0,-19-19,0 19,0 0,18-18,-36 18,18 0,0-19,0 19,-19-19,19 19,0 0,0 0,0 0,-18 0,36 0,-18 19,0-19,0 0,0 19,19-19,-38 18,19-18,-18 0,-1 0,1 19,-20-19,1 0,0 0,19 18,-20-18,20 19,-19-19,18 0,-18 19,0-19,18 0,-18 18,18-18,-18 19,18-19,-18 18,19 1,-19-19,-1 19,20-1,-19 1,18-19,-18 18,0 1,-1 0,1-1,19 1,-38-1,19 1,-1 0,1-1,0 1,-19-1,0 1,1 0,17-1,-36 1,18-1,-18 1,18 0,-18-1,-1 1,1 0,0-1,-1 1,19-1,-18 20,18-20,0 1,1-1,-1 1,0 0,0-1,0 1,1-1,-1 1,-19 0,20-1,-20 1,1-19,-19 18,18 1,1-19,-19 19,19-1,-19 1,18-19,1 18,-1 1,1 0,-19-1,19 1,-1-19,-18 18,19-18,-19 19,18-19,1 19,-38-19,1-19,-1 19</inkml:trace>
  <inkml:trace contextRef="#ctx0" brushRef="#br0" timeOffset="12904.41">17208 2977,'0'0,"-18"-19,36 38,1-1,-19 1,18-1,1 1,-19 0,19 18,-1-19,1 1,18 18,-18-18,-1-1,19 1,-18-19,0 19,-1-19,1 18,0-18,-38 0,0 0,-18 0,18 0,-36 0,17 0,-17 0,-20 0,19 0,1 0,-1 0,19 0,-19 0,19 0,18 0,-18 0,18 0,1 0,-1 19,0-38,1 19,-1 0</inkml:trace>
  <inkml:trace contextRef="#ctx0" brushRef="#br0" timeOffset="26177.07">20650 4390,'0'0,"19"0,18 0,-19 0,1 0,18-18,0 18,1 0,-1 0,0-19,0 19,0-18,-18-1,18 0,0 1,-18-1,18 1,-18-1,-1 0,1 1,0-19,-1 18,1 0,-1 1,-18-1,19-18,-19 18,0 1,19-1,-19-18,0 18,18 1,-18-19,0 18,19-18,-19 0,0 18,0-18,0-1,0 20,0-19,-19 18,19-18,-18 18,18 1,-19-20,19 20,-19-1,19 1,-18-1,-1 0,1 1,-1-1,0 19,1-18,-19-1,18 0,-18 19,18-18,-18-1,18 19,-18-18,19 18,-1 0,-18-19,18 19,1 0,-20 0,20 0,-19 0,18 0,-18 0,0 0,18 0,-18 19,18-19,-18 0,0 18,18-18,0 0,-18 19,19-1,-1-18,0 19,1 0,-1-19,1 18,-20 19,20-18,-1 0,1-1,-1 1,0 18,1-18,18-1,-19 19,1-18,18 18,-19-18,19 18,-19 0,19-18,0 18,-18 0,18 1,0-20,-19 19,19 1,0-20,0 1,0 18,0-18,0-1,19 1,-19-1,0 1,18 0,-18 18,19-19,0 1,-1 0,1-1,-1 1,1-1,0-18,-1 19,19 0,-18-19,18 18,0-18,1 19,-1-19,0 0,0 18,0-18,1 0,-20 0,38 0,-19-18,19 18,-19 0,19-19,-19 19,1-18,17-1,-36 0,18 19,-18-18,-1-1,1 19,-19-18,19 18,-38-19</inkml:trace>
  <inkml:trace contextRef="#ctx0" brushRef="#br0" timeOffset="33393.58">4762 1060,'0'0,"-18"-37,18 19,-19-20,1 20,18-1,-19 1,19-1,0 0,0 38,0 0,0 18,19 0,-19 0,18 0,-18 19,0 0,0 18,19-18,-19 0,0 0,-19-19,19 19,0-19,0 0,0-18,0 0,0-1,-18 1,18-38,18 1</inkml:trace>
  <inkml:trace contextRef="#ctx0" brushRef="#br0" timeOffset="34032.88">5042 986,'0'0,"0"-19,-19 19,19 19,-19 18,19-18,-18 18,18 0,0 0,0 1,0 17,0-17,18-20,-18 1,19-1,0 1,-1-19,1 0,-1-19,1 1,0-19,-1-1,1-17,-1 17,-18 20,19-1,0 1,-19-1,18 19,-18 19,0 18,0 0,19 0,-19 0,18 19,1-37,18 18,-18-18,18-19,0 0,0-19,1-18,-1 0,-19-1,1 1,-19 0,0 0,-19 0,19-1,-18 20,-1-1,1 1,-1 18,0-19,1 38,-1-19</inkml:trace>
  <inkml:trace contextRef="#ctx0" brushRef="#br0" timeOffset="34426.56">5730 837,'0'0,"0"-18,0-1,18 38,-18-1,19 1,-19 18,19 0,-19 19,0-19,18 19,-18 0,0 0,0-19,0 19,0-19,0 0,0-18,0 18,0-19,0 1,0-38,0 1</inkml:trace>
  <inkml:trace contextRef="#ctx0" brushRef="#br0" timeOffset="51385.21">7144 1042,'0'-19,"0"38,0-1,0 1,-19 0,19 18,0 0,0 0,0-18,0 18,0-18,0-1,0 1,0-1,-18-36,18-19,0-1,18 1,-18 0,19 0,-1-19,1 19,18 0,-18-1,-1 1,1 19,0-1,-19 0,18 19,1 0,-19 19,18 0,-18 18,-18 19,18-19,0 19,0-1,0 1,0-19,0 1,0-1,0-19,18 1,-18 0,0-1,19-18,0 19,-19-38,37 19</inkml:trace>
  <inkml:trace contextRef="#ctx0" brushRef="#br0" timeOffset="51625.05">7665 1135,'0'0,"0"-19,-19 19,19-18,0-1,19 19,-1 0,1 0,-1 0,1 0,18-19,-18 19,-1 0</inkml:trace>
  <inkml:trace contextRef="#ctx0" brushRef="#br0" timeOffset="51881.36">7981 912,'0'0,"0"-19,0 0,-19 38,19 0,0-1,0 1,19-1,-19 1,0 0,0-1,0 1,0-1,19 1</inkml:trace>
  <inkml:trace contextRef="#ctx0" brushRef="#br0" timeOffset="52147.65">8390 744,'0'0,"37"-18,-18-20,18 20,0 18,19-19,0 19,0 0,0 19,-1-1,-17 1,-1 18,-19 0,-18 19,-18-19,-1 19,-37 0,1-19,-20 19</inkml:trace>
  <inkml:trace contextRef="#ctx0" brushRef="#br0" timeOffset="52473.78">6567 912,'0'0,"-37"-19,0 19,-1 0,20 19,-1-1,1 1,-1 18,0 19,19 18,19 1,0-1,36 0,1 1,19-19,18-1</inkml:trace>
  <inkml:trace contextRef="#ctx0" brushRef="#br0" timeOffset="55272.7">6325 912,'-18'0,"-1"18,0-18,-18 37,19-18,-20 18,1 19,-19-19,19 0,19 19,-20-19,20 1,-1-20,1 19,-1-18,19 0,0-38,19 19,-1-19,1 19,-1 0,20 0,-1 19,0-19,0 0,19 19,-19-1,0-18,1 19,-1-1,0-18,-18 19,-1-19,1 0,-38 0</inkml:trace>
  <inkml:trace contextRef="#ctx0" brushRef="#br0" timeOffset="57361.14">7832 967,'0'0,"-19"0,19-18,-18 18,-1 0,1 0,-1 0,-18 18,18 20,1-20,-1 19,19-18,0 0,19-1,-1-18,19-18,1-1,-1 0,0-18,0 0,-18 0,-1 18,1-18,-19 18,-19 19,1 0,-1 38,1-20,-20 38,38-19,-18 0,18-18,18 18,20-37,-20-18,19-1,1-18,-20 18,20-18,-20 18,1 1,-19-1,-19 19,1 0,-1 19,0-1,1 1,-1 18,0-18,19 18,0-18,19-1,0-18,37 0,-1-18</inkml:trace>
  <inkml:trace contextRef="#ctx0" brushRef="#br0" timeOffset="84985.9">3981 9172,'0'0,"0"-19,-18 19,-1 0,0 0,38 0,-19 19,19-19,-19 18,37-18,-19 19,1-19,18 18,-18 1,18 0,0-19,0 18,1 1,-1-19,0 18,19 1,-19-19,0 19,0-1,19-18,-19 19,1-19,17 0,-17 0,17 0,1 0,-18 0,17 0,1 0,-19 0,19 0,-19-19,1 19,17 0,-17-18,-1 18,19-19,-19 19,0-19,0 1,0 18,1-19,-1 1,-19-1,20 0,-20 1,19-1,-18 1,0-1,-1 0,1 1,-1-1,1 1,0-1,-1 0,1 1,-19-1,0 0,19-18,-19 19,-19-1,19 0,-19 1,1-1,18 1,-19-1,-18 0,18 1,-18-1,0 1,18-1,-37 0,19 1,0-1,0 1,-19-20,19 20,-19-1,0 1,0-1,1 0,-20 19,19-18,-18 18,18-19,0 19,0 0,1 0,17 0,-17 19,17-19,1 18,0-18,0 0,18 0,1 19,-20-19,20 0,-1 19,-18-19,18 18,1-18,-19 19,18-1,0-18,-18 19,19 0,-20-19,20 18,-1 1,-18-1,18 1,-18-19,19 19,-1-1,-18 1,18-1,1 1,-1-19,0 19,1-1,-1 1,1-1,-1-18,0 19,1 0,-1-1,19 1,-19-1,19 1,-18 0,18-1,0 20,0-20,0 1,18-1,-18 1,19 18,18-18,1-1,-1 1,19 0,18-1,-18-18,18 0</inkml:trace>
  <inkml:trace contextRef="#ctx0" brushRef="#br0" timeOffset="95933.99">8000 9618,'0'0,"-19"19,0-19,1 0,18 18,18 1,-18 18,19 0,-19 0,19 19,-1 0,-18-19,19 19,-1 0,-18-19,19 19,0-19,-19 0,18 1,1-20</inkml:trace>
  <inkml:trace contextRef="#ctx0" brushRef="#br0" timeOffset="96505.7">8483 9841,'0'0,"-18"-18,-1-1,0 19,19 19,0 18,0 0,0 0,19 0,-19-18,19 18,-19-18,37 0,-37-1,18-18,1 0,0-18,-1-1,1 0,-1-18,-18 18,0-18,0 19,0-1,0 0,19 19,-19 19,19 18,-1 19,19-19,-18 19,-19 0,19 0,-19 18,0-37,0 19,-19-19,0 1,1-1,-1-19,1-18,-1 0,0 0,1-18,-1-19,19-1,0 1,0 0,19-19,-1 0,20 1,-20 17</inkml:trace>
  <inkml:trace contextRef="#ctx0" brushRef="#br0" timeOffset="97004.02">8948 9823,'0'0,"-18"-19,-1 19,0-19,1 19,36-18,1 18,0 0,18-19,-19 19,20-18,-20 18,1 0,0 0,-38 18,19 1,-19 18,19 0,-18 0,-1 1,0-1,1 0,-1 0,1-18,-1 18,0-37,19 19,-18-1,36-18,1 0,18 0,-18 0,18-18,0 18,1 0,-1-19,-19 1</inkml:trace>
  <inkml:trace contextRef="#ctx0" brushRef="#br0" timeOffset="97418.03">9320 9599,'0'0,"-18"-37,-1 0,19 18,-18 1,18-1,-19 19,19 19,0-1,19 38,-19 0,18 37,19-19,-18 19,18-18,0-1,-18 1,0-19,18-19,-37 0,18-18</inkml:trace>
  <inkml:trace contextRef="#ctx0" brushRef="#br0" timeOffset="98162.17">10604 9618,'0'0,"-19"-19,1 1,18-1,-19 19,1 0,-20 19,-17-1,17 20,-36 17,18-17,-18 17,18-17,0-1,0 0,19-18,18-1,1-18,-1 19,38-19,-1 18,1-18,18-18,19 18,19 0,-1-19,0 19,1 0,-19 0,18 19,-37-19</inkml:trace>
  <inkml:trace contextRef="#ctx0" brushRef="#br0" timeOffset="98353.82">10232 10158,'0'0,"-37"18,0-18,18 19,38-38,18 19,19-18,18 18,0-19,1 0,-1 19</inkml:trace>
  <inkml:trace contextRef="#ctx0" brushRef="#br0" timeOffset="98753.82">11069 9785,'0'0,"-19"-18,1-1,-1 19,1 0,-1 19,0-1,19 20,0-1,0 0,0 0,0 0,0-18,0 0,0-1,0 1,-18 0,18-38,-19 0,19 1,-18-20,18 1,18 0,-18-19,19 19,-19 18,37 1,-18-1,-1 19,19 19,1-1,-1 20,-18-1,18 0,-19 0,1 19</inkml:trace>
  <inkml:trace contextRef="#ctx0" brushRef="#br0" timeOffset="111122.49">16855 8688,'0'0,"-19"-19,1 19,18-18,-19 18,19-19,-19 0,19 1,0-1,-18 1,18-1,0-18,0 18,0-18,0 0,0 0,0-19,0 19,0-1,18 1,-18 0,19 0,-19 0,19-1,-1 20,1-19,-1 18,20-18,-20 18,19 0,1 19,-1-18,0-1,0 19,19 0,-19-18,-18 18,37 0,-19 0,0 18,0-18,0 0,1 19,18-19,-19 18,0 1,-18 18,18-18,0 18,-18-18,-19 18,18 0,-36 0,18 1,-19 17,0-17,-18 17,0 20,0-19,0-1,-1 20,1-19,0-1,-19-17,19-1,18 0,1-18,-1-1,0 1,1-19,18 18,-19-36,1 18,-1-19</inkml:trace>
  <inkml:trace contextRef="#ctx0" brushRef="#br0" timeOffset="111433.3">17283 8632,'0'0,"0"-19,-19 19,0 19,1 18,18-18,-19 37,1-19,-1 0,0 19,1-19,18-18,-19-1,38 1,-19-1,18-18,1 0,18-18,19-1,0 19,-19-18,37-1</inkml:trace>
  <inkml:trace contextRef="#ctx0" brushRef="#br0" timeOffset="113057.93">16129 9692,'0'0,"-18"-18,-38-1,19 19,-1-18,1 36,0 1,18-1,-18 20,19 17,18 1,0 0,18 0,1-19,-1 19,20-37,17-1,1-18,0 0,0-18,0-38,-19 18,0-17,-18-1,-1 0,-36 0,-1 0,0 19,-18 0,0 18,0 1,0 36,-1-18,1 38,19-20</inkml:trace>
  <inkml:trace contextRef="#ctx0" brushRef="#br0" timeOffset="113305.39">16650 10102,'0'0,"37"18,-18-18,0 19,-19 0,-19-1,0 19,-18 1,19-1,-1 19,-18-19,18 19,1-19,-1 0,0 0,1-18</inkml:trace>
  <inkml:trace contextRef="#ctx0" brushRef="#br0" timeOffset="115553.77">5897 10790,'0'0,"-18"-19,-1 19,1 0,-1 0,0 0,1 19,-1-19,0 19,1-1,-19 1,18-1,0 20,19-1,-18 19,18-1,0 1,0 19,18-1,-18 1,19-1,-19 0,19-18,18 0,-19 0,1-19,18-18,1-1,-1-18,0 0,0-18,0-1,19-37,-19 19,-18-19,18 0,-18 1,-1-1,-18-19,0 1,-18 0,-1-1,-18 19,18 0,-18 1,0-1,0 19,0 18,-19 0,19 1,-1-1,1 19,0 0,18 19,-18-19,18 18,1 1,-1 0,1-19,18 18,0 1,18-19,-18 18</inkml:trace>
  <inkml:trace contextRef="#ctx0" brushRef="#br0" timeOffset="116555.12">17227 9785,'0'0,"0"-37,18 19,-36-1,18 0,0 1,-19 18,19 18,0 20,19-1,-19 19,0-1,0 1,0 0,0 0,18-19,-18 0</inkml:trace>
  <inkml:trace contextRef="#ctx0" brushRef="#br0" timeOffset="116754.9">17711 10139,'0'0,"18"0,1 0,-38 19,19-1,-18 19,-20-18,20 18,-1 0,-18 1,37-1</inkml:trace>
  <inkml:trace contextRef="#ctx0" brushRef="#br0" timeOffset="117153.79">18417 9841,'0'0,"-18"-37,-1 0,1 0,18-1,18 1,1 19,18-1,0 19,0 0,1 19,-20 18,1-19,-19 20,0 17,-19-17,1 17,-1-17,0-1,1-19,18 1,18 0,1-38,37 19,0-19,18 1,19-1</inkml:trace>
  <inkml:trace contextRef="#ctx0" brushRef="#br0" timeOffset="117293.43">20687 9692,'0'0,"130"0,-37 19,0-19,-55 0,-20 19,1-19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0-08-19T16:09:19.27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4625 3877 47,'0'0'181,"-4"-3"-12,4-1 2,-2 2 2,2 2-24,-2-4 2,1 2-4,1 2-10,-1-5-6,1 5-10,0-2-8,0 2-7,-1-5-10,1 2-9,0 3 0,0-4 0,0 4-6,-1-2-1,1 2-4,0 0-3,0 0-8,-1-4-7,1 4-4,0 0-5,0 0-9,0 0-4,0 0-6,0 0-2,0 0 4,-3 11 3,3-2 0,-2 2 5,-1 3-2,1 6-1,1 1 0,-1 4 2,0 1-5,2 0 0,-1 1 0,1-1-3,0 1 0,0 8-3,1-10-2,1 0-1,0-1-2,1 0-6,0 0 1,1 0 2,-2-1-3,1-2 2,0-1-19,-1-3-13,-2-3-26,2 1-22,-1-3-36,-1 1-31,1-2-31,0-2-31,0 0-43,-1-1-193,0-3-461,0 0 205</inkml:trace>
  <inkml:trace contextRef="#ctx0" brushRef="#br0" timeOffset="132.63">4729 4312 73,'2'-3'247,"0"1"-24,-1 1-27,2-1-21,-3 2-17,3-2-18,-3 2-36,0 0-41,6-2-45,-6 2-55,7 2-65,-7-2-108,0 0-227,0 0 100</inkml:trace>
  <inkml:trace contextRef="#ctx0" brushRef="#br0" timeOffset="1204.85">4920 4361 43,'0'3'133,"0"2"-28,0-1 9,3 0-18,-1-1-5,0 1-15,1-1 1,1 0-10,-2 0-8,1-2-7,1 1 3,-2-1-7,-2-1 2,8 1-7,-8-1 3,8-4-2,-5 3 3,0-2 5,0-1-5,-1 1 5,-2-2-5,1 1-2,-1 0-6,-1-1 4,-1 1 0,0 0-5,-1-1 10,1 1-2,-1 3-8,-1-2-4,0 0-5,0 0-2,-1 3-12,5 0 5,-6 0-6,6 0 5,-6 5-6,4-1-3,-1-3-6,1 3-16,1 1-25,0-1-14,1-1-16,1 1-29,1-1-32,-1 0-135,0 0-286,-1-3 127</inkml:trace>
  <inkml:trace contextRef="#ctx0" brushRef="#br0" timeOffset="1844.43">6056 4000 1593,'2'-25'-90,"-5"3"76,3 1 39,-3 8 23,2 0 5,-1 4-7,-1 1 3,3 1 8,-1 2 10,-2 1-7,3 0-11,0 3-8,0 1-2,0 0-4,0 0 6,-3 9 8,8 3-1,-4 1 0,0 8 0,1 6 2,1 0 0,1 8 0,-1 3-3,1-2-3,3 1-3,-1-1-2,-2-11-5,0 1-3,0 0-1,1-3-3,0-2-3,-3-1 1,-1-5-2,-2-1 2,1-1-3,-2-4 1,-1 2-1,1-2-2,-1-2 3,-1 1-2,-1-4 3,1 0-4,1 1 4,-1-2-3,-2-3-2,2 0 1,-1 1 1,5-1 0,-9-4-2,2-1 3,4 1-4,-2-1 1,-1-2 0,3 2-1,2-1 3,-2 1-7,3 2-3,0 0-6,3-1 0,0 0-1,2 3 2,-2-1-5,4 0 0,1 2-1,1 1-10,2 0-8,3 0-12,2 0-26,-1 0-10,-1-1-18,3 3-32,-3-2-14,10-2-38,-3 1-21,1-3-43,-6 2-138,4 1-401,-2-2 179</inkml:trace>
  <inkml:trace contextRef="#ctx0" brushRef="#br0" timeOffset="2484.64">7364 4133 1781,'5'-11'58,"0"2"-4,-2 2 52,-1 0 9,0 3-11,0 2-18,-1-4-20,1 3-21,-1 1-8,2 0-9,-3 2-1,0 0 4,3 7 1,0-1 3,-1 4-2,1 2 4,-1 1-2,1 2 0,1 3-1,-2-2-6,-1 3-3,0 1-1,2-2-2,-2-3 3,0 0-5,0-1-2,0-2-1,2 0-1,-3-4-3,0 0 0,1-1-3,-1-1 2,0-2 5,1-1-3,1 2 10,-2-3 8,0-2-3,0 0-3,4-8 0,0 3-7,1-5 0,2-2-1,-3-1-2,4-7-6,1-1-5,-1 0-5,2-1-4,0-1 0,0-2-2,-3 4 1,3 0-1,-3 1 2,-3 5 0,0 4 3,-1 2 3,1 0 0,-2 2 4,0-1 3,0 3-3,-1 1-1,1 0-1,-2 1-5,0 3 0,0-3-3,0 3 2,0 0 1,0 0-4,-3 9 0,4-3 0,1 0 3,0 1-2,3 2-1,-3-2 3,4 4 3,4 0 5,0-2 7,1 1 1,0 1-3,1-2 2,-1 2 0,2-2 1,-2 1-5,3-1 4,-4-1-3,-3-1 3,-2 2 0,0-3-5,-1 1 4,-3 3 0,-1-2-20,-5 4-15,-2 1-11,-2-3-28,-3 8-20,-4-5-19,2-4-32,-3 2-23,4-3-29,-2-2-40,-5 1-176,5-5-435,-1-2 192</inkml:trace>
  <inkml:trace contextRef="#ctx0" brushRef="#br0" timeOffset="2626.26">7368 3873 181,'1'-8'218,"-1"-1"-23,1 4-28,1 0-38,-1 2-30,1 1-41,2-1-34,-4 3-50,4 0-46,-4 0-91,3 5-175,-2-1 78</inkml:trace>
  <inkml:trace contextRef="#ctx0" brushRef="#br0" timeOffset="4367.26">8525 4302 154,'0'0'186,"2"2"-5,-2-2 2,0 0-9,11-4-13,-4-2-9,3-1-7,6-7-12,1-2-9,0-1-7,0 0 0,0-3-2,-2 1-11,0-1-13,-3-1-10,-2 1-7,-1 0-7,-3-2-8,-2 1-12,-2 0-8,-2 1-6,-2 6-9,-2 0-3,-1 0-5,-2 3-3,0-1-4,1 5-2,-2 0-1,-1 2-2,0 2-2,0 1 2,-1 2-1,0 0-6,3 2 3,-3 1 0,3 2-2,0-1-3,3 5 4,-3-3-1,4 1 1,0 0-4,-1 1-2,4-4 2,0 1 0,0 0-3,0-1 4,4-1 2,-1-1 2,3 0 8,-2 0 0,-4-2-8,14-4 3,-5 1-1,-1 1 2,2 0-2,-1-1 1,-1-1 0,0 2-3,0-4 3,-1 5-1,-1 1-3,0 0-1,1 0 1,0 1 1,0 5-1,-1-1 2,0 1 0,3 4-3,-6-1 2,2 1 0,0 3 2,-1 2 2,-3-2-4,5 9 1,-3-4 4,0-3 0,1-1-5,0-1 1,-1 0-2,3 0 4,-1-4-3,1-2-3,0 0-2,0-1 4,3-3-1,-1-1 1,2-2-3,4-2 0,-1-1-4,2-3 6,-1-1-2,5-5-1,-2 0-1,-6 4 1,-1-3 2,0-1-4,0 1 0,-3-1-1,0-1 3,-3 1 4,-1-1-2,0 1 1,-4 2 4,1 1 2,-2 0 6,2 2 4,-2 4-3,0-2 1,-1 2-3,0 2-2,3 1 3,-9 0 0,4 4-4,0 2-3,-1 1 5,0 1-1,2 2-3,1 3 2,-1 0-1,-1 1 0,3 3 1,0-1-1,2 2 1,0-4-3,3 0 5,0 0-5,1-1-13,2-1-5,1-1-7,3-2-10,-3-3-13,6 0-7,2-2-9,0-4 0,8-3-6,-2-1-6,1-2-1,0-2-4,-1-2 7,0-2 4,0-1 10,-4-1 4,-3-1 5,-1 1 10,0-4 8,-5 1 16,-3 2 21,-1 1 3,-2-1 16,-2 6 23,0-2 31,-2 2-8,-2 2-14,-1 1-4,0 3-1,-3 1-3,0 1-4,-2 2-2,1 1-5,-4 2-2,2 2-3,1 1-8,0 1 2,3-1-3,-2 3-3,2 1-1,0-2-2,3 2 0,-1-1-7,4-2 2,0 0-1,-1-3-3,4 1 1,-1-2 0,3 0-6,-1 0-8,1-2 2,2 0 3,3-3-4,0 0 7,3-1-8,-2-1 0,2-3 3,0 1-1,-1-1 2,0 2-4,0-1 3,-4 2-3,1-1 0,-2 3-2,0 0-1,1-1 0,-3 4 1,3-1 7,0 5 5,0 2 3,0 5 8,3 4 5,-3 5-1,-1 3 0,0 12 6,-1 3 7,-3 1 0,0 3 1,0 19 1,-2-19-4,0 17 2,1-19-3,-2 1-1,-3-6-6,3-3-1,0-10 1,0-4 5,0-6 5,-2 0 3,0-6 13,0 1 21,0-2 8,2-3-1,-5 0 5,-1-4-2,1 0-12,-2-3-4,-2-3-8,-3-3-5,-1-4 15,0-1-24,1 0-1,2-5-6,0 2 1,2-6-12,4 1 1,1 0-8,0-1 0,2 0-9,2 0-22,1 4-15,4-2-12,-1 2-21,3 1-16,2 2-15,0-2-19,-1 5-16,2 1-19,3-4-14,-3 0-8,3 2-10,-3 2-6,2-4 7,0 1 1,-4 3 12,5-4 27,-5-1 12,-2 2 11,-1 2 38,0-1 17,-1 1 39,1 1 19,0-1 10,-4 0 25,1 3 29,0 2 19,-1 1 6,0 0 8,0 2 1,-1 1-8,0 0-9,1 1-7,0-1-13,-1 4-7,0 0-6,0 0-4,0 0-3,4 12 1,-4-3-2,0 1-3,0 4-2,1 1-7,0 3 3,2 2-5,-2-5 0,1-1-3,0 0 0,-1-2-5,2-3 0,0 0-3,-2-1-2,2 0 2,1-3-3,-2 0-4,0-1 0,1-2 3,-2 0-1,2 0 5,-3-2-5,7-5 3,-1-3 3,1 2-7,-1-6-2,-2 1-2,2-4-1,1-2-5,-3-2 1,2 6-5,1-6 4,-3 6 5,2-1-6,-2 5 0,-3 1-1,1 1-6,-1 3 2,2 1-1,-2 0-2,1 0 2,-2 3 1,0 0 6,9 12-4,-7-4 5,1 1 1,1 3-2,0 1 3,-1 0-2,0 1 0,1 0 2,0 0 1,-1 0-2,3-1 2,-1-2 0,-1-2-2,1 0 1,0-2 2,1-3-3,2 2 4,-1-3 1,2-3-1,-1 0-1,2-2 1,3-5 2,1 1 0,-1-4-1,3-2-2,-1-2 0,-4-1-3,1-5 0,0-1-1,-1 0-7,-3-4-4,-1 0 5,-1 0-4,0 0-1,-5-1 2,-1 1 1,-1 1-2,-2 5 6,0 4 4,-3 2-1,1 0 7,-2 4 5,1 2 1,-1-1-4,-1 7 1,2-1-4,-1 4 0,0-1-1,1 7 0,-2 0 5,1 6-1,3-1 4,-6 6-4,6 1 5,-2 3-4,4 2 0,0 0 0,2 1-1,0 1 10,1-2-18,2 0-17,1 0-12,2-4-15,1-1-14,0-1-15,1-3-24,1-3-28,-1-2-19,2-2-25,3-1-20,-1-3-21,2-2-165,2-1-407,-2-3 180</inkml:trace>
  <inkml:trace contextRef="#ctx0" brushRef="#br0" timeOffset="5016.6">9946 4193 213,'0'-9'253,"4"2"0,-4-2-21,0 0-7,0 3-8,0 1-2,0 1-7,-1 0-29,-2 1-18,0 0-25,3 3-9,-7 1-16,0 3-12,0 1-8,0 4-10,0 0-7,-3 4-7,3-1-7,0 1-7,0 2-5,3-1-1,-2 0-5,2 0-5,1-2-1,0-3-8,3 1-2,0-2-4,0-1-3,0-1-1,3 0-3,0-3-1,0-2 0,1 2 0,3-6-2,0 2-4,1-5-3,5-1-9,-3-2 2,0-3-3,1-4-6,3 1-1,-3-2-5,1 0 1,-4 4 1,-1 0 2,-1 5 3,-1 0 0,0 3 0,-3 1-5,0 0 0,2 2-1,-1 2 10,-3 0-5,6 6 4,-2 3 2,-1-2 4,-2 8 2,0-1 0,1 1-1,-1 0 0,2 0-1,0 4 2,0-5 0,-1 0 2,1-1-3,0 0 3,1-6-3,2 2 1,-2-3 4,-1-1-1,1-1 1,6-2 0,-3-2 1,3-2 0,3-2 1,-2-2 0,7-4-1,-6 0 3,2-4-4,-2-2 4,1-1-2,1-2 3,-3-1-1,2-3 0,-2 4 0,-2-4-2,-1 1 1,-2 2-1,-2 3 2,0 2 2,-1 1 5,-3 5 1,0 0-2,0 2-1,-1 1 3,1 0-6,-2 3 3,-2-1-8,4 1 4,-4 1-5,4 2 1,-6 0-3,2-1-3,4 1 2,-7 4 0,4-2 6,0 1-10,-1 1 0,1-1-1,3 1 2,-4-1-2,4 2 3,0-1-6,0 1 3,0-1 3,0-1 6,1 3-4,2-4-7,-3 4 2,6-1 4,-5 2-1,2-1 2,4-1-1,-3 3 0,3-1 5,-2 2 1,0-2-2,2 3-2,0 2 6,-1-3 1,1 4-7,-1-3 0,-1 1 0,2 1 1,0-2-1,-1-2 2,0-1 0,4 1-2,-1-4 5,1 2-2,4-3 0,0 0-4,3-2-17,0-1-18,-1-1-21,5-3-29,-6 1-36,4-4-47,0-2-57,-2 3-270,1-6-535,-1-2 237</inkml:trace>
  <inkml:trace contextRef="#ctx0" brushRef="#br0" timeOffset="6560.42">2486 1451 48,'-3'-8'200,"2"0"-16,0 0 1,-2 1-11,2 3-8,0-1-17,1 2-14,0 0-18,0-1-8,0 4-19,-1-1-4,1 1-18,0 0 0,0 0-9,3 11 8,-1-2-1,0 6-7,0 5-1,1 7-2,-1-3-2,1 12 1,-4 2 0,3 1-1,-3 2-6,2 0-3,-1-3-3,0-1-3,0 1-2,1-2 0,-2-11-4,1 2-2,-2-2-3,0-2 1,0-3-7,1 0 1,-1-9-1,0 1-1,0-4 1,-1-1-2,1 0 8,-1-2 10,1-2-1,0 2 9,-1-4-6,2 2-2,1-3 7,0 0-8,-11-6-4,5 3-1,0-4-1,1 1-9,-1-5-4,0-1 1,1-1-3,2 0-3,-4 0 0,4 0-3,-1 1 0,2 1-3,1 5-3,1-2-4,0 3-2,-3 0-13,3 4 3,3-3-1,0 3 3,-3 1 1,10 2 3,-2 2 1,2-1-1,4 3-3,0 0 1,6 1-3,-2 2-6,4-4-3,-2 1-14,3-2-3,-2-1-11,0 0-11,1-3-10,-1-3-11,0 2-11,-1-1-18,0-2-23,-4 0-9,4-2-21,-6 0-14,0-1-26,-2 1-118,-4 1-346,-1-1 154</inkml:trace>
  <inkml:trace contextRef="#ctx0" brushRef="#br0" timeOffset="6918.46">1820 1248 20,'0'0'118,"0"0"-9,0 0-8,0 0-7,0 0-21,6 12-1,-2-6-9,2 1-6,-2 1-1,3 3-9,2-1-24,-1 1-16,0 0-22,1-2-33,1 1-18,-2-1-53,-1-2-128,3-2 57</inkml:trace>
  <inkml:trace contextRef="#ctx0" brushRef="#br0" timeOffset="7124.92">2672 994 135,'0'0'148,"4"4"-12,-2 4-9,-1 3-15,-2 2-11,0 7-6,-3 0-10,2 3-19,0-2-41,1 0-43,3 0-43,-1-1-30,-1-5-53,2-1-155,1 1 69</inkml:trace>
  <inkml:trace contextRef="#ctx0" brushRef="#br0" timeOffset="12042.13">4771 5521 98,'0'0'189,"-4"0"-23,4 0-17,0 0-17,-11 7-11,6-5-11,1 6-15,-3-3-11,1 2-1,1-1-11,0 0-7,-2 0-5,0 0-4,3-1-8,-2-1-2,2 1-7,0-3 4,1 0-9,0 0-5,-1 0-2,-2-2 2,6 0-1,0 0-4,-9-3-2,7 0-3,0-1 1,1-1-5,1 0 0,-2-2 3,4-3 0,-1 3-4,2-5 0,0-1-3,1 1-3,2-1 5,1 1-2,0 0 14,-1 0-5,1 2 0,-3 1-4,2 2-1,-1 1-4,-2 2-2,0 1-1,1 0-3,-1 0-2,2 2 6,-5 1-10,7 4 8,-3 1 0,1 3-1,-2 4 2,2 1-1,-1 5-1,-2 3-2,-2-1 8,0 4-4,-3-2-3,-1 1-2,-1 1 8,-1 1-4,-4-1 1,0-1-2,-1 0 4,-2-2-4,-1 1 2,-2-3-3,1 0 2,0-1-1,-1-3-3,4-5 2,2 1-1,-1-3-2,2-1 6,2-3-1,0 1 5,0-3 10,1 0-1,1-1 0,-1-1-3,0-1 0,2-3-3,1 2-1,-1-4-5,1-2 0,3 2-1,0-3-3,1 2 2,1-2 2,1 3-4,0-1 0,2 1-2,-2 3-2,3-1 4,1 1 5,1 3-4,2-2 0,-1 4-3,1 0 3,3 0 0,-4 3-3,3 2 0,1 0-1,-1 1-12,0 0-19,1 0-13,-2 3-23,2-2-20,-2-2-23,2 0-19,-2 0-42,0 3-158,-5-7-354,5 1 158</inkml:trace>
  <inkml:trace contextRef="#ctx0" brushRef="#br0" timeOffset="12175.78">5067 5776 153,'2'-6'255,"0"4"-23,1-1-22,-1-1-23,0 1-19,-1 1-18,-1 2-43,3-3-41,-3 3-51,3-1-61,-3 1-60,0 0-127,0 0-250,0 0 111</inkml:trace>
  <inkml:trace contextRef="#ctx0" brushRef="#br0" timeOffset="13466.91">5084 5742 90,'0'0'76,"0"0"11,0 0-17,0 0-2,0 0-8,0 0 0,0 0-14,0 0-5,0 0 5,5 7-7,-5-7 2,4 2 3,-4-2-2,4 0 1,-4 0 2,4 1 0,-4-1-1,0 0-1,0 0-5,9-2 5,-8 0-7,-1 2-6,3-2 7,-3-1 2,0 3-3,2-3 6,-2 3-2,2-3-4,-2 3-1,-1-3 0,1 3 1,-1-5 2,1 5-3,-2-4-2,2 4-4,-2-2-6,2 2 0,0 0-4,-3-2 0,3 2 0,0 0-2,0 0-7,0 0-1,-5 6-14,4-3-17,0 2-14,0-1-13,1-1-14,1 1-21,1 0-34,0-1-117,-1 0-256,3 2 114</inkml:trace>
  <inkml:trace contextRef="#ctx0" brushRef="#br0" timeOffset="15630.26">6287 5500 35,'0'0'166,"0"-4"-8,0 4-12,0-5 6,0 5-10,0-2-11,0 2-8,0 0-15,-2-2-13,2 2-13,0 0-6,0 0-9,0 0-13,0 0-8,0 0 0,0 0-8,0 0 1,5 10 5,-3-3 4,0 2 1,-2 6 2,3-1 3,-3 5-6,4 1-5,-1-1-5,-3 2 1,3-1 0,-2 2-1,2-2-5,1-1-3,-1 2-2,0-3-6,-3-5 4,4 1 0,-1 1-6,0-3-1,-2 1-3,-1-4-1,0-2-8,3 0-7,-3 0-19,0-1-11,0-2-21,0 0-22,0 1-13,0-2-20,3-1-1,-3-2-14,0 0-17,0 0-147,0 0-308,0 0 137</inkml:trace>
  <inkml:trace contextRef="#ctx0" brushRef="#br0" timeOffset="15928.47">6301 5527 108,'0'-6'147,"0"3"-11,3-1-13,0 1-15,-2-1-1,5 1-1,-2 1-7,3 1-7,0 1-5,-1 0-1,-2 1-6,6 2-8,-3 2 4,3 0 1,3 1-3,-2 3-8,-1 1-8,-2-1-2,3 0-7,-1 2 0,-3 1-1,3-1-2,-3 0-5,0-1-5,0 1 1,-3 0-1,2 0-2,-6-2-3,4 4 3,-4 0-3,2-2-2,-5 3 3,0-1-7,-3 0 0,-2 4-3,1-5 1,-1 2-7,-4 1-14,0 1-17,2-4-22,-4 1-12,3-2-21,-3 2-16,4-4-25,0-1-25,1-1-10,-1-1-147,-1 1-316,4-4 140</inkml:trace>
  <inkml:trace contextRef="#ctx0" brushRef="#br0" timeOffset="16722.8">6614 5527 35,'0'0'214,"-3"-2"-12,3 2-25,-3-5-17,3 5-16,0 0-21,0 0-14,0 0-15,0 0 5,0 8-4,0 2 1,1-3-3,1 4-8,-1 4-4,1-2-5,2 6 0,-3 0-8,2 1-6,1-1-1,-1 1-4,0-1-6,0-4-6,0 3-3,-2-5-4,2 1-2,-2-3-5,1-1-2,-1-1-1,-1-2-4,2 2-2,-1-5 1,-1 1-6,0-2 3,1 0 0,-1 0 0,0-3-1,0 3 2,0-3-3,0 0-1,0 0-2,0 0 8,-7-6-12,6 0-3,-3 0-2,1-2 1,0-3-2,-3-2-2,1-1 1,2-6 2,-2 0-5,1 0-5,1-2 1,0-1-3,1 1 7,2-1-9,2 2 2,0 1 1,1 2-2,1-3-2,2 8 3,1-6-1,0 2 3,3 5-5,-2 1 0,2 0-3,3 1-17,-3 1-19,3 3 3,-1-1-17,1 3-22,0 1-15,-2-1-18,3 3-22,0 1-13,-4 1-30,-2 1-113,1 1-319,-1 1 142</inkml:trace>
  <inkml:trace contextRef="#ctx0" brushRef="#br0" timeOffset="16886.87">6696 5674 39,'-4'0'169,"2"3"-26,-1-1-11,3-2-7,0 2-10,0-2-8,8 0-17,-8 0-8,16-2-15,-6 1-21,4-3-33,2-2-17,0 5-29,0-1-34,5-2-104,-7-1-185,2 3 82</inkml:trace>
  <inkml:trace contextRef="#ctx0" brushRef="#br0" timeOffset="17310.1">7055 5565 190,'0'0'209,"-4"-3"-14,4 3-17,-2-3-23,2 3-12,0 0-11,-5 6-8,1 1-7,-2 4-13,0 2-10,1-1-3,1 1-7,-2 6-10,0-1-5,3 2-8,-1-2-9,1 2-1,0-1-2,-2-1-8,3-3 0,-1-2-8,2 0 1,0-2-6,-1-1 0,-2-2-4,4-4-2,-2 1-1,2 0-2,-1-3 4,1 1-3,-1 0 1,1-3-1,0 0-1,0 0-1,0 0-4,-9-8-1,9 2-3,-1-2 1,-2-6-5,3 1 0,1-6-3,2-2 1,-3 0-2,3-1 0,1-1-5,-1 1-2,0 1 1,1 1 1,-1 5 1,1 2-1,-2 1 0,-1 4 1,2 1-6,-2 2 0,2 1 3,0 2-3,0 0 3,1 2 1,-4 0 1,10 4 2,-4 2 2,0 1 2,0 3 1,1 1-1,-1 2 5,1 0-2,-2 0-3,4 3 5,-4-1-3,0 4 1,0-6-3,-1 1 6,2 0-4,-3 0-2,2-2 0,-2-4-15,-2 1-15,2 1-22,-1-3-15,1 0-24,-3-2-20,1-1-28,2-2-20,-3 1-44,-3 0-103,3-3-329,-3 4 145</inkml:trace>
  <inkml:trace contextRef="#ctx0" brushRef="#br0" timeOffset="17438.77">7017 5764 50,'-3'-3'217,"-1"2"-11,1-3-23,2 2-24,-1 0-16,2 2-11,6-6-20,1 2-9,1-1-32,6-2-25,0 2-26,7-4-38,3 3-41,3-1-43,-3-2-109,2 3-228,0-2 101</inkml:trace>
  <inkml:trace contextRef="#ctx0" brushRef="#br0" timeOffset="17737">8214 5443 137,'0'0'229,"-4"-3"-23,4 3-11,0 0-14,-6 6-11,3-2-3,0 5-13,1 0-14,0 4 4,-1 0-15,0 1-10,1 6-11,0-1-11,-1 1-11,1 1-6,0 0-7,4-1-7,-1 2-7,-1-1-2,3 0-8,0-2-7,-3-5-6,2-1-16,0 1-30,-1-2-4,1 0-15,-2-2-35,-2-2-10,4 0-16,-4 0-19,2-4-14,0 0-5,0-1-8,0 0-12,0-3-32,-4 0-94,4 0-295,-10-3 131</inkml:trace>
  <inkml:trace contextRef="#ctx0" brushRef="#br0" timeOffset="17948.43">8146 5591 104,'7'-11'148,"-1"0"1,2 1-7,2 3-10,-1 0-8,-1 4-14,6-1-6,-4 2 2,0 2-8,3 0 5,-1 4-3,-2-1-10,1 5-9,-1 0-5,0 1-3,-3 1-7,0 1-6,-1 0-4,-3 1-4,-1 0-3,-2 0-4,-1 3-4,-3-1 2,-2-1-2,2-1-4,-3 3-2,-6 1-7,-1 0-9,-3 0-15,0-1-26,-2-3-38,-4 2-19,2 0-31,0-4-35,1 0-26,-1 0-118,8-2-311,2-6 138</inkml:trace>
  <inkml:trace contextRef="#ctx0" brushRef="#br0" timeOffset="18800.47">9701 5699 140,'1'-7'222,"-2"1"-4,1 3-11,0-1-19,0 0-30,1 1-22,-1 3-12,0 0-16,0 0-7,0 0-8,0 0-11,2 15-1,-4-3-5,5 1-4,-3 2-9,4 4-5,-1-1-4,-2 1-7,2-3-3,2 3-5,-1-4-8,0-2 3,0 0-5,2-2 0,-2-2-5,2-2-2,-2 0-7,3-1-7,-1-1-3,-2-3 4,0 0 2,2-2-2,1-2 0,0-3-3,0-3 1,3-2-2,-2 0-2,1-2 0,-4 1 1,1-2-3,-1-1 0,1-5 2,-3 5 1,0 0-1,-2-1 2,2 4-6,-2 4 12,1-1 1,-2 3-3,0 1-3,1 1-2,1 1-2,-2 2 2,0 0-6,0 0 4,1 12 1,-1-4 0,0 1 0,1 2-3,1-1 2,1 0 0,1 1-1,3 0-1,-3-2 1,0-2-8,2-1-5,1 1 1,-3-2 3,5-3 5,-5 0 3,3-1-2,-1-2-1,-2-1 3,6-2-11,-3-1 11,-3-1 0,0-3 2,2-1-2,-2 1-4,-1-4 9,0 0 0,-2 1-5,2-1-1,-2 4-3,1-4 6,-1 2-3,2-1-2,-2 4 0,2 1 1,0 2 0,-2 0-3,1 0-4,2 2 1,-1 1 5,3 1 0,-4-2-3,4 3 5,1 0-3,-1 2 4,1 0-1,-2 1 0,2 3 0,-1-1 1,1 2 5,-3 0-2,2 1 2,-2 0 1,2 0 0,-5 4 0,2-3-3,4 2-3,-4-2-11,-2 1-14,2-2-12,0-1-23,-5 2-23,4-1-16,-4-2-30,4 0-37,-2-1-30,-2-1-100,4-1-321,-2-3 141</inkml:trace>
  <inkml:trace contextRef="#ctx0" brushRef="#br0" timeOffset="18937.09">10060 5481 84,'0'-5'136,"0"1"-36,0 0-31,1 1-33,2-1-32,0 2-76,1-1-77,2 3 34</inkml:trace>
  <inkml:trace contextRef="#ctx0" brushRef="#br0" timeOffset="19134.12">10202 5491 167,'-3'3'193,"2"3"-1,-2 2-5,2 4-17,1 0 1,0 3-13,1 0-3,2-1-20,-2 0-11,2 8-12,0 0-13,1-2-5,1 0-5,0-1-11,-1 1-9,2 0-9,-2 0-18,2-5-28,-5 0-23,2-2-25,1 2-22,-4-2-33,3-4-26,-3-3-27,0 2-23,0-3-119,0-2-307,0 1 137</inkml:trace>
  <inkml:trace contextRef="#ctx0" brushRef="#br0" timeOffset="19556">10214 5767 81,'2'-10'113,"1"2"0,1 0-14,6-3-4,0 3-14,4-2-6,3-2-12,3 0-8,2 2-3,-1-3-2,3 3-7,0-2 3,0 1-4,0 0-2,-3 0 0,-2 1 2,-7 1-11,1 1 18,-5 2-5,-1-1 16,-2-1 0,-2 2-1,-3 0-11,0-1-2,-3 3 9,1-1-1,-6 1 7,1 2 4,-2 1-1,-1 1-4,-4 2 2,2 3-6,0 3 2,1-1 0,1 0-7,0 4 2,2 2-3,-5 3-2,6 1-1,0 0-4,4 3 2,-1-2-7,4-3-2,0 4-4,3 0 0,-2-3-3,-1-3-3,3 0-2,0 0-2,-3-1-1,4-4-1,-1 1-2,-3-4-6,4 0 1,-4 1-4,3-2-1,-3-1 2,0 0 4,4-2-3,-4-1 0,0 0-3,0 0 3,9-5-2,-6 1 0,2-2-1,-2-2 2,1-1-3,3-1-1,2 0 5,-1-2-7,2 5-1,-1 0 1,2 0 0,-3 3 0,5-1-2,-5 2 1,2 0-5,1 1 7,-1 2-3,0 4 1,0-1 0,-2 2-1,1-1-13,1 4-15,-2 2-22,1-2-22,-2 3-16,1-1-22,-2-2-43,2 1-35,-2 2-194,0-4-409,3 2 181</inkml:trace>
  <inkml:trace contextRef="#ctx0" brushRef="#br0" timeOffset="20106.32">11885 5604 260,'3'-4'241,"2"0"-30,-3 1-17,2 1-19,-1 2-14,-3 0-4,7 3-4,-4 0-12,0 3-10,1 1-7,-1 1-6,1 4-10,-3 1-7,1 2-8,-1-1-4,2 0-11,-2 5-6,1 0 7,-2-1-17,0-3-9,1-4-5,-1 1 3,-1-2-11,1-4-6,1 0 0,-2 0-7,1-2 7,0-1-9,1 0 3,-2 0-2,1-3 1,-2 2-7,2-2 0,0 0-4,-1-8-1,0 2-6,-1-1-3,2-3 2,-1-2 0,2-1-5,-2-2-5,2-3-1,2 3-1,0-3-2,2 0 1,4 2 2,-2-4-4,0 7 1,3-4-2,0 7 2,1-1-3,0 2 3,0 2 1,2 1-1,-3 2-1,3 1 1,-2 1-1,-3 4 1,4-2 1,-3 3-1,0 1 0,1 1 1,-2 3 0,2 2-4,0 0-6,-3-1-1,-1 2-9,-2 0-8,2 1-11,-1-1-23,-5 2-15,2-2-4,-2-1-28,0 0-15,-2-3-34,-1 0-43,-1 0-155,-3-3-390,-1 3 173</inkml:trace>
  <inkml:trace contextRef="#ctx0" brushRef="#br0" timeOffset="20304.58">11668 5331 2145,'-7'-20'-20,"1"7"6,1 1 8,3 2 6,0 1-8,2 4 0,0 0 4,2 1 12,1 2-10,2 1 0,-5 1-8,11 5-8,-7 0-16,3 1-24,0 3-20,1-1-17,1 2-24,-2 0-38,0 2-97,3-3-274,0-2 121</inkml:trace>
  <inkml:trace contextRef="#ctx0" brushRef="#br0" timeOffset="20474.52">12265 5174 81,'7'-5'235,"-4"3"-22,0 1-22,-3 1-17,7 3-17,-4 4-15,-2 0-12,-2 2-23,-2 5-32,0 0-37,-2 4-35,-1 3-46,0-2-47,-1 1-146,3-6-255,-2 5 113</inkml:trace>
  <inkml:trace contextRef="#ctx0" brushRef="#br0" timeOffset="21022.23">13542 5449 64,'8'-13'203,"-1"0"-8,2 1 1,-1-3-9,0 7-7,-2 0-8,-1 2-2,-3-1-10,0 3-17,1 0-9,-3 1-13,2 1-13,-1 0-9,-1 2-10,0 0-13,-10 0-8,2 2-6,-5 4-4,0 0-9,-1 0 1,2 2-8,-4 1-8,4-2-3,0 2-3,1 1-2,1-2-6,2-1-2,2 0-5,1-1 1,3 0-5,0-2 0,1 1-3,4-2-1,1 1 2,2 1-4,2-1 0,5-1 1,1 1 0,7 2 0,-5-2-2,3 3-1,-4-1 1,-1 1 1,5 2-4,-5-1 3,-1 2 2,0 1-3,-3-2-1,-2 3-1,-1-2 6,-3 0-4,-1 3 1,-6-2 0,-1 2 0,-4 0-1,-8 1 2,2-1 1,-4-1-1,-1-1 0,-2-2-1,3 0 3,2-3-5,0-4 3,-4 3-3,3-1-10,0-3-6,1-1-2,2 0-9,1 0-17,0-2 0,3-1-21,2-1-41,3 0-13,0-3-20,4 0-32,1 0-188,3-5-390,3-1 173</inkml:trace>
  <inkml:trace contextRef="#ctx0" brushRef="#br0" timeOffset="21220.7">13786 5341 8,'4'-1'218,"1"-2"-21,-1 2-12,-4 1-13,5 4-12,-3 1-2,2 2-2,-1 6-20,-2 0 1,1 1-11,-1 5-6,3 0-10,-1 1-11,0 0-6,0 0-8,1 1-9,-1-2-4,0 2-10,1-2-7,-1-5-7,1 2-22,-1-3-27,-3 1-23,3-3-29,-2 2-31,0-5-40,1 1-42,-4-1-176,4 0-369,-5 0 163</inkml:trace>
  <inkml:trace contextRef="#ctx0" brushRef="#br0" timeOffset="21706.8">13733 5581 119,'4'-6'152,"3"1"-15,6-3-8,-1 1-22,8-1 13,4 1-16,0-2-4,3 3-2,1-3-7,0 1 5,0 2-12,10 0-6,-12 1-11,-1 1-4,-4 1-7,-4 0-5,-3 2-6,-3 0-2,-1 0-4,-3 1-11,0 0 0,-3 0 1,2 1-2,-6-1-2,-3 5-3,3-5 1,-7 8-1,-3 1 6,0 0 0,-6 6 1,1-4 4,0 3 3,-1 1-4,1-1 3,1 0 2,0 0-3,1 1-5,6-4-2,0 1 1,3-1-4,1 1-3,0-2 3,3-2-6,0-1 0,3 0-2,0-1 2,2-2 1,4 1-3,1-4-1,-3-1 4,6 0-8,1-2 4,-3-3-6,4 2 2,-1-2-2,-1-3 1,0-1-2,-2-1-3,-1-1-1,-2 0-2,1-1 0,2-6-4,-4 1-3,-1 4-3,-2 0 5,0 1-3,2-1 1,-6 2 2,4 6 8,-1-2-1,-3 3 5,4 2-5,-4-3-6,0 2 2,0 3 1,0 0-2,0 0 3,0 0-1,3 11 2,1-3 5,-4-1-5,0 2-1,3 6-1,-2-3 1,1 1 1,1 2 1,-1-1 0,3 0-1,-1 5-3,0-6-11,-1 1-12,3-3-31,-2 2-26,0-5-25,0 0-20,2-3-26,-2 2-32,0-2-142,1-1-350,0-3 155</inkml:trace>
  <inkml:trace contextRef="#ctx0" brushRef="#br0" timeOffset="21910.97">14323 5446 31,'-2'-4'198,"-2"2"-14,4 2-6,0 0-6,0 0-9,-1 12-13,1-4-7,1 1-10,-1 2-13,3 3-13,-2 0-6,1 3-8,-1 1-3,2 0-17,0 0-3,1 2-7,-1-2-12,0 1-11,-2-3-10,1 0-26,-2-1-26,1 5-30,-1-7-21,-1-4-37,-1 0-36,1 0-153,-1-3-323,2-1 143</inkml:trace>
  <inkml:trace contextRef="#ctx0" brushRef="#br0" timeOffset="22434.66">14276 5658 87,'7'-4'135,"-1"0"-6,8-3-16,0 4-10,3-1-5,4-3-3,0 2-10,3-2-2,0 0 6,0 0-8,0 1-5,-3-2-6,0 0-9,-4 1-4,-3 1-3,-4-3-7,-3 4 10,0-2-1,0 2 7,-1-3-9,-5 1-7,1 0-1,-4 1-2,1 0-7,-1 1 5,-2 1 0,-3-1 3,0 2 0,-1 2-1,-1 0 5,1 2-4,-1 0-8,1 4 0,0 0-1,0 2 0,1 2-4,-4 2 1,4 0 2,1 2-4,2 0-5,0 1-2,1-1 1,0 2-5,3-3-1,0 2-3,3-2 3,3 1-3,1-3 0,1 1-4,2-2 4,3-3-1,1-4 2,0 1-2,2-5-5,5-1 1,1-1 2,-1-1-3,0-3 1,3-1-2,-3-4-5,1 1 3,-1-1 0,-1-3-2,1 1 3,-2-4-3,1 1 3,-3-1-4,-2 1-1,-3 1 0,-2 0 2,-4 6 3,-1 1 7,-3 2 1,0 2 1,-1 0-5,-2 2 1,-1 1-4,2 3-1,-7 0 3,7 0-5,-7 10-2,2-3 2,2 2 4,-1 2 1,0 0 1,2 1 4,2 1 3,0 0 2,2 1 2,2-1-5,-1-1 4,1 0 5,0 1-4,2-2-4,-1 1 1,-1-1-3,0-2 1,0-2-7,-1 2 5,0-3-7,-2 1-12,-1 0-14,-3 2-25,-1-2-23,-4 2-31,-3 2-26,-1-2-35,-4-2-26,-1 3-40,-7-1-171,0-1-428,-4-1 190</inkml:trace>
  <inkml:trace contextRef="#ctx0" brushRef="#br0" timeOffset="23962.18">4608 6955 24,'-2'-9'198,"2"-1"-10,1-2-9,1 4-12,0-4-15,3 0-8,0 1-9,4-4-10,-1 6-10,1 0-8,1-2-10,-3 6-10,5-3-9,-4 5-8,1-1-11,0 2-4,-1 4-3,2-2-6,-1 3-1,0 1-4,-1 2-12,2 3 3,-1 3-2,-2-1-2,-3 4 0,-2-1-2,-2 5-4,-1 1-2,-3-1 2,-3 5-5,-1-6-1,-1 2 2,-1 0-5,-2-2-3,2 0 1,-1 1 0,1-7-2,0-3 2,1 0-2,1 0-1,2-5 0,1 2 1,2-3-6,0-1 5,-1 0 0,2 0 1,2-2-1,0 0-5,0 0 2,0 0-7,0 0 5,10-9-3,-3 5 0,2 0-1,2-1-1,0 0 1,2 3 5,-3 1-10,4 1 4,-4 0 1,4 2 1,-1 2-1,0 2-1,-1 0 2,-2 2-1,1 1 2,-4 0-2,0 3 5,-1-2-1,-4 3-3,-2 1 2,0 1-2,-2-1-1,-5 3 5,1 1-5,-1-4 1,-5 2 0,3-3 5,-4 2-4,-3-2-2,1 1-1,2-4 3,0-2 5,-4 3-6,-3-2 5,7-5-3,0 1 1,3-3-2,1 0 2,1-1 1,0-1 1,0-1 3,1-1 4,1-1 0,1-3-1,2 2-1,0-2 0,2-1-6,2-1 2,1 0-3,2 2 0,1 0-4,0-2 1,1 4 0,0 1 1,2 0-4,-1 2 3,2 1 1,-2 2-4,1 0 2,1 2 2,-2-1-1,3 6 2,-3 1 1,0 2-1,0-3-2,-1 4 3,-2 1 3,2-1-6,-2 0-1,3 7-13,-2-2-16,0-4-18,0 3-17,1 1-26,-3-4-29,4-2-15,-2 0-22,2 2-186,-3-6-371,2 1 163</inkml:trace>
  <inkml:trace contextRef="#ctx0" brushRef="#br0" timeOffset="24103.03">5074 7427 43,'3'-7'266,"-2"1"-23,-1 1-27,2 1-21,-2 1-22,1 0-41,-1 3-63,1-3-47,-1 3-52,0 0-54,0 0-124,0 0-225,0 0 100</inkml:trace>
  <inkml:trace contextRef="#ctx0" brushRef="#br0" timeOffset="26744.79">6211 7154 105,'-1'-6'196,"2"-1"-7,-1-1-17,3 2-4,0-1-12,0 3-8,-2-1-14,3 0-13,-1 2-6,1-1-11,3 1-5,-2 0-14,0 3-5,2-2-3,0 4-10,0-1-6,0 4-2,3 2-6,-3 4 4,0 2 5,0 5-9,-1 1-4,-5 1-1,2 0-6,-3 2-2,0-1-3,0 0-3,3 1-2,-6-2-3,3-1 0,0-4-3,-3-1-5,3-1-1,2-5-4,-2 1-3,0-1 0,1-2-2,-1-1 1,0-1 1,3-2-1,-3 2 1,0-4 3,6 1 2,-6-1-3,8-5 1,-4-1 1,2 1-3,1-2-3,0-5 1,0 2-1,0-1-2,-1-1 3,0 0-4,0-1 2,-1-1 0,-1-1-4,0 2 1,0 0-4,-1 4 0,-1 1 2,0 1-1,0 1-5,-1 2-2,1 1-5,-1 2 0,-1 1 0,0 0 1,4 5 0,0 1 1,-2 2 0,3 3-2,0 1 4,3 0 1,-1 0-3,0-2 4,0 3 0,2-1-2,-1-2 2,3-1-2,-1-1-4,2-2 9,-4-1 0,2-4-1,0 0 0,4-2 0,-2 0 1,-1-1 0,0-4 1,1-2 1,-1 1 2,-4-3-2,2-2 1,-5 1 5,0 0 0,-1-1 0,-1-1-1,-2-2-1,-2 1-1,1 0-1,-5 0 0,2-6-2,-2 4 7,-2-2-9,-1 1-7,1 3-17,1 1-1,-1 1-7,1 1-13,-2 3-20,3 1-18,-2 0-15,1 3-24,-1 4-21,1-1-22,1 3-34,-4-1-149,0 5-375,3-3 166</inkml:trace>
  <inkml:trace contextRef="#ctx0" brushRef="#br0" timeOffset="27368.12">5990 6991 160,'-3'-2'165,"2"-1"-21,1 3-11,0 0-17,-1 0-9,1 0-12,0 0-2,2 12-1,1-3 1,0 4 1,1 6-4,2 4-3,-2 4-8,6 10 6,-3-1-4,0 0-5,0 3-7,0-3-3,-3-1-4,3 1-2,-1 0-8,1 0-7,-1-2 2,-2-9-9,0 0-1,2-1 0,-2-2-6,0 0-14,0-3-10,-1-5-16,0 1-12,0-1-21,0-2-25,-2 0-21,3-4-37,-1 0-17,1 0-31,-4-2-110,2-2-304,-2-4 135</inkml:trace>
  <inkml:trace contextRef="#ctx0" brushRef="#br0" timeOffset="27669.32">6797 6973 211,'0'-4'245,"0"0"-16,-2 3-22,2-2-22,0 3-18,0-6-21,0 6-10,0 0-8,0 0-4,2 14-2,-2-4-2,3 2-5,-2 4-5,2 5-3,1 0-12,0 6 3,-2 6-11,4 2-5,-1 0-5,2 0-8,-2 0-7,0-1-4,1 1-2,-2 2-7,1-3-3,-3 1-5,0-7-9,1-2-9,-1-4-26,3 1-18,-2-3-21,1 2-33,0-4-22,2 0-47,-2-3-14,1-4-51,-2-1-204,0-2-448,1-5 198</inkml:trace>
  <inkml:trace contextRef="#ctx0" brushRef="#br0" timeOffset="28572.71">7355 7139 135,'-6'-4'181,"1"0"-5,2 0 2,-3 1-1,4 1-8,-3 0-6,4 0-11,1 2-16,-3-2-17,0 0-13,3 2-8,0 0-15,0 0-5,0 0-8,0 0-1,0 0-8,6 11 1,-1-6-2,1 0 1,5 2-8,2 2-6,-2 0-2,9 1-2,-2 0-2,3 0-3,-1 2-5,4-3-3,1 2 0,-2-2-4,2 1-4,2-1-2,-2-2 1,2 0-3,0-1-2,-2-2 9,-1 0-10,-2-2-3,1 0 0,-3-2 0,-2 0 0,-4 0-5,-1-2 3,-2 2-1,-1-1-3,-3-1 6,-1 2 1,-2 0 4,-4 0 2,7-3 6,-6 2 1,-1 1-4,0 0-3,0 0-4,0 0 2,-11 0-5,4 1-3,-4 2 2,-2 2-2,-1 0-1,-6 3-1,-1 0 1,3 0-4,-2 2-2,-1 0 4,0 2-3,-3 1 3,0-2-2,-4 4 0,-6 1-1,10-4 0,-1 1-1,-2 0-1,2-2 2,1 0 1,1-1 0,1 0-4,0-1-2,1-4 3,5 2 0,2-2 0,1-2-1,3-2 4,0 3-4,0-2-2,3 0-2,0-2-1,2 1-3,0-1-12,1 1-6,1 0-14,3-1-19,-6 1-16,6-1-22,0 0-15,0 0-21,0 0-26,0 0-23,0 0-22,13-4-149,-6 2-381,0-1 168</inkml:trace>
  <inkml:trace contextRef="#ctx0" brushRef="#br0" timeOffset="28868.92">7921 7399 144,'1'3'186,"-1"-3"-13,-7 5-13,3-1-8,-3 1-10,0 0 0,-3 4-8,-1 1-2,-5 3-10,1 1-3,-2-3-6,0 5-5,-3-3-5,3 3-12,-1-3-5,0 3-5,-2-2-7,0-1-9,1 0 4,-4-1-13,5 1-2,-1-2-7,1-1-4,4-2-4,1 0-3,1-3-6,-1 3-3,2-3-10,-1 2-13,3-3-17,2-1-18,1 1-12,2-2-15,1 1-33,0-3-26,-1 1-23,4-1-27,0 0-29,-4 1-120,4-1-342,0 0 151</inkml:trace>
  <inkml:trace contextRef="#ctx0" brushRef="#br0" timeOffset="29376.77">8315 7216 183,'0'-1'199,"0"1"-25,0 0-15,0 0-15,0 0-4,0 0-8,0 10-13,0-4-9,-1 3-11,2 0-4,-1 0-5,0 3-6,-1 0-6,2 2-6,-1-1-10,0-1-3,2 1-5,-4 2-5,4-1-3,-2-1-7,0 0 1,0 0-5,0-3-4,-2-2-2,2-1-3,0-2-4,0 1 1,0-3 3,-1 1-1,-1 0 0,2-1 9,0-3 17,0 0-8,-1 2-7,1-2 0,0 0-8,-6-7 0,6 1-2,-1 1-1,-2-1-3,3-4 3,0-3-12,0 0 0,0-6 2,3 5-4,1-7-3,0 1 0,1-2-2,2 3 2,0-2-2,0 8 0,1 0-2,-1 3 2,2 1-2,-2 1-1,1 2 0,-1 2-3,0-1 2,0 4-5,0 1 4,0 0 5,3 3-6,-3 1-1,0 2 4,3 3 2,-3-4-1,3 6 2,-3-2 0,2 2 4,-4 0 0,2 1-1,-2 1 0,1 0-1,-1-2 1,0 2 5,-1-2-7,1 0 0,2 0-2,-2 0-3,1-3-5,1-1-11,2-3-17,3 2-28,2-3-34,0 0-24,6 0-33,1-2-35,1-2-216,0-1-435,2-3 193</inkml:trace>
  <inkml:trace contextRef="#ctx0" brushRef="#br0" timeOffset="34682.51">10109 7146 39,'-3'-4'174,"3"1"5,0 3-11,0-6-8,0 4-13,-1 0-13,1 2-18,0 0-11,0-3-16,0 3-8,0 0-7,0 0-5,0 0-1,7 12-4,-4-4-3,0 3 3,0 3-3,-2 2-2,3 2 0,-2 4 1,-1-2-8,-1 0-4,1 2 0,2-3-6,-3 2-4,2-1-3,-1 0-5,0-6 3,2-1-6,0 3-2,1-5-2,-1-1-1,1-2-1,1 1-6,-3-1 3,1-3 0,1-1 1,2 0 1,-2-1-1,1-1-7,-1 0 3,0-2 3,3-4-3,0 1-1,0-2-4,0-3-3,0 0 4,0-2-3,0-1-1,0-1 0,0 0-10,-2 0-1,0-2 8,-2 1-7,1-2-5,-1 3 4,3-7-6,-2 6 2,0 0 6,-2 4-8,0 2 2,0-1-1,-1 3 2,-1 1-5,2 1-3,0 1-2,-2 2 4,0 0 1,0 0-2,6 9 3,-5-3 3,1 3-4,1 2 8,0-3-3,-1 4 2,3 1-2,0-3 2,1 2 1,1-1 1,0-1 2,1 2-2,-1-2 1,3-1 0,0-5 3,-3 1 1,3-2 0,3 1 0,-3-4 4,-1-2-4,7 0 5,-5-3 1,3-1 3,-2 0-3,-1-1 1,-1-3 1,0 1 4,2-7-2,-5 6-1,0-2 1,-2-2 0,1 0 4,-3-5-5,1 1-3,-4-2-1,-1 1 1,-2-1 0,2 2-8,-5-2 1,-4 2-2,3 6-4,-3-5 2,-1 8-2,3-2-6,-2 1-7,0 2-2,0 2-8,2 1-14,-1 3-17,1-1-29,-1 2-8,2 2-15,3 1-30,-1 0-15,0 4-159,1-2-339,1 2 150</inkml:trace>
  <inkml:trace contextRef="#ctx0" brushRef="#br0" timeOffset="35538.97">10906 7291 11,'0'0'114,"10"-8"-9,-3 7-12,3-2-14,2-2-5,2 1-6,2 0-4,0 1-17,6-2-15,-8 2-12,2 1-18,-2 0-21,0 0-21,-3 2-69,-2-2-117,-1 2 52</inkml:trace>
  <inkml:trace contextRef="#ctx0" brushRef="#br0" timeOffset="35690.57">10940 7461 53,'-1'4'116,"2"-2"1,2 0-6,1-2-7,4 0-16,1 0-2,6 0-16,1 0-1,5-3-12,3-2-14,-1 0-35,-1 2-27,1-3-43,0 1-79,-1 2-151,-2-6 67</inkml:trace>
  <inkml:trace contextRef="#ctx0" brushRef="#br0" timeOffset="36186.25">11605 7191 4,'13'-15'234,"1"0"-19,0 2-19,2 1-13,0 1-11,-2 3-16,0 2-15,2-1-12,-2 5-14,0-1-9,0 3-12,0 1-11,-1 2-3,2 1-13,-4 4-2,1 0-6,-4 2-10,2 1 2,-4 2-6,-1 0-2,-2 1-10,0 5-1,-6 2 0,0-7-2,-1 4-3,-2-4-5,-1 3 3,-1-3-5,-1-1-2,1-3-1,-2 2-7,2-5 6,1 1-1,0-3 1,-2 1-1,4-3 5,-1 1 5,2-3 4,-1 0 1,0 0-1,5-1 7,-4-3-13,1-1 2,3 0-5,0-3-2,0-1-2,5-2-3,0-5-3,2 2 4,0-6-3,3 1-2,-1-2 0,3-2-3,-4 4-2,2-2-4,0 2 2,-4 5-4,-1 0 3,1 1-3,-3 4 3,-1 0 0,1 1-2,0 2 1,-3 1-3,1 0-2,1 3 0,-2 1 3,0 0-4,0 0-1,0 0 3,-9 11-2,5-4-1,-1 4 3,-1 1 1,3 0-1,-3 1 3,2 1-1,1 0 1,2-1-2,-2 1-2,3 2-1,0-4-8,3-1-15,0 1-18,1 0-5,3-2-16,-3-1-26,6 1-17,-4-3-21,4-1-20,1-1-25,2-1-159,-2-1-363,6-1 161</inkml:trace>
  <inkml:trace contextRef="#ctx0" brushRef="#br0" timeOffset="36714.84">12199 7133 154,'0'-4'200,"-1"1"-17,1 0-24,0 3-15,0 0-7,0 0-5,0 0-10,-6 10-6,3-3-12,2 0-4,-2 3-12,3-3-10,0 5-4,0 1-1,0-2-8,0 0-6,4-1-4,-1 0-6,1-2-3,-1-1-6,3 0-3,1 0-3,1-2-3,-1-1 0,6 0-3,-2-4 0,3 1-5,-1-1-6,3-1 0,-2-2-3,0-1-4,-2 1 1,4-4 2,-5 0-1,0-1-2,-2-2-1,-1 2-1,-2-4-6,-2 3 2,0-4 4,1 2-7,-4 2 2,0 1-3,-1 2 4,-1 0 0,0 1 1,1 2-1,-2 0-2,2 0-2,0 3 0,0 0-5,0 0 5,0 0-4,-8 10 4,6-1 3,-2 2 2,3 4 3,-1 4 5,-1 3 12,3-2-1,0 4 4,0 2 1,2 11 1,-4 2 3,2 1 6,0 3 0,-4-3-1,1 2-1,-2 3-4,-1-1-1,2 1 8,-6-3-10,3-4-3,-3-4-1,3-10-7,-3-3 3,0-4-3,3-4 3,-2-2-4,-3 0 6,2-2-1,-1-3-3,-2-2 7,2 0-5,-4-2 1,2-4-1,0-1-4,-1-1 3,3-3-1,-2-2 4,5-2-2,-2-5-2,0-1-4,6-4-1,0-3-3,1 3 0,3-4-4,1-1-2,9-9-9,0 0-15,4 3-13,-3 8-15,9-7-24,-6 9-16,3 1-29,1 3-25,2-1-21,1 3-30,0-2-37,-1 5-180,1-2-441,0 2 195</inkml:trace>
  <inkml:trace contextRef="#ctx0" brushRef="#br0" timeOffset="37280.51">12729 7018 132,'2'-6'219,"0"1"-22,3 0-19,-2-2-15,1 5-19,3-3-14,1 1-9,0 1-15,1 0-9,5 2-12,-1-1-7,3 1-5,-1 0-11,3 1-3,3-2-7,0 0-3,-5 0-5,0 1-4,1-1-4,-1 0-8,-1 0-1,-1-1 1,-3 1-2,-2-1-6,-1 0-1,-1 0 1,-4-1-2,2 1 0,-3-1-1,0-1 1,-1 2 0,-4-1-1,2 1 0,-2 2 2,-3-1-3,2 1 0,-2-1 1,-1 3 3,0 0-4,0 0-4,0 3 2,-2 1 0,2 2-3,-1 3 0,1-4 1,-2 6-3,4 0 4,-2 4-1,1 2 2,-1 4 2,-1 4 5,-3 9 10,1 1 1,-2-1-2,1 0 0,0-2 0,1 1-5,3-10 1,1-2-4,1-2 8,-1 2-8,2-3 0,-1-6-5,3-4 3,-1-2-6,-1 2 5,1-1 3,0-4 3,-1 0 8,1 0-3,-1 0-1,-1-3-3,-1 2 1,2-3-4,4 0 2,-10-3 9,5 0-9,0 1 1,-3-5-5,3 2-2,1-3-3,1 1 3,0 0-6,2-1-2,3 1 2,0-1-3,1 4-6,0-1 0,2 0 1,2 0-2,-2 4-3,4 0 0,2 0-1,2 3 4,0-1-2,4 3 1,3-2-2,-5 4-4,5 0-8,3 0-6,-2 0-7,1-2 0,2 1-20,-3-2-9,2-1-12,0-2-14,0 0-16,0 0-25,0-1-21,1-2-31,-1-1-27,0-1-200,-8 1-432,0 0 191</inkml:trace>
  <inkml:trace contextRef="#ctx0" brushRef="#br0" timeOffset="39114.33">10122 8153 27,'8'-18'172,"-1"5"-11,-1 2-3,-2-2-10,-1 4 0,-3 0-14,0 2-3,-4 0-3,-2 0-13,-4 4-11,1 1-10,-6 5-6,-4 1-7,-7 6-1,4 1-8,-2 4-8,1 1-10,2 0-6,0 1-1,-3 0-3,6 3-3,1-2-1,1-2-5,4 1-3,1 1-7,5-5-2,2 0-1,1-2-2,3 1-2,1 1-1,3-5-5,2 0 3,0-2 0,6 1-3,3-1 0,3 2-3,3-1-3,0 1 1,0 1 4,-1 0-3,-2 1-3,-4-1 1,2 4 0,-5-1-4,-1-1 4,-2 5-1,-2-4-4,-3 2 2,-3 0-4,-3 0 4,-4 0 0,0 4-4,-3-6 1,-4 4 4,0-1-1,-3-1 2,0-1 3,-1-4 4,-2-2-1,-1-2 3,7 0 5,-3-3-4,0-2 5,3-2-1,1-2 2,3 1-2,1-1-2,-1-3-4,4 0 2,0-1-4,4 0-15,0-1-20,4-3-17,0-1-25,3 2-30,2-2-24,5-4-37,4 3-29,-2 2-156,3-4-370,4 4 164</inkml:trace>
  <inkml:trace contextRef="#ctx0" brushRef="#br0" timeOffset="39508.28">10439 8284 47,'4'-8'234,"-2"3"-8,-2-2-18,-1 2-14,-1 1-19,-1 4-12,3 0-15,-11 0-8,2 4-16,-2 2-8,-2 1-11,-4 6-7,3 0-4,0 0-10,-3 2-8,3 1-6,1 0-7,2 0-1,1-3-9,2 3-7,-1-3-6,5-3-1,0 2-3,1-2-6,2-2-10,-1-1-2,4 0-9,-1 0-2,1-1-11,2-4 2,0 2-4,3-3 1,2 1 2,0-2-9,4-4 4,1 0 3,-3-3 0,-1-1-2,4-2 1,-4 1-1,1-2 3,-1-5-4,0-1 2,-3 3 1,3-4 0,-3 7-1,-1-1 3,-3 4 1,2 0 2,-3 3 1,0-2-3,1 6-10,-1 1 9,-2 0 4,0 0-4,8 8 6,-5 0 2,1 4 2,0 2-1,1 0 2,0 0-7,1 6 6,1-2-1,1 1-1,-2-5-5,2 4-8,2 0-9,0-1-20,-3-4-11,0-1-12,3 1-18,-3-2-23,4-1-26,-2-5-17,-1 1-8,-1-3-14,3 0-119,-1-5-309,1-2 137</inkml:trace>
  <inkml:trace contextRef="#ctx0" brushRef="#br0" timeOffset="39690.78">10692 8358 44,'0'-25'151,"-4"1"25,2 3 4,-1 6 6,2 0 3,-1 8-6,2-1-22,-2 1-13,2 3-19,1 1-12,-1 3-10,0 0-5,3 11-4,-3 0-9,3 2-5,0 7-10,1 0-8,1 2-3,0 3-8,-1-4-2,2 3-9,-2-1-1,3 0-5,-4 1-11,3 0-18,-1-4-18,2 4-28,-4-3-22,0 1-29,-2-3-33,0-5-19,-1 1-30,-1-3-162,-3-4-360,-1-3 159</inkml:trace>
  <inkml:trace contextRef="#ctx0" brushRef="#br0" timeOffset="40267.25">10598 8539 30,'1'-5'157,"2"-3"-22,3 4-16,2-4-7,4 1-5,3 1-17,7-5-8,2 2-2,3 1-8,-3 1-2,2 1-11,-4 0-7,-1 0-7,0 1-2,-7 1-6,-1 3 7,-2-2-7,-2 0-2,-4 0 23,1 3 2,-3-3 7,0 0-8,-2 2-4,-1-3 5,0 0-7,-1 1 4,-1 0 0,-2 1 5,1-3 2,0 4-1,0-1-2,3 2-6,-4-1-6,4 1-7,0 0-6,0 0 0,-4 3-4,2 2-2,1 0-6,2 4 1,1-2-2,-2 6-1,1 2 0,2 4-4,-3 0 1,3 3-2,-3 2-1,0-1 1,1 1-5,1-3 0,-1 3-1,-1-4 2,-4-1 1,4-6-8,0 0 2,0-4-1,0-2 1,0-1-2,0-1 1,-1-1 7,2-3-3,-1-1-2,0 0 8,0 0-2,0 0-1,0-13 0,0 4-6,4-5 0,0-4 1,2-1 7,0 0-9,2-1-1,0-3-5,1-1-2,0 1-2,1 1 0,-3-2-1,1 2 4,0 2-4,-2 1 4,-2 6-3,-1 2 6,-2 3 2,0 2-6,1-2 4,-4 4 4,1 0-6,0 0 3,-1 2-4,0 0-1,2 2-3,0 0 1,-7 8-3,5-5 1,2 2 2,0 3-3,1-1 0,2 2 4,1 0-4,1 0 2,2 2 2,3 0 0,1 0 1,0-1-1,2 0-1,1 4 5,-2-5-1,3 6 0,-6-6 2,-1 1 1,2-2 0,-5 1 1,0-2-3,-2 0 0,-1 0 0,-3 0-8,-2 2-15,-2 1-12,-4 0-15,1-1-18,-1 1-24,-1-2-16,0-3-12,3-3-26,0 2-21,1-3-15,1-1-140,5 0-346,-9-5 154</inkml:trace>
  <inkml:trace contextRef="#ctx0" brushRef="#br0" timeOffset="40510.75">11271 8265 25,'4'-13'208,"-2"5"-11,-1-2-17,-2 3-5,-1 0 2,0 1-17,-2 3-10,-1 1-12,-2 0-8,0 5-12,-1 0-6,1 1-3,-2 6-9,1-1-7,-1 2-3,2 7-6,3-4-8,-1 5-3,4 3 0,-1-3-9,4 2 4,1 2-6,0-1-4,1 2-6,3-2 2,-1 1-13,1 0 0,0 2-6,0-2-9,1 0-3,-5-2-28,3 2-21,-3-2-27,-2 0-36,-1-1-28,-1-6-32,1 0-22,-3-1-15,-1-1 11,-2 0-25,-1-4-104,-1-4-329,0-1 146</inkml:trace>
  <inkml:trace contextRef="#ctx0" brushRef="#br0" timeOffset="41140.62">11158 8734 91,'-11'-11'95,"-1"-6"4,2-1 10,1 0 1,2-1 1,2 1 0,2 0-3,4 2-1,1 3-7,2-1-6,4-4-11,0 5-5,6-3-4,1 1 4,3 2-1,1 3 3,4 0 1,-3 3-8,3 1-5,-8 5-6,1-1-5,0 2-9,0 2-7,-2 3 0,3 1-9,-5 0 2,0 3-1,-4-1-5,4 3-3,-5 2-4,0-2 3,-3 2-7,0-4 4,-1-2-6,0 2-9,1 1-7,-1-4 3,-1 0-7,1-2 0,-1-1 2,2-1 0,0-1 1,-4-1 4,9-1-8,-2-4 3,1 1 1,-1-2-2,3-3 0,-1-1 0,-1-2 0,3-4-3,-2 2-1,1-2-2,-3 4 2,-2-1 3,2 3 2,-2 2 12,-1 1-1,0 2-2,-1 1 3,0 2 3,1 1 1,-1 1 1,-3 0 3,10 7 8,-4 0 8,2 5-4,-1 0 1,2 8 11,1 1 4,-1 4 1,-1 10-1,1 5 4,-4 0-1,2 2-4,3 19 0,-7-19 0,-2 0-4,1 20-6,-5-22-4,0-1 3,-1 0-5,0-5-1,-1-10-1,0 0-3,1-5-1,-3-6 4,1-2-4,-1-4 0,-3 1 4,-1-3-3,0-5 2,-2 0 3,-1-2-7,0-5-6,-2 0 10,1-6-3,2-5-2,1 0-6,3-5 0,3-2-2,3-2 2,3-9-21,3 0 0,4 0-18,3 0-3,3 1-7,4 4 1,3 0-5,3 2 2,0 1-1,4-1-5,-1 2 1,0 2-6,-6 6 3,1 2-3,-3 0-1,0 0-1,-2 3 11,-6 2-1,-1 1 7,0 3 7,-3 0 17,-1 3 12,-2-1 9,0 4 0,1 0 3,-3 0-8,1 0 0,-2 2 1,0 0 7,0 0 3,0 9 0,0-3-3,0-2 3,0 4 1,0 0 2,0 1-3,0 0-2,4 3 5,-1-1-8,0-1-4,0-1 6,1 2-6,0 0-7,-1 2-19,0-6-15,-1 2-27,1-2-22,0 0-36,0 0-37,-3-2-28,3 0-46,-5-1-131,4-1-388,-2-3 172</inkml:trace>
  <inkml:trace contextRef="#ctx0" brushRef="#br0" timeOffset="41281.25">11822 8400 33,'-5'-8'200,"1"0"-21,3 1-23,-1 2-14,4 1-19,-1 3-25,-1 1-33,0 0-17,11 4-28,-2 2-37,-1 2-31,5 8-51,-3 1-51,-3 3-163,6-2 72</inkml:trace>
  <inkml:trace contextRef="#ctx0" brushRef="#br0" timeOffset="41781.91">12027 8718 19,'3'-12'248,"-3"7"-6,-3-4-16,2-3-1,1 0-24,0-2 1,0 1-16,1 1-15,2 0-11,4-1-13,-1 1-17,-2 1-13,2 4-15,-2 0-9,3 1-9,-3 3-11,6-1-7,-4 4-10,-2 0-9,3 0-7,0 0-7,0 3-4,1 0 1,-1 2-5,-1 0-1,1 2-8,0 1-1,3-1-9,-4 0-5,2 0-8,-1 1-14,0-3-1,0-1 1,0 1-9,-1 0-3,1-2 1,0-2 4,0-2 3,3-1 1,-3-1 6,3-2 0,1-1 2,-4 0 2,3-3 3,-6 0 1,3-1 4,0-1-2,-1 0 8,-2-1-3,0-1 2,-2 5 4,1 0 2,-1 0 4,1 2 2,-3 1-3,0 2-5,3-1-3,-3 4 1,0 0 4,0 0-2,7 13 1,-3-4-2,-4 6-2,3 3 8,4 6 4,-3-1 1,-1 4 1,4 11 3,0-1-1,-4 1-1,4 0-3,0 3 3,-3 3-2,-1-2 1,0 0 5,-3 0-6,2-1 0,-4-1-2,-2-5 1,1-8 0,-1-2 2,1-5-1,0-7 4,0 0 19,-1-6 9,-3-1 3,0-3-3,-3-2-3,-2-2 4,0-4 0,-2-4 1,2 1 0,-4-7 4,3-2-6,1-3-7,3-4 5,-1-1-8,3-10-2,7-1-6,3 0-3,7-3-9,4 1-37,7 0-28,14-17-31,-8 21-33,4 0-40,4 1-57,17-7-55,-18 10-202,4 1-507,0 4 224</inkml:trace>
  <inkml:trace contextRef="#ctx0" brushRef="#br0" timeOffset="42976.83">13661 8209 104,'13'-23'172,"-1"0"-6,-3 4-9,-2-1-4,-6 7-1,-2 2-10,-1 2 1,-3 2-6,-1 0-11,-4 5-10,-2 0-4,-3 2-12,-6 6-4,3 3-6,-5 4 4,-1 4-9,-6 10 2,3 1-2,0 3 2,2 1-5,4 1-10,4 1-6,7-8-4,0 6-5,4-6-5,4-2-5,3 0-7,3-2-1,3-3-7,2-1-6,5-2-6,2-1-7,1-5-10,4-2-10,2-4-17,4-3-10,-2-1-14,5-4-16,-2-2-14,10-5 1,-11 4-15,-2-4 13,2-1-9,-3-2 0,-5-3 10,1 1 5,-6 0 13,-1-4 3,-2 4 3,-5-3 9,-3-1 18,-3 6 12,0 1 22,-3 1 0,-3 1 10,2 2 24,-3 5-2,-3 0 5,2 1-3,-2 3 2,-3 4-2,-1 3 2,3 0-3,-1 4-2,3 1-4,-1 0 2,3 1-6,0 1-1,1 1 3,2-1-10,1 0-2,2-1-5,1 0 1,1-1-1,0-3 1,1-1-1,1-1-2,0-1-2,1-2 1,0-3-1,2 2 0,-2-3-3,3 0 0,0-3 1,-2-2 0,3 1-2,-1-3 0,2-3-3,0 0 2,-1-1 0,2-2-4,-3 0 2,3 1 1,0 0-4,0 1-5,0 1-3,-3 3-2,1 2 1,1 2-1,-1 1-2,2 1 6,-2 1 2,1 3-3,-1 1-5,1 0 5,-1 3 0,-1-1 0,3 2 1,0 2 2,-6-3-2,2 2-4,-2-2 1,-3 2 5,1-1-2,2-1-1,-7 0 1,2-1-1,-1-2 3,1 1 0,-2-2 1,-1-1 4,1 0 1,-1 0 0,4-2 10,-7-1-4,7 1 0,-7-5 3,4 2-2,0-5 2,2 1 1,1-3 2,1 0-1,1-3 0,2-1-5,1 1 1,4-3-1,2-1-3,-1 7-2,0-2 0,4 4-1,-4-1 0,4 3 0,0 3-1,-4 0-2,4 5 1,-4 0 3,0 2-6,-2 0 0,3 3-5,-1 2-9,0 1-14,-6 1-13,3 0-20,-1 4-21,-3-3-10,4 7-15,-6-6-17,2 2-23,0-2-13,-3 2-153,0-2-341,0 0 151</inkml:trace>
  <inkml:trace contextRef="#ctx0" brushRef="#br0" timeOffset="43385.74">14314 8499 27,'16'-12'132,"-2"-4"-1,1 0-13,-2-3 5,-2 1 7,-4-2-9,0 6-3,-4 1 3,0-1-4,-4 2 4,-1 3-3,-1-1-1,-2 4-7,-2 0-7,0 3 0,-6 1-2,-1 2-6,-3 4-9,-1 3-3,2-1-9,2 4-6,4-1-9,-8 4-5,5-1-5,5-1-5,1 2-4,-2-2-9,5-2-5,3 2-8,1-1-4,1-3-9,2 0-2,3-2-6,1-1-5,3-1-8,4-3 3,1 0-4,-1-3 3,7-4 0,-1-1-1,-7 0-2,4-5 2,-3-1 4,0-3 2,-2-3-5,-2 0 2,0-1 7,-3-2-2,2-11 1,-7 12 0,1-2-1,-3-1 1,0-1 3,-5-1 0,0 1-2,1 1 3,1 3 8,-4 3 14,3 6 5,-2 2 6,2 3 1,1 2-1,3 0-8,-2 4-4,0 0-1,2 2 0,0 10 1,-1 4 3,-1 4 2,2 4-4,2 2 2,1 2-3,2 9 1,-2-10-2,3 9-4,-2-7 0,2 7-2,-1-7-4,1-2-11,-1 0-16,3-1-17,-1-2-20,1 0-25,-4-6-7,3-1-31,0-5-20,-1-1-22,-2-2-11,3-2-161,-3-1-359,3-3 159</inkml:trace>
  <inkml:trace contextRef="#ctx0" brushRef="#br0" timeOffset="43547.31">14641 8297 202,'1'-9'216,"2"4"-12,-3-2-20,2 3-18,-1 3-17,-1 1-12,0 0-5,0 0-10,3 10-11,-2-4-11,1 7-11,1-2-6,-1 1-7,0 3-10,-1-1-8,2 1-6,-2-3-20,2 1-19,-1 1-28,0-2-22,-2 0-26,0 0-30,-1-3-32,1-1-43,-3-1-115,3-2-304,0 0 135</inkml:trace>
  <inkml:trace contextRef="#ctx0" brushRef="#br0" timeOffset="43694.91">14649 8123 19,'-5'-8'217,"3"2"-29,-2 1-27,1-1-24,3 4-27,0 2-27,0 0-21,0 0-41,0 0-24,0 0-40,10 9-49,-8-5-52,3 2-155,2-1 69</inkml:trace>
  <inkml:trace contextRef="#ctx0" brushRef="#br0" timeOffset="43886.56">14840 8148 131,'0'0'226,"4"0"-21,-4 0-19,0 0-15,7 2 1,-5 2-7,1 1-8,0 3-7,1 3-14,-1 2-11,1 1-10,0 4-8,0 3-13,-2-1-5,0 2-12,-1-1-7,1 1-5,0-1-8,0 1-7,-2 0-15,-1-3-22,1 0-25,-2 1-29,1-5-20,0-2-40,0 0-35,0-1-31,-2-3-180,0 0-375,1-3 166</inkml:trace>
  <inkml:trace contextRef="#ctx0" brushRef="#br0" timeOffset="44103.98">14799 8407 149,'-2'-12'196,"5"-2"1,1 1-17,3-1-15,5-1-2,2 2-12,1 0-2,4 0-3,3 2-12,-1 4-8,1-3-7,1 8-12,-3-1-7,1 3-10,-5 3-8,-2-1-8,-1 2-8,0 4-7,-3 0-5,0 1-5,-3 3-7,0-3 0,-2 3-6,-2 0-8,-1 2-15,-2-1-24,0 1-17,-3-1-12,3 1-22,-4 1-22,1-2-22,0-1-25,1-3-24,2-1-21,-1 1-145,1-1-348,0-3 154</inkml:trace>
  <inkml:trace contextRef="#ctx0" brushRef="#br0" timeOffset="44880.06">15344 8363 17,'1'-9'219,"-1"2"-5,-2 2-3,-2 1-12,-2 1-10,0 1-14,-3 2-5,0 0-10,-4 3-15,4 0-11,-5 3-8,0 1-11,2 1-12,0 1-9,2 3-9,0-1-7,1 2-9,2-2-5,0-1-6,2 2-4,2-3-9,1-1-2,1 1-7,2-2-9,0 1-7,0-2-10,2-1-3,0-1-12,2-1 5,1-2-8,1-1-3,1-1-5,1-3 1,-1 1-4,4-4-4,-5-3 2,3 0-2,-2-3 0,2-3 1,-1-2-2,-4 0 2,3 1 2,-3 3 6,0 1-2,0 0 4,1 2-1,-1 4 2,0 0-3,-2 2 5,2 1 3,1 3-2,1-1 2,-1 3 6,1 3 1,0 1 0,1 1 5,1 3 2,-2 1-6,0 1 1,0-1-1,0 2 2,-2 1-1,0 0 2,-2 0-4,0 1 5,-1-3-1,-2 1-1,-2-2-2,2-1 4,-1 0-3,-2-2 2,0-1-2,-1-1-3,1 0 3,0-1-3,-1-1 6,-2-2-2,2 0 0,4-1-3,-9-4 3,5 1-6,1-4 4,0 0 1,1-2-3,0-4 1,3 0-1,1-1 2,1-1-5,0 2 3,0-1-3,3-1 1,2 3 2,0-1-6,1 3 1,1 2 2,-2 2 2,-1 1-1,3 4 5,0 1-5,-1 0 4,3 4 2,-3 0 2,5 3 0,-6 1 2,2 2-1,-2 1-3,-1 0-1,0 0 2,-1 3 5,1-4-8,-3 4 2,2-2 1,-2 0-3,-1-3 5,-2 1-4,-1-3 4,2 3-3,-2-3 1,0-2 2,0 1 2,1-4-2,-2 2 2,2-2 2,-1-2-2,0 0-1,0 0 3,4-8-6,-1 1 0,0-5 5,4 0-2,-1-5-2,2-4 0,1 2-1,1-3-2,-2-2-1,2 1-1,0 1 1,0 0-5,-3 3 2,1 3 3,-2 2 0,-2 2 1,-1 5 1,1 0 4,-1 2-6,-2 2 1,1 0 0,-1 2-1,-1 1-4,0 0 4,0 0-1,4 9 0,-4-2 1,3 1 1,1 0-1,0 0 9,4 3 2,-1 0 5,1-1 2,0 1 6,4 0 2,-1 0 0,5 2 0,0 0 1,-1 0-3,-1-4-7,-3 1 0,2-1 3,-1-1-5,-2 2-8,-4-2-10,-2-1-15,-4 0-30,-3 2-31,-1 2-41,-6 0-37,-3-1-34,-4 1-60,-5-1-134,1-3-414,-3 2 183</inkml:trace>
  <inkml:trace contextRef="#ctx0" brushRef="#br0" timeOffset="45728.41">17143 8275 97,'3'-24'218,"-4"0"-11,-4 6 1,0 0-4,-1 3-12,-3 6-15,0 0-5,-2-1-13,-2 6-17,-3 0-11,-3 3-19,1 4-13,-2 2-5,-3 6-10,0-2-6,1 4-8,0 0-2,2 1-9,0 3-6,1-1-3,0 2-5,7 0-8,-2-1 0,2 1-8,8-3-4,-1-2-1,3 0-7,0-1-5,2-5-8,3-2 3,2 0-2,2-2-2,2-2 2,6-2-1,1-2 2,4-6-4,0 0 0,-1-2-3,3-3-2,1-2 3,-4-3 0,2-1-3,-2 1 3,0-1-2,-1 2 1,-1 1 0,-1 3 0,-1 1-3,-3 4 1,-1 3 0,-3 1-5,4 1 3,-3 2-3,0 2 1,0 2 1,-1 0 1,1 9-3,0 0 3,-4 2 2,2 8-1,-1 1-5,-3 5 5,0 8 6,-5 0-4,-2 1 0,-2 1 2,1 2-2,-5-2 2,-1 2-1,1 2 1,0-1 1,0-1 0,-2-2-1,5-2 1,3-11-3,1-3 1,3 0 5,1-7-1,1-2-2,1-5 8,3-2 9,0-1-3,2-3 8,1-4 0,4-4 2,0 0 8,3-5 5,-2-4-2,-1 0 5,-2-3-4,-1 1-1,-3-3 1,-2-1-2,0 0 1,-3-2-8,-2 2 2,-3-1-4,-1 1-10,-4 3-2,-2 0-5,-1 3-6,-3 1-14,-3 4-6,1 5-8,-7 2-22,0 0-29,1 4-29,-1 3-46,3 1-31,3-2-27,3 5-223,0-2-468,5 0 207</inkml:trace>
  <inkml:trace contextRef="#ctx0" brushRef="#br0" timeOffset="45977.7">17979 8067 43,'12'-10'266,"-2"2"-28,-2 4-24,0 1-12,-4 4-7,0 2-5,-1 4-10,-2 6-10,1 5-11,-4 3-9,-2 4-17,-2 3-3,1 7-18,-4-1-9,4 1-8,-1 1-11,2-9-5,-3 7-11,3-8-1,-2 0-10,2-2-9,-2-1-20,3-1-27,-1-3-23,3-3-22,-4-2-28,3 0-27,-3-3-38,2-4-27,1-2-44,-3-3-170,1 0-409,0-2 181</inkml:trace>
  <inkml:trace contextRef="#ctx0" brushRef="#br0" timeOffset="46202.1">17936 8088 132,'7'-13'241,"7"-1"-12,2 1-1,-2 7-20,6-2-19,-2 4-14,-1 0-19,0 5-14,0 5-12,1-2-14,-4 2-12,-1 0-14,-2 5-3,-1-1-10,0 0-10,-3 2-6,-3 1-2,-3 2-5,-1-1-6,-4 5-8,-3 1-3,-1-4-13,-5 0-19,-1 1-13,-2-1-14,1-3-19,1 0-20,-3-2-17,4-2-24,2-1-11,1-4-30,3 0-26,0-4-158,0 1-355,4-2 157</inkml:trace>
  <inkml:trace contextRef="#ctx0" brushRef="#br0" timeOffset="46490.36">18328 8066 137,'8'-4'265,"-2"1"-17,1 1-13,0 2-8,1 2-19,2 1-15,-3 2-11,2 5-13,-2 2-17,-3 0-12,2 3-7,-1 4-9,-3 0-11,1 1-12,-1 4-6,-2-2-13,3 1-6,-1-1-9,-1-1-4,3 0-7,-1-2-6,3-5 0,1-2-7,1 0-3,6-3 2,5 1-2,3-5-6,3 1 6,5-4-5,12-4-1,2-1-6,2 0 2,23-6-7,-21 1-2,21-4 1,-2-2-6,3 1-3,-3 1 6,2-1-8,-19 7-6,21-1-10,-23 2-19,-4 1-27,-4 4-7,-12 1-27,-4-1-29,-4 3-41,-7 0-42,-3-2-35,-7 1-226,-2 0-494,-1-2 219</inkml:trace>
  <inkml:trace contextRef="#ctx0" brushRef="#br0" timeOffset="49512.91">4669 9707 36,'1'-4'180,"1"-2"-19,-2 3-7,0-1-11,0 1-3,0 3-15,1-4-10,-1 4-16,1-4-5,-1 4-10,0 0-7,0 0 1,-5 9-5,2 0 0,-1 1-2,-1 3-3,0 2-7,-2 7 7,-2-4-3,1 6-3,0-1-6,-2 1-7,0 0 0,-1 0-6,1-2-2,-1 2-2,-2-2 16,3 0-2,-1-3-6,-2-1-1,6-6-3,-2-1 3,4-4-2,-2 1 1,3-4-1,0 2 6,0-4 0,-1 0 2,1 0 0,0-1-2,4-1-3,0 0-9,-9-7-1,9 2-6,0-1-1,0-3-10,4 1 0,-1-2-2,0 1-6,4-1 0,3 1-2,-1-1-2,3 1-3,2 1 3,-1 1-1,3 1-3,-1 3-12,5-2-6,-4 1-12,0 2-15,1 0-19,4 2-13,-4 0-7,-3 1-21,2-1-23,-2 1-16,1-2-23,-2 1-23,-2 0-20,-3 1-139,-2-1-373,0-1 165</inkml:trace>
  <inkml:trace contextRef="#ctx0" brushRef="#br0" timeOffset="49730.46">4647 9719 15,'-8'-7'234,"2"2"-6,0-1-17,0 2-20,4 2-25,0-1-22,2 3-13,0 0-10,-2 9-7,3 0-4,1 1-8,1 5-8,3 4-8,0 2-5,0 1-6,2 0-10,0 1-3,-1 1-3,1 0-9,1 1-4,-2 1-4,1 0-11,1 7-19,-2-6-21,-1-1-26,-1-3-32,1 5-30,0-5-31,-2-1-35,0-2-166,-1-4-356,0-5 158</inkml:trace>
  <inkml:trace contextRef="#ctx0" brushRef="#br0" timeOffset="49868.1">4852 10041 235,'2'-7'236,"-2"0"-25,0 4-19,1-2-23,-1 3-37,1-2-43,1 2-37,-2 2-39,3-3-47,-3 3-45,0 0-124,0 0-220,0 0 98</inkml:trace>
  <inkml:trace contextRef="#ctx0" brushRef="#br0" timeOffset="51965.84">5739 9979 129,'9'-22'176,"-3"0"-6,-1-1-4,-2 3-14,0 1-8,0 0 2,-3 7 3,-2-1-10,1 0-14,-2 3-6,0 3-6,-1 1-11,0 0-3,-3 1-10,1 0-7,0 3-8,-2 2-7,-1 3-10,-3 3-4,-1 2-5,-1 7-5,1 2-2,1 3-3,-1 0-4,5 2-2,2 1-4,0 0-4,5 1-1,1-1-1,3-2-1,4 1-6,1-3-10,2-1-7,1-7-3,2-1-16,0-3-10,8 1-8,-1-4-13,1-3-16,0-1-15,0-5-8,0-1-18,3-3-8,-3-2-11,-1 0 6,-2-5-7,-1 2 14,-3-1-1,-4-2 22,0 0-3,-5-2 23,1 3 10,-6-4 17,2-1 10,-4 1 14,-2-2 12,-2 3 22,1-3 4,-2 1 4,0 3 11,1-2 2,-1 1 14,0 5 5,4 2 6,-3 0 20,4 3 3,-1 2-7,0 1-2,0 3-14,3 1-2,0 2-11,0 0 1,0 0-1,-1 13 2,4 1-2,-1 4-3,1 4-2,1 2-5,-1 1 2,0 1-4,4 9 1,-4-7-6,1 8-1,3 0-3,-4-10 2,3 1 12,-2-3-6,-3-2-2,3-2-2,1-1-2,-3-7-3,0-4-2,1 0-2,-2-3-4,-1 1 3,3-3 1,-3 0 0,0-2-3,0-1 1,0 0-3,4-7 1,-2 2 2,0-4-8,1-1 0,0-4 2,0-1 0,-2-1-6,5-2 1,-2 0-3,-1 5 2,1 0-1,-1 4-2,1 2-3,-1 1-1,1 2 0,-1 0-1,1 3 0,-4 1-1,10 4 4,-4 1-2,1 1 1,1 3 1,-1 1 1,0 0-1,3 1-6,-3 2 2,2-1-8,-1-1-1,3-1-3,-1 2-9,-1-5-5,1 3-3,-1-2-9,1-4 1,0 0 3,0-3 2,3-2 4,1-5 7,1 1 0,-1-3 6,-1-1 4,-2-2-2,3-2 6,0-1 3,-8 2 0,0-1 2,2-4 12,-4 2-1,-4 2 2,0-2 4,0 2 0,-2-1-2,0 6 9,-1 0 12,-1 0-3,1 3-3,-4 3-5,4-1 0,-4 4-1,0 1 0,0 4 1,0 2-2,0 4 2,0 1-3,0 4 3,4-3-6,3 1 2,0 3 3,3-3-29,1-2-9,2 1-12,5 2-16,-1-5-14,1-1-16,1-3-3,3-2-13,6 2 0,0-7-23,3-1-4,0-3-6,3-3 6,-2 0 9,2-2 4,-3-1 13,-1-1 7,-2-2 34,-3-1 13,0 0 24,-8 4 14,-2-3 28,-2 1 16,-1 0 12,-3 0 16,-2 2 12,-3 2 7,-1 0 1,0 1 14,-3 2-7,-1 0 2,-1 3 0,-1 2-1,-1 2-7,0 3-4,-2 3-7,2 1-2,2 1-5,-1 3-7,-1 3 1,7-1-9,-2-2-3,6 1-1,-3 2-12,5-2 0,2 0-5,0 0-4,-1-1-2,4-2-13,4 1-13,1-5-9,-1 0-16,3-3-8,2-3-8,5-1-3,0-2-7,0-4-10,0-1-5,0-2 0,-1-1-4,1-2-14,-1-4 6,-4 0 4,-1-2 17,-2 0-11,-1-2 0,-1-1 8,-4-1 11,0-3 11,-1 2 4,-2-1 9,-1 1 16,-3-1 20,-1 1-2,-1 3 23,2 6 13,-4 0 15,1 5 8,2 2 1,-1 1 2,1 3-12,-1-1-7,1 4-6,1 0 1,-4 6 3,4 3-3,-3 3-4,3 10 1,-3 0-4,3-2-2,0 3-5,0 2 0,1 0-4,1 1-4,-2 0-1,-2 1-5,2-1-5,2-2-13,-2-1-16,0-1-24,3 0-22,-3-8-27,1-2-13,0-3-24,4-2-18,-2-3-7,1 1-10,0-5-12,0 0-127,4-3-321,0-3 143</inkml:trace>
  <inkml:trace contextRef="#ctx0" brushRef="#br0" timeOffset="52182.24">6926 9998 88,'9'-18'64,"-2"-2"6,-2 9 17,0 3 22,-3-1 19,0 2 0,-1 3-3,1 0-14,-2 0-11,0 3-10,0 1-5,0 0-3,0 0-9,-15 6-8,7 0-2,0-1-1,0 1 0,1 1-4,-3 2-4,0 0-1,-1 0-3,1 0 2,0-1-7,0 0-1,3-2-6,1 1-6,2-2-2,-1 0-3,2-1-2,1 0 4,1 0 1,2 1 2,2-1 5,0 2 1,1 1 1,3 0 0,3-1-1,1 3-5,-1 0-3,2-3-15,0 2-18,2 0-26,0 0-35,5 2-44,0-1-54,-6-2-187,0 0-379,-1-1 168</inkml:trace>
  <inkml:trace contextRef="#ctx0" brushRef="#br0" timeOffset="52844.43">8605 10082 118,'-4'-19'197,"0"5"-3,-2-1-19,-4 3-4,3-1 6,-5 3-15,-4-2-15,2 7-10,-2-1-4,1 5-7,-2 1-11,-3 4-5,-1 1-9,0 3-8,-1 3-6,2 1-8,3 1-9,0 0-8,5 4-5,-3-3-6,4 1-4,1-2-5,2 6-5,1-7-1,1 2-5,3-1-5,-1-2-12,4-2-11,-3-2-8,3 2-1,3-3-6,-3-1-7,3-1 6,-2-1 1,2-2 3,4-1 2,-7 0-1,14-4 6,-2-4-4,-1 1-2,-1-2 3,1-1 0,-1-2 1,1 2 1,0 0 0,-1 0-2,1 1 2,-1 2 0,-3 2 1,0 0-4,0 2-1,-1-1 1,2 3 4,1 2 0,-1 1-6,-1 3 8,3-1 2,-3 1-1,2 1-6,2 2-13,-1 2-22,0-1-14,0 1-27,-1-2-19,1 1-25,-3-2-21,3-2-36,-6 1-132,2-2-339,-2-2 151</inkml:trace>
  <inkml:trace contextRef="#ctx0" brushRef="#br0" timeOffset="53044.89">8721 9890 59,'-2'-3'197,"2"3"-6,0 0-1,0 0-14,2 13-7,-1 0-14,1 6-11,1 2-15,-1 0-12,2 1-12,3-1-10,-1 2-8,-2-3-10,2 0-10,-2 0-20,2 1-32,-2-2-17,0-5-33,-1 1-31,1-1-30,-1-3-39,-1-2-146,0-3-305,-2-2 134</inkml:trace>
  <inkml:trace contextRef="#ctx0" brushRef="#br0" timeOffset="53215.44">8872 9886 156,'-1'-6'261,"1"0"-25,0 5-24,0 1-16,0 0-8,0 0-11,8 13-15,-5-2-16,3 8-11,-2 2-15,2 1-11,-2 1-13,2 0-18,-2-1-27,-1 2-29,4-2-29,-3 1-48,-1 0-43,3-4-40,-3 5-204,-2-4-369,-1-2 163</inkml:trace>
  <inkml:trace contextRef="#ctx0" brushRef="#br0" timeOffset="53888.58">9823 10070 59,'2'-10'252,"2"1"-21,0 2-14,2 0-19,1 1-12,3 1-15,0 3-13,4 0-15,0 4-4,0 1-11,3 3-11,-3 2-14,0 0-9,3 5-4,-3 1-15,-3 3-5,-1-1-5,-3 4-9,-3 0-6,-1 0 3,-3 0-8,-5 3-7,0-2-9,-3-2-9,-2 0-1,0-1-1,3-6-3,-4-1 1,1-3-3,3-2 0,-3 0-3,3-4 2,0 2-4,-3-4 3,6-2 1,-3-2-2,0-3 2,4-2 0,-1-3-3,1-7 3,3 0 0,4-4-1,-1 0-1,4-2-2,0-1-4,6-8 0,-2 1-1,-1 10 1,3-2-2,-2 6 0,0 1-1,-1 1 1,-4 8 0,-2 2-3,1 2 0,-3 0-1,2 1 4,-1 3-3,0-1 0,-3 2-1,0 0 0,4 11 2,-3-3 2,-1 5 1,-1 1-2,0 6-1,-1 0 3,2 2-1,0-2 1,0 1-1,0 0 2,2 2-2,2-3 1,-3-5-3,5-1-18,-3-1-15,1-1-7,0 0-15,0-4-23,2 4-18,1-7-19,0 0-10,7-2-19,0 1-24,0-2-9,-1-2-160,2-2-366,-1-3 162</inkml:trace>
  <inkml:trace contextRef="#ctx0" brushRef="#br0" timeOffset="54359.12">10288 10080 8,'-3'-9'199,"3"0"8,-4 1-9,1 5-13,0-2-20,-1 3-15,1 0-18,3 2-5,-7 4-3,5 3-12,-1 0-11,1 3-6,1-1-5,-2 4-7,3-5-10,4 1-5,-2 4-6,2-4-6,0 3-5,3-2-3,0-3-7,-1-1-8,2 0-3,-1 0-9,2-4-1,1 3-10,1-5-3,0 0 0,3-3-3,-2-1-3,0 1-3,-2-3-1,3-1 0,-5-2 3,2-1 0,-3 0-3,0-3 3,-1 0-1,0-7 2,-4 6 2,0 1 0,0 1 10,-1 2 6,-2 3 0,1 0 3,-1 2-3,-2 1-1,3 2 1,0 2-5,0 0 6,-7 12 2,4 0 1,1 2 2,-1 7 8,3 2 1,-2-1 1,2 4 5,0 0-1,5 12-2,-3-3 4,4 1-4,-3 3 1,2 2-3,-4-1-1,1 0-3,0-2-3,-1 1-4,-4 1-3,-2 1 1,-2-3-2,-3-4 0,-3 2-3,3-12 9,-4-2-7,0-5-4,1-2-2,-1 1 5,2-9-2,0 1 21,0-3-4,-1-2-2,0-3 5,-1-2 0,0-3-6,0-3 18,4 0-13,-4-10-6,4 1 5,3-2-8,0-4-5,7-1-1,0-10-4,3 6-3,4-5-6,7 0-17,0-1-23,3 2-31,-3 9-18,7-7-37,-1 6-30,5-4-38,4-1-40,-3 4-36,-7 6-196,-2-1-495,2 0 219</inkml:trace>
  <inkml:trace contextRef="#ctx0" brushRef="#br0" timeOffset="54588.55">10516 9648 203,'0'0'195,"-5"2"-5,3 4-5,2-1-8,0 4-16,0 0-15,2 2-15,0 3-13,1-1-5,-1 0-17,1 5-8,2-5-7,-3 1-19,3-1-19,-3-1-23,0 0-19,1-4-32,1 1-13,-1-3-34,-3 1-25,3-3-35,-2-1-132,1 1-292,-1-2 130</inkml:trace>
  <inkml:trace contextRef="#ctx0" brushRef="#br0" timeOffset="54802.97">10492 9503 191,'-2'-2'189,"2"2"-17,-1-6-18,1 5-16,2-4-17,1-2-7,0 3-13,1-4-12,1 1 0,-2 0-23,2-2 9,-1 1-12,-2 0-7,1 0-8,-3 4-5,0-1-15,0 0-39,0 1-23,-3 2-11,-1 1-36,4 1-12,-8 6-38,2-1-93,2 2-243,-2 4 108</inkml:trace>
  <inkml:trace contextRef="#ctx0" brushRef="#br0" timeOffset="55290.67">10800 9888 71,'0'-5'301,"0"1"-30,1 0-14,0 0-26,0 2-25,-1 2-22,1-3-15,2 0-18,2 1-16,0 2-13,1 2-12,3-2-12,0 3-7,1-3-10,3 0-6,2 1-11,1-1-12,-2 0-9,3 0-10,-2-1 0,0-4-7,-1 4-6,-4 0-2,1-1 0,-2-2 0,0 1-3,-4 1 3,1 1-1,-2-2-3,-1 0 0,0 0 3,-2 2 0,1-3 5,-2 2-5,0 2-1,-2-5-4,2 5-3,-5-2 0,5 2-3,0 0-4,-13 7 3,7-1-2,1 2 1,-1 4 2,-4 4 0,1 2 0,0 3-2,2 1 2,-1 4 2,-3 6 0,4-6-2,-4 7 1,0 3 1,4-11-1,0 1-1,-1-2-2,-1-1 0,2-3 5,-1-2-1,0-5-2,1-3 0,0 0 2,1-3 2,1 1 8,1-5 16,-2 1 2,2 0 4,0-4-1,-1-1-1,5 1-2,-9-6-4,4 0 7,2 0-9,1-1-2,-1 0-2,2 0-2,2 2-3,0-2-3,1 1-2,2 0-8,1 1-9,2 0-13,0 1-26,1 1-15,2 2-24,4 1-20,-3 0-19,5 0-32,4 1-29,2 2-30,2 1-25,-2 0-189,4 0-457,2 0 203</inkml:trace>
  <inkml:trace contextRef="#ctx0" brushRef="#br0" timeOffset="55770.55">12127 9970 137,'-3'-13'243,"-1"0"-18,-3 1-7,0 2-7,-4 1-15,-2 4-10,-1 1-17,-7 2-14,0 3-23,-2 2-8,2 4 0,0 4-6,-1 0-6,-1 5-2,2 2-6,-6 8-5,5 1-2,6-4-10,-4 7-4,8-7-9,2 2-9,0-1-2,6 0-5,1-1-8,4-2-2,4-2-5,2-2-4,2 1-5,6-4-3,0-1-5,5-2-15,1-4-11,3 2-18,-2-5-24,4-1-14,-1-1-22,2-2-24,-3 0-34,1-3-42,2-1-21,-3-2-43,-3-1-162,0-2-437,-7 2 194</inkml:trace>
  <inkml:trace contextRef="#ctx0" brushRef="#br0" timeOffset="55937.1">11895 10189 65,'-4'-1'226,"-2"1"-25,6 0-18,-4-1-20,4 1-16,0 0-11,14-2-17,0 0-28,1-2-35,9 1-19,2 0-8,2-1-41,3 0-40,-3-1-31,2-1-135,-2 1-236,0-4 104</inkml:trace>
  <inkml:trace contextRef="#ctx0" brushRef="#br0" timeOffset="56394.41">12555 9921 222,'0'-5'228,"0"1"-13,2 0-12,-1 2-18,-1 2-18,0-4-17,0 4-17,0 0-10,0 0-6,0 0-3,0 13 1,-1-6-12,1 6-3,-2 0-8,2 6-3,-2 1 0,-1 2-9,1 0 1,-2 0-5,3 1-7,-2-1-10,0-1-3,0 0-6,0-1 0,1 0-6,0-6-2,2 5 0,-1-6-11,-1-5-1,4 0-1,-4-1-6,4-2-1,-1-1 2,1 0-2,0-3 5,3 2 4,0 0-5,2-3 0,3 0 2,7 0 3,3-3-9,2 0-3,5 0-1,1-1-4,13-2 4,3 2-7,2-2 0,2 1 5,22-4-12,-22 4 5,0-1 2,20 2-3,-21 0-4,-3-2-1,-1 5 5,0-3-2,-5 2-11,-11-3-4,-1 3-2,-1 0-3,-2-3-15,-8 3 2,-2-2-12,-3 1-13,-1-1-15,-4 0-21,0 1-22,-4 0-33,1-1-20,-2 1-24,-3-1-41,0 1-181,-1 0-444,-2 0 197</inkml:trace>
  <inkml:trace contextRef="#ctx0" brushRef="#br0" timeOffset="64108.51">4809 11523 77,'-1'-2'86,"1"2"-6,0 0-4,-1-5-21,1 5 0,-2-4-3,2 4-3,0 0-5,-1-2-12,1 2 1,0 0-6,-1-4 1,1 4 3,0 0-8,0 0 3,0 0-1,0 0 0,0 0 6,0 0 1,0 0-3,0 0 3,0 0 2,0 0 2,0 0 0,0 0 7,0 0 1,0 0-3,-1-1-1,1 1-4,0 0 1,0 0-3,0 0 4,0 0-4,0 0-5,-3-3 4,3 3-10,0 0 0,-3-3-1,3 3 0,-2-2-1,2 2-6,-2-3 0,2 3-1,0 0 1,-2-4 1,2 4-1,0-3-1,0 3 2,0 0 1,-4-1-4,4 1-2,0 0 7,0 0-9,0 0-3,-1-3 2,1 3 0,0 0 0,0 0-6,0 0 4,0 0-2,0 0 0,0 0-2,0 0 2,0 0 3,0 0 1,0 0-2,0 0-2,0 0 2,0 0 4,0 0-1,0 0 1,0 0-1,0 0-3,0 0 5,0 0 2,0 0-1,0 0 4,0 0-1,0 0 2,0 0 0,0 0 3,0 0-3,0 0 0,0 0-2,0 0-5,0 0 1,0 0-3,0 0-7,0 0 2,0 0 1,0 0 10,9 14 10,-5-3 3,1 2 2,1 10 1,0-1-1,3-3 5,-4 4 3,4 1-7,-2-1-3,0-1-1,-1-1-2,1-1 0,-1-1-22,-2 2 5,-1-4-1,-2-2-1,1 4-7,-2-6-6,-2 2-10,2 0-19,-4 1-24,-2 3-24,0-1-10,-2 1-14,4-6-31,-5-2-12,1 1-11,-1-2-105,-1-1-288,2-4 128</inkml:trace>
  <inkml:trace contextRef="#ctx0" brushRef="#br0" timeOffset="64250.77">4700 11996 11,'-6'-1'128,"1"-1"3,2 2-2,3 0-19,-7-3-8,7 3-9,0-3-15,0 3-6,7-1 4,1-1-13,2 0-3,6-3-12,5-1-2,0 1-8,4-1-2,0 1-11,2-3-30,2 2-17,-2-1-22,-2 0-16,1 0-11,-3 2-103,-3-2-189,-8 2 83</inkml:trace>
  <inkml:trace contextRef="#ctx0" brushRef="#br0" timeOffset="64654.51">4658 11535 91,'5'-23'111,"4"0"-11,5 3-4,0-1 5,3 1-12,2 4 4,-2 2-15,1 3-5,-4 5-7,-1 3-10,0 1 3,0 3-5,1 3 5,0 2 2,2 6-7,-1 4 1,1 5 3,3 12 1,0 4 3,-4 4-2,0 2-5,4 19-3,-5-3 0,-4-18-1,0 3-6,1-3-5,-2 3-1,-1-6-7,1-1 2,-1-10-4,-1-5-7,2 1 0,1-4-2,-1-8-1,1 1-2,-1-4 1,0-2-2,1-5 8,4-2 1,0-3 2,5-4-4,-1-3 1,2-3-1,-3-1 5,-1-4-2,-1-1 1,-2 0-2,-2-2-4,-3 2 1,-4 0-1,-1-4 1,-3 1-3,-3 0-1,-3 2-4,-3 1 3,-1 2-8,-4 1-4,-1 4-7,-1 0-8,-2 4-7,-1 2-7,-2 3-4,4 3-14,1 2-7,0 1-35,1 3-14,3 1-33,-2 1-13,5 2-19,1 2-133,4-2-319,1-3 142</inkml:trace>
  <inkml:trace contextRef="#ctx0" brushRef="#br0" timeOffset="65352.12">6003 11537 2002,'31'-19'-15,"-13"8"4,-7 3-6,-1 5 5,-3-1 5,-2 1 0,0 3 14,1 1 12,-1 5 14,1 3 6,1 1-2,-3 5 11,-1 4-8,3 0 3,-2 3-3,0-3 1,-1 3-2,1-4-2,1 4 8,-3 0-13,5-2-2,-4 0-3,4-1 0,-7-6-5,3-1 1,-3 0-3,3-2-4,-3-3 1,1 0-1,-1-2 1,0-1-3,0 1 1,0-1 5,0-2 5,0-2-4,-4 2-2,4-2 1,0 0-4,-7-4 1,4-3-6,0 0 1,-1-4-2,1-4 0,-4-3-8,4-3 7,2 0-4,0-1-1,2 0 0,3 3 0,-1 4 1,1-4-5,-1 6-2,-3 5 0,4 2-5,-4 2 4,6 0 1,-2 3-4,3 1 4,2 0 1,-1 4-2,2 0 3,1 5 1,-1 0-2,-1 4 10,3 3-13,-2 3 2,1 2-8,-2 1-3,-1 2-11,-1-1-13,0 14-11,0-12-17,-4 0-25,1 1-13,2 10 6,-3-13-16,1-3-23,2-7 1,-2-1-17,0-4 4,3-2 4,0-3 3,0-3 2,2-2-74,1-5 182,0 2-50,1-6 19,3-5 25,-2-1-3,-2-2 10,-3-1 10,3-4 19,-5 2 5,0-1 20,-1-1 14,0 4 16,-1 2 14,-3 5 7,0 4-2,0 0 9,0 2 0,0 1-10,0 3-9,0 2-7,0 1 3,0 0-1,0 10-6,-1-1-4,-1 4-5,1 3-2,1-2-7,-3 4 0,3-3-2,3-1-2,-2-1-6,2 0 1,3-3-3,-2-1 2,0 0-4,2-4 0,1 0 0,0-2 2,0-1 6,2-3 3,-1-1 3,3-5 0,1 1-2,-3-3 3,0-2-2,-2 0 4,-1-2-3,-3 0 0,1 0-3,-3-2-2,-2 0 2,-2-5-9,-3 6 1,0 1-1,-1-1-4,-4-1-12,-3-1-10,-3 4-8,0 2-5,3 3-11,-4-1-10,2 4-20,1 4-15,-1 0-16,2 3-27,0 1-19,2 1-23,1 0-150,-2 2-331,4-3 146</inkml:trace>
  <inkml:trace contextRef="#ctx0" brushRef="#br0" timeOffset="65582.48">6646 11528 143,'7'3'155,"2"3"-4,1 3-9,-2 1-4,2 2-8,-1 1 5,1 3-11,-1 2-8,-1 1-7,-2 2-8,0-1-10,-1 2-5,0-2-6,-1-1-5,1 3-6,-2-8-11,2 0-4,0-1-7,-1 0-4,2-2-2,1 0-7,-2-4-17,1-1-3,3 0-16,-2 0-18,3-4-21,1 1-27,-2-2-23,6-2-28,-5-1-38,0 0-120,0 0-298,-2-4 132</inkml:trace>
  <inkml:trace contextRef="#ctx0" brushRef="#br0" timeOffset="65721.11">6794 11746 55,'-7'-4'195,"0"-1"-18,2 0-24,3 1-15,2-2-23,1 1-18,5-2-31,1-2-19,4-1-31,6-1-28,-4 2-31,8-1-125,-2-2-181,-1 2 80</inkml:trace>
  <inkml:trace contextRef="#ctx0" brushRef="#br0" timeOffset="65904.75">7367 11817 123,'-2'6'202,"1"3"-19,-3 4-15,2 1-17,0 0-18,-2 6-8,1 0-26,-1 2-31,0-1-28,0 7-34,1 4-28,-3 4-51,-2-1-128,2-9-217,-1 8 96</inkml:trace>
  <inkml:trace contextRef="#ctx0" brushRef="#br0" timeOffset="66479.45">8660 11414 118,'-5'0'173,"0"0"-13,-2 5 2,0 6-8,-1 7-4,-1 6-11,2 10-2,3 0-6,1 4 10,3-1-13,0 1 0,4-1-13,-1-3-12,3 1-8,-3-8-25,0-3-4,-1-3-9,1-2-6,-1 0-1,-2-5-6,0-4-2,0-1 1,-2-2-7,2 2-1,-3-3 2,-1 1-6,1-2-2,-1-1-4,1 0 2,-1-2-3,0-1-3,-2 0-2,0-1 1,6 0-2,-11-5-3,7 0-2,-4-1 6,3-2-7,1 0-2,1 0-5,0-1 2,1 0-3,2 0-3,2 2 2,1 1-2,0 0 1,2 2-1,4 0 1,-2 2 7,4 0-11,5 4 3,0 0-2,5 3-2,0 1-15,1 0-24,0 1-16,-1 2-21,2-2-19,3 1-19,0 2-19,1-2-29,10 3-27,-12-2-138,3-2-356,1 0 159</inkml:trace>
  <inkml:trace contextRef="#ctx0" brushRef="#br0" timeOffset="66928.8">9694 11666 2437,'28'-23'-13,"-10"4"34,2 3 15,-6 3 5,-4 4-12,0 4-10,-6 2-2,4 0-1,-2 3 6,0 3 7,1 0 4,-3 6 0,-1-2-1,1 6 0,-3 0-3,1 3 1,-2 4-1,-2-1-4,1 0 2,0 1-3,-1 2-1,-1-1 1,2 1-4,-5-1 0,5-1-5,-3-6 0,2 1-2,1-6 1,1 0-3,-3-4 0,2 1-1,1-1 2,0-3 5,0 1 0,0-3 0,0 0 0,0 0-4,10-10 1,-5 2-2,4-5-4,2-2 4,-1-2-4,4-3-2,-3-2-9,2 1 0,1-4-11,0 3 0,-1-2-2,-2 4-2,-1 1-1,4 0 3,-10 6 5,2 2-2,-5 5 5,2-1 1,-3 2-3,0 1 2,1 1-3,-1 3 2,0 0-4,-5 0 2,5 0 1,-6 8-2,5-2 2,-1 1 0,2 2 4,2-1 2,0 0 1,3 4 8,-1-2 1,4 1 4,-1 0 4,2 2 1,2-3-4,0 1 1,2 2 2,-3 0-5,1-4 2,-1 2-1,0-2-2,-3-1-12,-3 0-15,-1 0-15,-3 1-23,0-1-18,-7 3-30,-3-1-18,-1-1-35,-2-1-25,-1-1-49,-7 0-128,0-2-388,5-1 173</inkml:trace>
  <inkml:trace contextRef="#ctx0" brushRef="#br0" timeOffset="67072.42">9850 11406 8,'3'-22'302,"0"3"-19,2 1-26,1 5-25,-3 4-37,1 2-63,2 0-62,-2 2-59,0 2-61,2 3-190,-6 0-260,0 0 115</inkml:trace>
  <inkml:trace contextRef="#ctx0" brushRef="#br0" timeOffset="67978.25">11361 11682 1925,'0'-13'0,"1"5"-16,-1-1 3,2 3 5,-2 3 3,0 1-3,0 2 23,0 0 15,4 8 5,-2 0 6,-1 7 5,2 6 1,-3-1 6,-2 4 18,5 0-6,-3 1-3,-1-1-6,2 1-2,-2-1-4,2-1-6,-1-5-6,2-3-5,-1-1-1,-1-2-3,2-5-4,-4 1 0,2-3 2,0 0-8,2-1 3,-2-1 2,0 1 3,1-3-1,-1-1-3,0 0 0,0 0-2,0 0-3,0-12-2,-1 5-4,-1-1 1,4-5 4,-2-1-12,1-6 2,2 0-1,1-4-1,0-1-4,3 0 0,2 1-4,1-1 2,1 3-5,0 3 2,-2 7 1,-1 1-4,-1 4 2,-1 1 0,-1 3 1,0 2-1,1 2 2,1 5 3,-1 0-2,1 5-1,0 2 1,-1 5 2,-1 2-2,1-1 2,-2 2-2,1-1 1,0 1 2,1 2-2,-2-4-3,-1 3-6,3-2-9,-2 0-6,0-5-8,2-2-7,-2-2-3,6-1-5,-3-5 6,3-2 3,4-3 14,0-2-7,1-4 2,4 0 4,-1-6-2,0-3 9,-1 1 2,-1-4-1,-2-3 3,-3-1 2,0-2 1,-2-2 4,-2 1 0,-3 0 2,-3 3 4,-1-1 11,-1 9 10,-5 1 15,-1 2-1,-1 3-1,-2 2 1,-4 3-1,0 4-2,0 2 3,-2 3-1,-2 7-1,1 0-1,1 2-4,2 2-1,3 3-2,1-1 0,2 0-7,4-2-1,1-3-1,1 1 1,2 0-5,3-3-2,0-1-5,1-2-5,2-1 2,2-1-4,2-3-1,-1-1 2,5-1-22,1-4 4,-2-1 1,1-1 3,3-3 1,-6-1 0,2-1 5,-2 0-2,-1-2-1,-3-2-1,-1 0-6,-2-2 1,-3 0-5,-1 0 3,-1 3 0,-3-1-3,1 0 1,-1 6 3,-2-2 3,2 2 3,-3 1-1,0 3-1,-2-1-1,1 0 1,-2 3-3,0 0 0,3 2-6,-2-1-5,1 0-5,1 1-15,0 0-17,0 2-9,3-2-11,-1 1-5,4 0-34,-2-1-9,3-1-29,-1 3-93,1-3-279,0 0 124</inkml:trace>
  <inkml:trace contextRef="#ctx0" brushRef="#br0" timeOffset="68248.62">11923 11566 15,'3'-5'274,"0"1"-13,-2 0-25,2 1-24,-2 1-21,-1 2-22,5-2-13,-5 2-12,5 4-11,1 2-11,-2 1-9,2 4-5,-2 0-3,3 8-7,-1-4-7,-4 3-5,3 6-7,-3-2-4,1 1-6,0 2-6,-3 1-6,1-3-5,1 1-5,-2 0-2,1-3-4,2 3-3,-1-4-8,-1-6-1,0 1-7,2-3-2,-1-2-3,0-1-14,4-5-10,-3 3-6,4-4-5,-3 1-16,3-4-24,3-1-17,0-1-20,4-1-36,0-3-38,-3 1-25,2-3-208,-2 0-434,2-2 192</inkml:trace>
  <inkml:trace contextRef="#ctx0" brushRef="#br0" timeOffset="68387.25">12061 11813 115,'-7'-4'200,"0"-1"-16,3 1-15,1 3-17,0-4-22,3 2-19,0-2-34,6 1-24,-2 0-45,10-3-18,6-2-45,0 2-32,2-2-88,2 0-189,4-1 84</inkml:trace>
  <inkml:trace contextRef="#ctx0" brushRef="#br0" timeOffset="69524.85">12904 11968 142,'-2'3'271,"2"-1"-26,0-2-25,0 0-20,0 0-23,12-9-14,0 1-17,5-5-13,2-1-9,2-3-14,2-1-5,7-6-13,-1-1-6,-10 4-11,7-7-4,-11 7-7,7-8-8,-4-2-4,-4 7-8,-1 1-4,-4-2 0,-1-10-12,-5 12-1,-2 3-2,-3 1-5,-1 3 1,-3 4-3,-2 0-1,-1 3-7,-4 5 0,-1 0-4,0 3-1,-3 3 1,-3 4 0,1 3-2,0 0 1,2 4-2,2-3 0,2 2-2,1 2 0,3-2 1,1-2 4,2 2-6,3-1-5,2 0-1,2-5-1,0 1 4,5-3 2,1 0-2,3-1-2,6-3 0,-1-2 0,7 0 0,0-1 0,-1-1 2,1-2-1,-1 0-1,-1-1 4,2 1-4,-3 1 3,-5 1 0,-2 0-2,2 1 2,-5 2 1,1 1-2,-4 1 3,3 2 0,-3 0-3,0 5 3,-1-1-1,0 3 2,-2 2 1,-2 2 2,0 0-2,-1 1-2,2-1 3,1 4-2,-2-4 1,-1 2 1,1 3-6,4-6 0,-2 0-4,1-2-5,0-2-1,5 0-1,-2-2-1,5-1 3,1-2-8,2-1 1,2-2-2,4-2 0,2-1 1,-2 0-2,0-4-1,2-1 2,-2-1 1,1-4 2,-3 0 7,-1 0 0,0-3 0,-1 0 3,-4-3 0,0 2 1,-3-2 0,1 2 2,-7 3 10,2 1 25,-2-1 8,-1 5-12,-6 0-1,0 0 0,-1 4 1,-2 0-2,-4 1-3,2 1 2,-6 4-7,0 1 2,-2 0-4,2 2-3,0 2 1,3-2-1,0 3 3,1-1-2,1 2-2,2 2 2,2-2 1,-1 0 0,3 4 5,0-2-3,2 0-4,2 3 8,1-1 0,3 6-1,1 0 0,2-2 6,1 4-3,1-3-1,-1 4 1,1 0-1,2 3 1,-2 8-6,-2-7-1,2 9 0,-5 0 2,2 3-3,-2 2-2,-4-2 1,-2-1-2,-4 0-16,-2 0 1,-4-3-1,-3 1-2,1-12-1,-1-1 3,0-5-1,-1-3 4,3-3 3,-1-4 4,1 0 3,0-3 4,3-3 8,-5-4 2,4 1 7,-3-5-8,5-2 2,-1-2 0,2-7-3,0-3-5,3-1 1,3 0-5,4-4 2,1-10-4,4-1-9,3-1-14,2 0-10,7-2-24,11-14-16,-4 16-15,9-13-9,-8 16-8,5 0-7,-2-1 8,-3 5-1,-3 5 11,-6 6 7,-2 3 6,-9 5 11,3 1 2,-2 2 14,-4 2 6,1 1 12,-2 2 6,-2 0 4,-1 1 10,0 2-4,-1 1 6,0 0 7,0 0-4,0 0 4,0 0 5,-12 8 3,6-2 0,2-1 1,0 3-1,-1-3-2,3 4 4,-1-7 1,0 4-1,2-3-4,-1 1 3,2-1 3,0 0 1,0 1-1,0-4 12,-1 4-2,1-4 1,0 0 3,0 0-8,0 0 3,0 0-3,0 0 1,8-8-3,-5 3-2,-2 4-1,1-3-3,-1 1 1,1 0-2,-1 2-5,-1 1-8,3-2-11,-3 2-15,0 0-14,0-4-10,0 4-7,0 0-2,0 0-14,0 0-17,0 0-20,0 0-24,-4 10-21,1-5-125,0-3-306,-1 1 135</inkml:trace>
  <inkml:trace contextRef="#ctx0" brushRef="#br0" timeOffset="69880.92">13545 11857 142,'3'-6'156,"3"1"-10,0-3-19,5-1-6,-3-1-10,2-1-11,1-1-11,-2 2-3,1-2-15,-2-2-7,-1 2-5,-1-1 3,-2 0-12,-1 2-1,-3 1-10,0 0-2,-3 2-6,-1 0 10,-2 1-13,-1 3-4,-1 2 1,-1 1-5,-1 1 9,-2 5 2,-3 2 4,-1 4 5,-1 4-7,3 1 8,0 2-3,1 1-7,2 2 4,1-1-5,1 2 1,5-3-5,-3 2-3,4-2-4,1-3 3,4-1-2,1-2-3,4 0-6,0-4-14,3 1-10,4-3-16,0 0-16,9-1-16,-2-5-18,3-1-24,1 0-18,3-3-25,-5-1-119,1-3-288,-3 0 128</inkml:trace>
  <inkml:trace contextRef="#ctx0" brushRef="#br0" timeOffset="70800.98">13931 11693 140,'-1'-8'147,"-1"2"-15,1 0-11,0 1-16,-1 0-11,-1 1-3,1 0-7,-1 1-1,-2 0-9,0 2-3,5 1-8,-10-2-7,10 2-6,-13 2-10,8-1 5,-1 2-5,-1 1 1,1 1-4,1-1 2,-2 1-2,4 2-6,-4-1-3,3 2 4,1-1-5,0 1-4,0 1 1,3 0 0,0 3-1,2 1 7,2 0 1,-3 2 2,8 4 0,-2 0 4,1-1 1,2 2-4,1 0 4,2 4 0,-3-3 1,0 4-7,-3 2-7,-2-3 1,2 3-5,-1-1 5,2 9-4,-5-6-2,0-3-5,-3-3 4,0-1-2,-4-1 0,-3-2-3,-3-1 0,4-4 0,-8 0-1,2-4-1,2-1 5,-4-5 7,1 1 6,-1-1-8,1-4 2,2 0-1,-3-4-5,4 0 3,3-1 3,-3-5-1,2-2-11,2-3-4,3-3-1,5-2-9,0-2-14,4-2-10,1-1-25,7-7-27,2-2-34,2 2-14,-1 0-23,10-4-26,-2 5-4,-2-1-122,0 3-324,1 0 144,-5 11 1251,-2-1-829,-3 2 13,0 1 13,-3 6 19,-2-2 20,-1 3 5,-2 2 22,-2 0 22,0 3 3,-1 1 2,0-1-13,0 2-7,-3 2 10,0 0 4,4 5 9,-6-2-3,1 7-4,1-2 2,-3 5-2,3 1-4,0 0 5,0 0-6,0 1-3,2 4-5,-1-3-5,0-3-3,2-1-1,0 0 1,3 0-8,-2-2 1,0-2-6,3-1 5,0-2-14,-4-1 2,1-2 1,6-1-6,-6 0-3,6-2-1,-3-2-6,2 0-1,0-3-7,0-1 2,-1-4 0,1 0-1,-2 0-2,1-7 1,-2 5 1,2-5-3,-2 0 1,-2 4-1,2 1 2,-2 0-4,-2 4 4,2 2 2,-3-1 2,1 5-9,-1-1 6,-1 3 1,0 1-3,0 0 4,0 0 6,3 13-1,-6-4 0,3-1-3,0 4 7,1 0-3,2 2-2,-1-3-2,-1 3-6,3-4 3,-2-1-3,0 1 3,3-1-6,0-2-8,0-2 2,3 0-4,-1-2 7,0-1-2,4-1 0,-1-3-5,0 0 16,4-4-2,-1-2 0,-2 0 0,5-7 9,-5 1-8,0-2 7,0 0 5,-1-3-4,0-1 1,-3-1-5,-3-2 0,-1-2-4,1 4 3,-2-1-2,-2 0 2,1 1 3,-4 2 20,-1 8-1,1 3 3,-1 2 5,1 3-5,-1 0 3,-3 3 4,7 0-2,-13 8 6,6 1-8,-4 2 0,4 1-6,-4 7 2,2 0 2,5 3-5,-3 0 6,3 0-13,1-1-5,3 1-11,0 0-18,0 1-15,4-1-11,-1-3-24,4 3-26,0-2-13,0-7-17,3 4-15,0-6-121,0-1-286,2-4 127</inkml:trace>
  <inkml:trace contextRef="#ctx0" brushRef="#br0" timeOffset="71191.98">14714 11822 37,'4'-19'116,"-5"4"6,2 4 15,-5-1 18,-2 5-10,0-2-3,-6 4-4,3 0-12,-4 3-9,3 4-10,-6 1-6,2 1-11,3 2-8,-2 3-14,2-1-3,1 2-4,1 0-11,0 1 0,2-1-8,1-2-3,2 3-8,0-3 0,2 0-4,0-1-4,0 0-5,4 2-4,-1-6-3,0 1-2,2 2 0,0-3-8,1 0 3,3-2-1,0-1 1,1-1-3,0 0-1,0-1 3,6-1-3,-6-1-3,1 1 6,-2 2-5,3-1 1,-3 1-6,2 0 5,-4 2 3,2-1-4,-2 1 0,0 1 1,1 2 1,-2 0 4,0 1 3,3-1-4,-2 1 2,1 0-6,-3-2 2,3 3-4,-2-2-1,3-1-2,0-1-4,1-1 5,1 0 1,5-2 0,0 1 0,0-3 2,-1-1-4,3 1-5,-1-3 10,1 1 6,-2-2-1,6 0 4,-1-2-1,-5 4 4,1 0-3,1 1-2,-2 1 1,-1-1-11,-2 3-5,-2 0-21,0 0-26,1 1-43,-1 1-41,-1 1-38,-3-2-93,3 1-292,0 1 129</inkml:trace>
  <inkml:trace contextRef="#ctx0" brushRef="#br0" timeOffset="71318.65">15383 11898 253,'5'-2'305,"0"-1"-26,2 1-30,-2-2-23,-1 4-32,-1-3-64,-1 3-81,-2 0-107,0 0-79,0 0-112,0 0-269,0 0 119</inkml:trace>
  <inkml:trace contextRef="#ctx0" brushRef="#br0" timeOffset="72262.08">15441 12551 1531,'-17'1'-16,"-6"1"40,6 0-6,-3-1 5,6 1 30,0-2 14,6 2 12,0 0-9,1-2-9,1 0-3,6 0-10,0-4-2,6-1 0,7-3 5,9-2 4,18-10 2,4 1 8,32-15 4,2 1 0,1-2 0,5 1-2,8-3 4,8 0 4,4 2-4,3 1-7,-4 4-5,8-2-2,-4 3-1,-7 0-5,1 6-6,-9 4-4,-12 1-5,-7 4-6,-26 3 1,-8 2 0,-14 5-6,-2-1-6,-6 3-5,-7-2-7,-3 1-2,2 3 6,-4-2-17,0 1-21,-2-2-18,-1 2-17,-2 1-28,0 0-15,0 0-29,-15-2-13,6 4-29,1 3-28,-4-2-17,-8 4-145,2-1-396,1 1 176</inkml:trace>
  <inkml:trace contextRef="#ctx0" brushRef="#br0" timeOffset="72410.67">16769 12262 2063,'-6'5'79,"3"2"-4,-2-4-12,0 1-8,3 0 2,-1-1 4,0 0-11,0-1-11,3 0-11,0-2-2,0 5-7,0-5-7,0 4-25,3-3-40,0 3-26,-2 0-47,3-1-68,-1 0-167,0-1-390,-3-2 173</inkml:trace>
  <inkml:trace contextRef="#ctx0" brushRef="#br0" timeOffset="73379.61">17005 12295 1334,'0'0'-8,"0"0"25,-9-5-12,6 4-8,0-1 8,0 2 9,3 0-9,-5-3 2,5 3-9,-3-2-15,3 2-23,0 0-1,0 0-7,-4 5-15,4-5-18,-1 4-100,0-2-196,1-2 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8T05:35:24.7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4725 967,'0'0,"-37"-93,18 75,1-1,18 1,-19 18,19 37,19 0,-19 0,0 38,18-1,-18 19,19 0,-19 0,0-19,0 19,0-37,-19 19,1-38,18 0,-19 0,19-18,-18-19,-1-19,0 1,19-1,0-18,-18 0,36 18,-18 1,0-1,19 0,0 1,-1 18,1 18,18-18,0 19,0 0,19-1,-18-18,17 19</inkml:trace>
  <inkml:trace contextRef="#ctx0" brushRef="#br0" timeOffset="155.09">5246 1321,'0'0,"0"-19,-18 19,18-18,18 18,1 18</inkml:trace>
  <inkml:trace contextRef="#ctx0" brushRef="#br0" timeOffset="288.72">5283 1544,'0'0,"0"37,-18-37,18 19,18 0,20-19,-20-19</inkml:trace>
  <inkml:trace contextRef="#ctx0" brushRef="#br0" timeOffset="783.5">6009 893,'0'0,"19"-56,-19 19,0 18,0-18,-19 19,19-1,-19 19,1 0,18 19,-19-1,1 19,18 1,-19-1,19 19,0-19,0 19,0-1,0-17,-19 17,19-17,-18 17,-1-17,-18-1,18-19,1 1,-20 0,20-19,-1 0,19-19,19 19,-19-19,18 19,1 19,18 0,-18-1,18 19,-18 1,-1 17,1 1,0 0,-19 0,18 0,-18 0,19-1,-19-17</inkml:trace>
  <inkml:trace contextRef="#ctx0" brushRef="#br0" timeOffset="1218.24">6530 1507,'18'-56,"-18"0,0 0,-18 19,18 19,-19-20,1 20,-1 18,0-19,1 19,-1 19,-18-1,0 20,0 17,-1 1,20-19,-1 19,1-19,18 1,0-20,18 1,1-19,-1 0,20-19,-20-18,1 18,-1-18,1 19,-19-1,19 0,-19 1,0 36,18 1,-18 18,19 0,-1-18,1 0,18-1,0-18,1 0</inkml:trace>
  <inkml:trace contextRef="#ctx0" brushRef="#br0" timeOffset="1639.11">6679 856,'0'0,"-38"-19,1 19,19 0,-1 0,0 19,1-1,18 1,0 0,18 18,-18-19,0 1,19 0,-19-1,19-18,-19-18,0-20,0 20,18-19,-18 18,19 0,-19 1,18-1,1 19,0 19,-1-1,1 1,-1 0,1-1,0 1,-1 18,1-18,-19-1</inkml:trace>
  <inkml:trace contextRef="#ctx0" brushRef="#br0" timeOffset="2081.93">7237 1060,'0'19,"-19"0,1 18,18 0,-19 19,19 0,0-1,0 20,0-19,0-19,19 0,-19 0,0-18,0 0,0-38,0 0,18-18,-18 0,19 0,-1-1,1 20,0-1,18 1,-19-1,1 38,0-1,-1-18,1 37,-1-18,1 18,-19-18,-19 18,1-18,-19 18,-1-18,1-1</inkml:trace>
  <inkml:trace contextRef="#ctx0" brushRef="#br0" timeOffset="2631.25">7665 577,'0'0,"18"0,-18-19,-18 19,18 19,-19-1,19 1,-19 0,1-1,-1-36,19-1,0 0,19 1,-1-1,-18 38,19-19,-19 18,19 1,-1 18,-18 0,0 1,0-20,-18 19,18-18,-19 0,0-1,1 1,-1-19,1 0,18-19,18 1,1-1,-1 19,20 19,-20-19,19 18,-18-18,18 19,0-19,-18 0</inkml:trace>
  <inkml:trace contextRef="#ctx0" brushRef="#br0" timeOffset="2959.01">7962 633,'0'0,"0"-19,-18 19,-1 19,19-1,-19 1,38 18,-19-18,0-1,0 19,0-18,19-19,-19 19,-19-38,19 0,0 1,19-19,-19 18,18-18,-18 18,19 1,0 18,-1 0,19 0,-18 18,18 1,-18 18,-1 0,1-18</inkml:trace>
  <inkml:trace contextRef="#ctx0" brushRef="#br0" timeOffset="3431.2">9004 1023,'0'0,"19"-56,-1 38,-18-19,19 37,-19-19,19 19,-19 37,0 0,18 19,-18 19,0-1,19 19,-19 0,18 0,1-19,-19-18,19 0,-1-19</inkml:trace>
  <inkml:trace contextRef="#ctx0" brushRef="#br0" timeOffset="3847.54">9451 1228,'0'0,"18"-19,1 19,-19 37,0 1,0-1,0 19,0-1,0 1,0-19,0 1,0-1,18-18,-18-1,-18-36,18-20,-19 1,19 0,0-19,19 0,-19 0,18 1,1 17,0 1,-1 19,1 18,18 0,-18 0,18 37,-19 0,1 0,0 19,-1-19,1 19,-1-19,-18-18,19 18,0-37</inkml:trace>
  <inkml:trace contextRef="#ctx0" brushRef="#br0" timeOffset="4206.74">10213 1209,'0'0,"19"0,-19-18,19-1,-1 38,19-19,1 0,17 18,1-18,0 0,0 19,0-19,-19 0,0 18,0-18,-18 0,-19 19,0 0,-37-1,18 19,-37 1,19-1,-19 0,-18 19,18-19,0 0,19 1,-19-20,19 1,18-1,1 1,-1-19</inkml:trace>
  <inkml:trace contextRef="#ctx0" brushRef="#br0" timeOffset="4599.55">11292 1172,'0'0,"38"-19,-20 1,-18-1,0 1,-37 18,18 18,-18-18,0 37,0 1,18 17,1-17,-1 17,19 1,0-19,19 1,18-1,0-19,0-18,19 0,0-37,0 19,-19-20,-19-17,1-1,-19 0,0 19,-37 0,18-1,-37 20,19-1,0 19,0 0,18 0,1 19</inkml:trace>
  <inkml:trace contextRef="#ctx0" brushRef="#br0" timeOffset="5089.99">11664 819,'0'0,"0"-19,19 0,-19 1,19 18,-1-19,1 38,-1-19,1 18,0 1,-1 0,-18 18,19 0,-38 0,19-18,19-1,-19 20,0-20,18-18,1 19,0-19,18-19,-19 19,1-18,0 18,-1 0,1-19,-19 38,18-1,-18 19,19 19,-19 19,19-1,-1 0,-18 1,19-1,-1-18,-18-19,19 1,-38-20,1 1,-1-19,-37 18</inkml:trace>
  <inkml:trace contextRef="#ctx0" brushRef="#br0" timeOffset="5855.22">13246 1172,'0'0,"-19"0,19 19,-19 18,19 0,0 0,0 0,19 1,-19-1,19-19,-19 1,18 0,1-19,0-19,-1-18,1 0,18-19,0 0,-18 0,-1 0,-18 19,19 0,-19 0,0 18,0 1,19 18,-19 18,0 19,18-18,19 18,-18 0,18 19,-18-19,-1 1,1-20,-38 19,1 1,-19-20,-19 1,-19-1</inkml:trace>
  <inkml:trace contextRef="#ctx0" brushRef="#br0" timeOffset="5998.14">13134 986,'0'0,"0"-19,0 1,0-1,19 19</inkml:trace>
  <inkml:trace contextRef="#ctx0" brushRef="#br0" timeOffset="7432.73">14362 1414,'0'0,"56"0,-19-19,0 1,0-20,1 1,-1-19,0 1,0-1,-18 0,-1 0,-18 0,-18 1,18 17,-19 20,-18-1,18 19,-36 0,17 37,1-18,-19 18,19 19,19-19,-1 0,19-18,19 0,18-1,0-36,19 18,0-19,-19 0,19 19,-38-18,19 18,-18-19,0 38,-1-19,1 37,-19-18,18 18,1 0,-19 19,19-19,-1 0,19-18,-18-1,18-18,19 0,-19-18,19-1,0-18,-19 0,0 0,-18-1,-1 1,1 0,-19 18,-19 1,1 18,-19 0,18 18,-18 20,18-1,1 0,-1 19,38 0,-1-19,1 0,18-37,19 0,0 0,0-19,-19-18,0 0,0 0,-18-19,-19 37,18-18,-18 19,-18 18,36 37,-18 0,0 0,19 38,0-1,-1 0,1 19,18-18,-37 18,19-37,-19 18,0-37,-38 19,20-37,-19-1,-19-18,19-18,-1-1,20-18,-1-19,19-18,0-19,37-19,1 19,-1 0,0 19,0 18,0 0,1 37,-20 1,1-1,-1 38,1-1,-19 1,19 18,-19 0,18 1,1-1,-19-19,18-18,20 0,-20-18,1-1,-1-18,1 0,0 18,-1-18,1 18,-19 1,18-1,1 19,-19 19,0-1,19 1,-1 0,1-1,-1 1,20-19,-1-19,0 1,0-1,0 0,-18-18,0 0,-1 0,-18 0,-18 18,-1-18,0 18,1 38,-19-1,37 1,-19 18,19 19,0-19,19 19,-1-19,19 0,1-18</inkml:trace>
  <inkml:trace contextRef="#ctx0" brushRef="#br0" timeOffset="7889.51">16780 1042,'0'0,"19"-19,-19-18,0 18,-37 19,0 0,-1 0,1 38,19-20,-20 19,20 1,-1-1,19-19,0 1,19 0,-1-19,1 0,18-19,-18 0,18 1,-18-19,18 18,-37 0,18 19,-18-18,19 36,-19 1,0 0,0-1,19 1,-19-1,18-18,19-18,-18 18,0-19,18 1,-19-1,20 0,-20 19,1-18,-1 18,1 18,0 1,-1 0,1-1,18 1</inkml:trace>
  <inkml:trace contextRef="#ctx0" brushRef="#br0" timeOffset="8426.71">18436 930,'0'0,"37"-18,-37-1,0 0,-37 19,0 0,-19 0,-18 19,18 18,0-18,0 18,38 0,-20 0,38-18,0 0,0-1,38-36,-20 18,19-19,1-18,-1 18,0-18,0 0,0 18,-18 1,0 18,18 0,-19 0,1 18,0 1,-1 18,-18 0,0-18,0-1,-18 1,18 0,-19-1,38-36,-1-1,1-18,-1 18,20 1,-1-1,-18 0,18 1,-19 18,20 0,-20 18,-18 1,19 0,-38-1,1 19,-20-18</inkml:trace>
  <inkml:trace contextRef="#ctx0" brushRef="#br0" timeOffset="8616.17">17971 1005,'0'0,"-19"-19,1 19,-1 19,1-1,18 1,0 18,18 0,1 0,-1 1,20-1,-1-19</inkml:trace>
  <inkml:trace contextRef="#ctx0" brushRef="#br0" timeOffset="9038.36">19887 874,'37'0,"1"19,-1 0,-19-1,-18 1,19 18,-19 0,19-18,-19-1,0 1,0 0,0-1,-19-36,19-1,0-18,19 18,-1-18,19 0,1-19,-1 37,0-18,0 19,0 18,-18-19,0 38,-1-1,1 1,-19 18,0 0,0 0,0 1,0-1,18-19</inkml:trace>
  <inkml:trace contextRef="#ctx0" brushRef="#br0" timeOffset="9326.6">20855 893,'0'0,"0"-19,-19 1,0 18,-18 0,0 18,18 1,-18 18,19-18,18 18,0-18,18-1,19-18,1 19,-1-38,19 19,-38-18,19-20,-18 1,-19 19,0-20,-19 20,-18-1,0 1,0-1,0 19,18 0</inkml:trace>
  <inkml:trace contextRef="#ctx0" brushRef="#br0" timeOffset="9566.95">21171 707,'0'0,"37"-19,-18 19,-1-18,1 18,-1 18,-18 1,0 0,0 18,0 0,0 0,0 19,0-19,19 0,0 1,-1-20,19 1,1-1,17-18,-17 0,17-18</inkml:trace>
  <inkml:trace contextRef="#ctx0" brushRef="#br0" timeOffset="9710.58">21413 856,'0'0,"-38"0,-17-19,17 19,20 0,-1 0,19-18,19 18,37 0,-1-19</inkml:trace>
  <inkml:trace contextRef="#ctx0" brushRef="#br0" timeOffset="9845.29">22138 800,'0'0,"19"19,-1-19,-36-19</inkml:trace>
  <inkml:trace contextRef="#ctx0" brushRef="#br0" timeOffset="10999.55">2549 1674,'18'-18,"19"-1,38 1,-1-1,19-18,0 18,19-18,0 18,-19-18,-19 37</inkml:trace>
  <inkml:trace contextRef="#ctx0" brushRef="#br0" timeOffset="11191.04">2549 1935,'0'0,"-56"37,37-18,1-19,55 0,0 0,37-19,20-18,-1 18,18-18,1 0,-1 0</inkml:trace>
  <inkml:trace contextRef="#ctx0" brushRef="#br0" timeOffset="11503.73">3051 1153,'0'0,"-37"-18,0-1,18 19,0 0,38 19,0-1,36 1,38 0,0 18,19 0,0 0,-1 0,-18 1,-18-1,-19 0,-19 19,-37-19,-37 19,-38 18,-18-18,0 0,-19 18,19-18,19-19</inkml:trace>
  <inkml:trace contextRef="#ctx0" brushRef="#br0" timeOffset="11631.39">3888 2084,'0'0,"75"-19,-20 19,1 0,-37 0</inkml:trace>
  <inkml:trace contextRef="#ctx0" brushRef="#br0" timeOffset="14278.99">4074 3218,'0'0,"-56"0,19 0,-19 19,-18-19,18 19,0-1,0 1,1 18,17 0,-17 38,17-1,20 38,-19 18,18 0,0 19,19 0,0 0,0 37,0 0,19 0,-19 0,19 18,-19-18,-19 0,0 19,-18-19,-19-18,1-1,-20-18,19-38,-18 1,18-38,19 1,-19-38,38 0,-1-18,0 0,1-1,36-18,1 0,0 0,18 19,0-1,0 1,19 37,-19 0,19 37,18 0,-18 18,0 1,18 18,-18 0,0 1,-19 17,0 1,-18 0,0 18,-19 1,-19-1,0 1,-18 18,0-19,0 19,0-18,-19-1,19 1,-1-1,1 19,0-19,18 1,1 18,-1 0,1-19,36 1,1 18,-1-19,38 1,0-19,0 18,37-18,0-19,18 0,20-18</inkml:trace>
  <inkml:trace contextRef="#ctx0" brushRef="#br0" timeOffset="53253.88">4316 4279,'0'0,"-19"0,38 0,0 18,-1 1,1-19,-19 19,18-1,20 1,-20-1,1 1,-1 0,20-1,-1-18,0 19,0-38,0 19,38-18,-1-20,19 1,0 0,0-19,19 0,-19 19,0-19,-19 19,-18 0,0 18,-19 1,0-1,-18 1,0 18,-1-19,1 38,-38-19,19 18,0 1</inkml:trace>
  <inkml:trace contextRef="#ctx0" brushRef="#br0" timeOffset="76045.59">10399 4465,'-18'0</inkml:trace>
  <inkml:trace contextRef="#ctx0" brushRef="#br0" timeOffset="81798.02">15106 5637,'-19'18</inkml:trace>
  <inkml:trace contextRef="#ctx0" brushRef="#br0" timeOffset="93077.88">13320 7386</inkml:trace>
  <inkml:trace contextRef="#ctx0" brushRef="#br0" timeOffset="106927.25">9841 10604,'0'19,"0"-1,0 1,0-1,19 1,-19 0,18-1,1 1,0-1,-1 1,19 0,1-1,-1 1,19-1,-19 1,19 0,0-1,-19 1,0-1,19-18,-19 0,0 19,0-19,1 0,-1-19,0 19,19-18,0-1,-19 1,19-1,-19 0,0 1,19-1,-19 1,0-20,0 1,1 19,-1-20,0 1,0 19,-18-20,18 1,-18 0,-1 18,1-18,0 0,-1 0,-18 18,19-37,-19 38,0-38,0 19,-19 0,19-1,-18 1,18 0,-19-19,0 19,1-19,-1 19,1-19,-1 19,0-19,1 19,-1 0,-18-1,18 1,1 0,-1 18,0-18,1 0,-1 0,1 18,-1-18,0 18,-18 1,19-19,-1 18,-18 0,18 1,1-1,-20 1,20 18,-19-19,18 0,-18 19,18 0,-18-18,0 18,0 0,18 0,-18 0,0 0,18 0,-18 0,0 18,-1-18,1 0,0 19,0-19,0 0,-1 19,1-19,0 18,0 1,-1-19,1 18,0 1,0 0,0-1,-1 1,1-1,0 1,0 18,0-18,-1-1,20 1,-1 18,-18-18,18-1,1 1,18 18,-19-18,1 18,-1 0,0-18,19 18,-18 0,-1 0,19 1,-18-20,18 19,-19 1,19-1,0-19,0 20,0-1,0-18,0 18,0 0,19-18,-19 18,0-19,0 20,18-1,-18-19,0 20,19-20,-19 19,18-18,-18 18,19-18,-19 18,19-18,-19 18,18-19,-18 20,19-1,-19-19,18 20,1-1,-19 0,0 0,19 0,-1 1,-18-20,19 1,-1-1,1 1,18 0,0-1,1 1,-1-1,37 1,-18-19,18 19,1-1,-1-18,1 19,18-19,-19 0</inkml:trace>
  <inkml:trace contextRef="#ctx0" brushRef="#br0" timeOffset="113743.72">14939 10083,'0'0,"-19"-18,-18-20,18 20,1-1,-1 0,38 1,-1-1,19 1,1 18,-1-19,0 19,0 19,0-19,1 18,-20 1,-18 18,0 0,0 19,-37-19,18 19,-18-19,0 1,18-1,-18-19,19 1,-1 0,38-38,-1-18,1 0,-1-1,1 1,0-19,-1 19,1-19,-1 38,1-20,-19 20,19-1,-19 38,0 18,0-18,0 37,0-19,0 0,0 0,18-18,-18 18,19-18,-1-1,1-18,18 19,-18-19</inkml:trace>
  <inkml:trace contextRef="#ctx0" brushRef="#br0" timeOffset="114279.52">15441 10065,'-19'-75,"38"150,-38-169,19 76,0 36,-18 1,18 0,-19-1,19 20,19-20,-19 1,18-1,-18 1,19-19,0 19,-1-38,1 19,-1-19,20-18,-20 19,-18-20,19 1,-19 18,18 1,-18-1,0 56,0-18,0 37,0 0,0 18,0 1,0-20,0 20,-18-1,18-18,0 0,-19 0,1-19,-1 0,-18-18,18-1,-18 1,18-19,-18-19,19 1,18-20,0-17,18-1,1 19,-1-19,20 0,-1 19,0-19,19 19</inkml:trace>
  <inkml:trace contextRef="#ctx0" brushRef="#br0" timeOffset="114766.07">15776 9469,'0'0,"0"-18,0-1,0 38,18-1,-18 1,0-1,0 1,0 18,0-18,0-1,0 1</inkml:trace>
  <inkml:trace contextRef="#ctx0" brushRef="#br0" timeOffset="115087.9">15832 9153,'0'0,"-19"-19,0 19,1-18,-1 18,19 18,19-18,-1 0,1 0,0-18,-1 18,1-19,-1 1,-18-1,0 0,-18 19,-1-18,1 36,-1-18,0 19,1-19,18 19</inkml:trace>
  <inkml:trace contextRef="#ctx0" brushRef="#br0" timeOffset="117543.71">16129 10065,'0'0,"-18"0,18-19,-19 19,19-19,19 19,-1-18,19 18,1 0,-1 0,19 0,-19 0,19 0,-19-19,0 19,0-19,-18 19,18-18,-37-1,19 1,-19-1,-19 19,19 19,-18-1,-20 19,20 19,-19 0,-1 19,1-20,0 20,0-19,18-19,0 0,1 0,-1-18,1-1,-1-18,0 0,1 0,-1-18,19-1,0 1,19-1,-19 0,18 1,-18-1,19 19,0 0,-1 19,19-19,1 18,-1-18,0 19,0-19,19 0,0 0,-19 0,19-19,-19 1</inkml:trace>
  <inkml:trace contextRef="#ctx0" brushRef="#br0" timeOffset="118527.4">17655 9971,'0'0,"0"-37,0 19,-19-1,1 0,-20 19,20 0,-38 0,19 19,-1 18,1 0,0 1,18-1,1 0,18 0,0 19,18-37,1 18,37-18,-19-1,19 1,0-1,0-18,-1-18</inkml:trace>
  <inkml:trace contextRef="#ctx0" brushRef="#br0" timeOffset="118706.13">17394 10139,'0'0,"-37"0,18-19,1 19,36-18,20 18,17 0,1-19,0 19,0-18,0-1</inkml:trace>
  <inkml:trace contextRef="#ctx0" brushRef="#br0" timeOffset="118911.22">17729 9692,'0'0,"-18"19,-1 18,0 19,-18 0,0 18,0 1,-19-1,19 1,-1-1,20-18,-1 0,1-19,-1 0</inkml:trace>
  <inkml:trace contextRef="#ctx0" brushRef="#br0" timeOffset="119277.9">18231 9730,'0'0,"38"-38,-1 20,-19 18,-18 37,-18 19,-19 18,18 1,-18-1,0 19,18-18,0-1,19-18,0 0,19-19,37-19,0-18,37 19,0-38,18 1,-18 18,19-19,-38 1,19-1,-37 19,0-19,-19 19,-18 0,-1-18</inkml:trace>
  <inkml:trace contextRef="#ctx0" brushRef="#br0" timeOffset="122927.22">11683 12706,'-19'19,"-18"-19,19 18,55-18,19-18,18-1,38-18,-1 0,19 0,19 18,-18-18,-20 18,1 1,-19-1,-37 19</inkml:trace>
  <inkml:trace contextRef="#ctx0" brushRef="#br0" timeOffset="123159">12148 12725,'0'0,"-74"18,18 1,0 0,37-19,38 18,18-36,38 18,-1-19,38 19,-19-19,0 1,18 18,-18-19,0 1,-18-1,-1 19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8T05:21:20.37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5023 2977,'0'-19,"-19"0,19 38,0 0,-18-1,18 19,-19 19,19 0,-18 0,-1 130,19-130,0-19,0 0,0-18,0-1,0 1,0-38,0 1,0-20,0-17,0-1,-19 0,19-18,0-1,0 1,0 18,0 0,19 0,-19 19,19 0,-1 0,19 18,19 1,-19-1,19 19,0 0,0 0,-19 0,19 0,-19 19,0-19</inkml:trace>
  <inkml:trace contextRef="#ctx0" brushRef="#br0" timeOffset="196.47">5172 3163,'-19'18,"1"1,-1-19,38 0,18 0,0 0,0 0,19 0,-19 0</inkml:trace>
  <inkml:trace contextRef="#ctx0" brushRef="#br0" timeOffset="668.23">5748 3163,'-18'18,"-1"-18,1 19,-1 18,0-18,1 36,-19-17,18 17,0-17,1-1,-1 0,1 0,-1 0,19-18,-19-19,38-19,-19-18,19-19,-1 1,19-20,-18 19,18 1,-18-1,-1 19,1-1,0 20,-19-1,18 19,1 0,-1 19,1 18,0 0,-1 0,1 19,-19-19,0 19,19-19,-19 19,-19 37</inkml:trace>
  <inkml:trace contextRef="#ctx0" brushRef="#br0" timeOffset="815.83">5637 3442,'0'0,"-19"0,1-19,-1 19,38-19,92 1,-55 18,19 0</inkml:trace>
  <inkml:trace contextRef="#ctx0" brushRef="#br0" timeOffset="1847.67">6641 3386,'-18'0,"-1"0,38 18,-1-18,20 0,17 0,-17 0,17 19,-17-19,-1 0,0 0</inkml:trace>
  <inkml:trace contextRef="#ctx0" brushRef="#br0" timeOffset="2041.92">6641 3553,'-37'0,"19"19,-1-19,38 18,18-18,19 0,241 19,-222 0,-19-19</inkml:trace>
  <inkml:trace contextRef="#ctx0" brushRef="#br0" timeOffset="2416.67">7237 3256,'-56'-19,"37"0,1 19,36 19,1 0,0-1,18 19,0-18,0 0,19-1,-19 19,0-18,1 0,-1-1,0 19,-18-18,-1 0,-18-1,0 1,-18-1,-1 1,-37 18,19-18,-37-1,-1 20,1-20,-1 20,1-1,0-19,36 1</inkml:trace>
  <inkml:trace contextRef="#ctx0" brushRef="#br0" timeOffset="3439.63">8279 3256,'0'0,"-19"0,19-19,0 38,0-1,0 1,0 18,0 19,0-19,0 0,0 19,0 0,0-19,0 0,-19 0,19 1,19-38</inkml:trace>
  <inkml:trace contextRef="#ctx0" brushRef="#br0" timeOffset="3752.32">8279 3423,'279'-298,"-558"596,576-596,-278 317,-19 0,-19 18,1 0,-20-18,1 18,-19 0,1 0,17 0,-17 1,36-20,0 19,38-18,111 18,-74-18,18-1,1-18,-19 0,-1 19</inkml:trace>
  <inkml:trace contextRef="#ctx0" brushRef="#br0" timeOffset="4175.7">8967 3218,'-19'-55,"19"36,19 38,-19-1,18 1,-18 18,0 0,0 19,0 0,-18-19,18 19,0 0,18-19,-18 0,19-18,-19-1,19 1,-1-1,1-18,0 0,18 0,-19 0,20 0,-20-18,1 18,-1 0,1 0,-19-19</inkml:trace>
  <inkml:trace contextRef="#ctx0" brushRef="#br0" timeOffset="4928.22">8539 3051,'-19'0,"1"0,-1 0,1 0,-1 0,-18 0,18 19,1-19,-20 18,20-18,-19 19,18-1,-18 1,18 0,-18-1</inkml:trace>
  <inkml:trace contextRef="#ctx0" brushRef="#br0" timeOffset="5712.39">9711 3460,'0'0,"-19"0,38 0,18 19,-18-19</inkml:trace>
  <inkml:trace contextRef="#ctx0" brushRef="#br0" timeOffset="5869.96">9823 3609,'-19'19,"0"-19,1 18,36-18,1 0</inkml:trace>
  <inkml:trace contextRef="#ctx0" brushRef="#br0" timeOffset="6471.71">10809 3163,'-19'0,"0"-19,1 0,18 38,0 18,-19 0,19 1,0 17,0 1,0 0,0 0,0 0,0-1,-18-17,18-1,-19-19</inkml:trace>
  <inkml:trace contextRef="#ctx0" brushRef="#br0" timeOffset="6823.77">10846 3237,'0'0,"18"-37,1 0,0 18,-1-18,19 18,-18 1,37 18,-19 0,-18 37,-19-19,-19 1,0 18,-18 0,0 1,0-1,18-19,-18 20,18-20,-18 57,56-75,-1 18,20 1,-1-1,0-18,19 19,0 0,0-19,-1 0</inkml:trace>
  <inkml:trace contextRef="#ctx0" brushRef="#br0" timeOffset="7280.09">11330 3237,'0'-19,"0"1,0 36,0 20,0-1,-19 0,19 0,0 19,0-19,0 0,0 1,19-1,-19-19,18 1,1 0,-1-1,20-18,-1 0,0 0,19-18,-19 18,0 0,0-19,1 19</inkml:trace>
  <inkml:trace contextRef="#ctx0" brushRef="#br0" timeOffset="7480.09">11385 3442,'-18'0,"36"0,-55 0,19-19,36 19,-18-19,37 19,1-18,17 18,-17-19,17 19,-17 0</inkml:trace>
  <inkml:trace contextRef="#ctx0" brushRef="#br0" timeOffset="7674.08">11385 3256,'0'0,"-18"0,-1-19,1 19,36 0,1-19,18 19,130-18</inkml:trace>
  <inkml:trace contextRef="#ctx0" brushRef="#br0" timeOffset="15584.22">6009 5339,'-19'-18,"1"18,-1 0,19-19,19 19,-19-19,18 19,-18-18,19 18,0-19,-1 19,1-18,-1 18,1-19,0 19,18-19,-19 19,20-18,-1-1,19 19,-1-18,1-1,19 19,-1 0,0-19,1 19,18 0,-19 0,1 0,18 0,-19 0,19 0,0 0,0 0,0 0,-18 0,18 0,0 0,-19 0,0 0,1 0,-1 0,19 0,-18 0,-1 19,19-19,-18 19,18-19,0 0,-19 18,19-18,-19 19,-18-19,19 18,-19 1,-1 0,1-19,0 18,-19 1,56 18,-56-18,19-1,-19 1,1-1,-1 1,-19 0,1-1,18 1,-18 18,-1-18,-18 18,19 0,-19 0,0 0,0 1,0-1,0 19,-19-19,1 0,-1 19,19-19,-18 19,-1-19,-18 0,18 19,-37 19,19-57,0 19,0 1,0-20,-1 19,1 1,-19-20,1 19,-1-18,0 18,0-18,0 18,-18-18,-1 18,-18-19,19 1,0 18,-19-18,0-1,18 1,-18 0,0-1,0 1,0-19,0 18,0-18,0 0,0 0,0 0,-19-18,19 18,0 0,0-19,19 19,-19 0,18-18,1-1,-149 0,130 19,18-18,1 18,0-19,-1 1,1 18,18-19,0 0,19 1,0 18,0-19,-19-18,37 18,0-18,1 19,-1-1,1-18,18 18,-19-18,0 0,19-19,-18 19,18 0,0-19,0 19,0-19,0 19,18-1,-18-17,19-20,-19 38,19 18,-1-18,-18 0,19 18,-1-18,1 18,-19 1,19-1,-1-18,1 18,18-18,-18 19,-1-1,20 0,-20 1,1-19,-1 18,20 0,-20-18,1 19,-1-1,20-18,-20 18,1 1,-1-1,1 0,0 1,55-19,-55 18,-1 19,19-19,1 19,-20-18,1 18,18 0,-18 0</inkml:trace>
  <inkml:trace contextRef="#ctx0" brushRef="#br0" timeOffset="16743.24">6251 5879,'0'0,"-19"-37,-18 37,18-19,1 0,-19 19,18 0,-18 19,0 0,18 18,-37 0,38 19,-1 0,0 18,19 0,19 1,0-1,18-18,19-19,18 0,0-18,1-38,18 1,-19-1,-18-37,18 1,-36-1,-20-19,1 1,-19 0,0 18,-19-19,-18 38,18 0,-18 18,0 1,0-1,0 19</inkml:trace>
  <inkml:trace contextRef="#ctx0" brushRef="#br0" timeOffset="17129.72">7553 5655,'19'-18,"-1"18,-36 0,-1-19,0 38,-18-1,19 1,-20 18,20 0,18 19,18 0,1 0,0 0,36-19,1 0,0-37,18-18,19-1,-18-37,-1 0,1 1,-19-20,-19 19,0-18,-18 18,-19 0,0 19,-19 18,-18 1,0 18,-1 0</inkml:trace>
  <inkml:trace contextRef="#ctx0" brushRef="#br0" timeOffset="17528.64">9823 5842,'74'18,"-37"-18,-18 0,-38 19,-18-19,0 18,-38 1,20 18,-20 19,19 0,19 0,0 18,18-18,1 0,36-1,1-17,18-1,0-37,19 0,19-19,-20-18,1 0,-19-19,1-18,-20 18,-18 0,-18 0,-20 0,-17 19,-20 0,-18 18,-37 19,-19 0,0 0</inkml:trace>
  <inkml:trace contextRef="#ctx0" brushRef="#br0" timeOffset="17896.18">8055 6269,'0'0,"-55"-18,-1 18,0 18,19-18,-19 19,37 0,-18 18,37 0,0 0,19 0,-1 1,38-1,0-19,37-18,-19 19,19-38,0 19,-18-37,-1 19,-37-20,1 1,-20 0,-18-19,-18 19,-20 18,1-18,-37 19,18 18,-18 0</inkml:trace>
  <inkml:trace contextRef="#ctx0" brushRef="#br0" timeOffset="18095.2">8613 6381,'38'-19</inkml:trace>
  <inkml:trace contextRef="#ctx0" brushRef="#br0" timeOffset="22159.58">9469 5990,'-18'0,"36"0,1-18,18 18,19 0,37-19,0 19,37-18,0 18,1-19,17 19,20 0,-19-19,-1 19,-17 0,-20 19,-18-19,0 0,-37 0,0 0,-19 0,-18 0,-38 0,1 0,-20 0</inkml:trace>
  <inkml:trace contextRef="#ctx0" brushRef="#br0" timeOffset="22450.18">11088 5767,'-38'-56,"76"112,-57-130,38 74,-1 0,20 18,-1-18,19 0,-1 19,1-1,56 38,-56-37,-19 18,-19-18,1 18,-19-18,-19-1,-18 19,0-18,-19 0,-18-1,18 1,0-1,0 1</inkml:trace>
  <inkml:trace contextRef="#ctx0" brushRef="#br0" timeOffset="22919.99">12409 5674,'0'-19,"18"38,1-19,-38 19,19-1,0 19,-18 1,18 18,0-19,0 19,0-19,18 0,-18 0,19 0,-1-18,1 18,18-37,0 19,38-19,-1 18,1-18,-1 0,0 0,-18 0,0 0,0 0,-19 0,0 0,-18 0,-1-18,1 18</inkml:trace>
  <inkml:trace contextRef="#ctx0" brushRef="#br0" timeOffset="25000">12874 6493,'0'-19,"-19"0,0 38,1 0,-19-1,-19 19,0 1,0 17,-18-17,-1 17,1 1,18 0,0-19,19 1,0-20,0 1,18-1,-18 1</inkml:trace>
  <inkml:trace contextRef="#ctx0" brushRef="#br0" timeOffset="25431.37">12818 6418,'18'0,"-18"19,0-1,19 1,0 18,-1-18,19 37,1-19,17 19,1-1,0 1,0 0,-19 19,19-20,0 1,-19-19,-18 1,18-20,-37 1,37-1,-56-36</inkml:trace>
  <inkml:trace contextRef="#ctx0" brushRef="#br0" timeOffset="25785.94">12985 6530,'0'0,"-18"-19,-1 1,0 18,57 0,-1 0,37 18,38 19,18-18,19 18,0 19,37-19,-19 0,19 1,-18-1,-19-19,-1 20,-36-20,-19 1,-19-19,-36 19,-1-19,-19 0</inkml:trace>
  <inkml:trace contextRef="#ctx0" brushRef="#br0" timeOffset="26504.51">11013 7255,'0'0,"0"-18,0-1,-18 19,18 19,-19-1,19 20,-19-1,19 19,19-19,-19 0,19 37,-1-55,1 0,-1-19,1 18,18-36,-18-1,18 0,-18 1,-1-19,1-1,0 20,-19-1,18 1,1 36,-19 1,18 18,1 0,18-18,0-1,1 1,-1-19,19 0,-1-19,-17-18,17 0,-55-242,-37 260,0-18,0 37,0 0,-1 0</inkml:trace>
  <inkml:trace contextRef="#ctx0" brushRef="#br0" timeOffset="26714.94">12036 7237,'38'-19,"-20"19,1-18,-1 18,1 18,-38 75,38-37,-19 0,0 0,19-1,-19 1</inkml:trace>
  <inkml:trace contextRef="#ctx0" brushRef="#br0" timeOffset="27183.69">13246 7404,'0'0,"18"0,1 0,-38 19,1 18,18-18,-19 18,38 0,-1 37,-18-55,19 0,18-1,-18-18,18 0,19-18,-19-1,-18 0,18 1,-19-1,1 1,-19 36,19-18,-1 19,1 18,-1-18,1-38,0 19,-1-19,1 1,-1-1,-18-18,-18 0,18 18,-19 1,19-1,-18 0,-1 1</inkml:trace>
  <inkml:trace contextRef="#ctx0" brushRef="#br0" timeOffset="27595.14">13767 7497,'0'-18,"0"-1,0 0,18 1,1-1,-1 19,1 0,0 0,-1 0,-18 19,19-1,-19 1,18 18,-36 0,-1-18,1 18,-1-18,0-1,1 1,-1 0,1-1,36-18,1 0,18-18,19 18,18-19</inkml:trace>
  <inkml:trace contextRef="#ctx0" brushRef="#br0" timeOffset="27771.31">15348 7497,'19'0,"-38"0,19 0,0-18</inkml:trace>
  <inkml:trace contextRef="#ctx0" brushRef="#br0" timeOffset="27935.54">15962 7460,'0'-19</inkml:trace>
  <inkml:trace contextRef="#ctx0" brushRef="#br0" timeOffset="28162.93">16743 7497,'56'-18</inkml:trace>
  <inkml:trace contextRef="#ctx0" brushRef="#br0" timeOffset="28929.15">18101 7460,'0'0,"0"-19,-18 1,-20-1,20 19,-19 19,18-19,19 18,0 20,19-20,-1 19,1-18,37 0,-19-19,0 18,19-36,0 18,-19-19,0 0,0 19,-18-18,-1 18,1 0,0 18,-1 1,1 0,18-19,0 18,1 1,17-19,1-19,0 19,-19-37,0 18,-18-18,-19 0,0 0,-19 18,-18-18,19 37,-20-19</inkml:trace>
  <inkml:trace contextRef="#ctx0" brushRef="#br0" timeOffset="29360">19608 7441,'0'0,"56"-18,-19 18,-18-19,-19 38,-19 18,-18-18,0 18,-19 0,0 0,19-18,-19-1,19 1,0 0,-1-19,20 0,18-19,0 0,37 1,-18-1,18 19,0 0,-18 19,18-19,0 18,19-18,-19 19,19 0,0-19,0 0,-1-19,1 0,0 1,-19-19,0-1,-18-17</inkml:trace>
  <inkml:trace contextRef="#ctx0" brushRef="#br0" timeOffset="31583.12">11050 7813,'-18'0,"-19"19,37 0,-19-1,38 1,-19 18,18-18,19 18,1-18,18-1,18 1,0-1,19 1,0 0,131-19,-94-19,0 19,0 0,19-19,-19 19,19-18,0 18,18-19,-18 19,-19 0,1 19,-1-19,-18 0,-1 18,1 1,-1 18,1 0,-19-18,0 18,0 0,37 38,-74-38,-19-18,1-1,-20 1,1-19,-19 18,18-18,1 0,0-18,-1 18,19-19,-18 1,0-1,-1 0,1 1,18-1,0 1,19-1,0 0,0 1,18 18,19-19,-19 1,38 18,-19-19,19 19,18 0,0-19,19 19,0 0,0 0,-1-18,20 18,-1 0,336 18,-336-18,1 0,-1 19,0-19,-18 0,0 19,18-1,-18-18,-18 19,17-1,-17 1,-1 0,-19-1,1 1,0-19,-1 18,-18 1,19 0,-19-19,74 0,-92 0,-1-19,1 19,-20-19,20-18,-19 19,-1-20,1 1,0 0,-19 0,19 0,-37 18,18-18,-37 18,19 19</inkml:trace>
  <inkml:trace contextRef="#ctx0" brushRef="#br0" timeOffset="32767.56">10809 7683,'-131'0,"76"-18,-1-1,0 0,0 1,19-19,0-1,0 1,18-19,0 19,1-19,-1 1,19-20,0 19,19 1,-19-20,37 19,0-18,0 18,19 0,0 0,18 1,19 17,0 1,19 0,18 18,1-18,17 19,-17-1,17 0,-36 1,0-1,-1 1,-36 18,-20-19,-17 19,-1 0,-19-19,-36 19,-1 0</inkml:trace>
  <inkml:trace contextRef="#ctx0" brushRef="#br0" timeOffset="33055.78">11925 6251,'149'0,"-298"0,335 0,-168 18,20-18,-20 0,-18 19,19-19,-19 19,-19-1,1 1,-1-1,-18 1,0 18,-1-18</inkml:trace>
  <inkml:trace contextRef="#ctx0" brushRef="#br0" timeOffset="34783.08">13804 9841,'0'0,"0"-18,0-1,0 0,0 1,-19 18,19 18,0 1,-18 18,18 0,0 1,0-1,0 0,18-18,-18 18,75 19,-38-38,-19-36,20 18,-20-19,19-18,-18 0,0-1,-19 1,18 19,-18-20,19 38,-19-18,0 36,0 1,18 0,-18-1,19 19,-19-18,19 18,18-18,0-38,0 19,-18-18,55-38,-55 19,0-1,-19 1,0 19,-19-20,0 20,-18 18,18 18,1-18,-1 38</inkml:trace>
  <inkml:trace contextRef="#ctx0" brushRef="#br0" timeOffset="35054.35">14883 9897,'0'0,"37"-19,-18 19,-38 0,0 19,-18 0,0 18,0 0,18 0,-18 1,18-1,-18-19,19 20,18-20,-19 1,0-1</inkml:trace>
  <inkml:trace contextRef="#ctx0" brushRef="#br0" timeOffset="35327.22">14660 9953,'0'-75,"0"150,18-131,19 149,1-56,-20 1,19-1,1-19,-20 20,19-20,-18 1,0-19,-1 0,-18 18,19-18,-19-18,-19 18,19-19</inkml:trace>
  <inkml:trace contextRef="#ctx0" brushRef="#br0" timeOffset="54871.49">12129 5544,'-260'93,"223"-56,0-18,-1 18,1 56,19-37,18 0,18 18,1-18,18 18,0 1,0-20,19 20,-19-19,19 18,0-37,0 19,-19-19,19 0,0-18,0 18,-1-18,1-19,0 0,18 0,1 0,-1-19,19 1,0-1,0 0,0-18,0 19,0-20,-18-17,-1 17,1-17,-20-1,1 0,-19-18,1-1,-1-55,-19 74,-18-18,-18 18,-1 0,-18 0,0 0,-19 1,-149-94,131 93,-1 19,-18 0,19-19,0 37,18-18,-19 18,20 1,-1-1,0 19,-18 0,18 0,-19 19,20-1,-20 1,19 0,-18 18,-1 0,-18 0,19 0,0 19,-1-19,-92 94,111-76,37-17,-18-1,19-19,18 20,-19-20,19 1,-19 0,19-1,19-18,-19 19,19-19</inkml:trace>
  <inkml:trace contextRef="#ctx0" brushRef="#br0" timeOffset="68575.72">12204 5823,'19'0,"-38"0,19-19,-19 19,19-18,-18-1,18 0,-19 1,19-1,0 1,-19-1,1-18,18 18,-19-18,19 0,-18 18,-1-18,0 0,-18 0,19-1,-1 1,-18 0,0 0,-1 0,1-1,0 1,0-19,0 19,-19 0,19-19,-19 19,19 0,-19 0,0-1,0 1,0 0,1 0,-1 18,0-18,-19 0,1 18,18 0,-18-18,-1 19,1-1,0 0,-19 1,18-1,1 19,-19-18,18-1,1 19,0-19,-1 1,1 18,-1-19,19 19,1-18,-1 18,-19 0,20-19,-20 19,19 0,-18 0,0 0,18 0,-19-19,20 19,-20 0,19 0,0 19,1-19,-1 0,-19 0,38 0,-37 19,18-19,0 18,0-18,1 0,-20 19,19-19,1 18,-1-18,0 19,0-19,0 19,0-19,1 18,-1-18,0 19,-18-19,18 18,0-18,0 19,-18-19,18 0,-18 19,-1-19,1 18,-1-18,1 19,0-19,-20 18,20-18,0 0,-19 19,18-19,19 0,-18 19,18-19,0 0,-18 18,37-36,-19 18,19 0,0 0,-19 0,19 0,-1-19,-17 19,17 0,1-19,0 1,0 18,-19-19,19 1,-19-1,19 0,-1 1,-17-1,17 1,1-1,-19 0,19-18,19 19,-20-1,1 0,19 1,-1-1,0 1,1-1,-1-18,1 18,18-18,-19 18,19 1,-19-19,19 18,0-18,0 18,-18 1,18-1,0 0,0 1,0-1,0 38,-19-19,19 18,-18 1,-1 0,0-1,1 1,-1-1,1 20,-20-20,20 19,-1-18,0 0,1-1,18 1,-19-1,19 1,-18-19,18 19,18-19,1 0,-1-19,1 0,0 1,-1-1,20 1,-20-20,1 20,-1-1,1-18,18 18,-37 1,19-1,-1 1,1-1,0 0,-1 1,-18-1,19 19,-19-18,18 18,1 0,0 0,-1 0,19 18,-18-18,18 19,19-19,-19 18,19 1,-19-19,0 19,-18-1,18-18,-18 19,-1-19,1 0,-38 0</inkml:trace>
  <inkml:trace contextRef="#ctx0" brushRef="#br0" timeOffset="79919.98">5004 3460,'0'-18,"-18"18,-1 0,1 18,-20-18,1 19,0-19,-19 37,0-18,-18 18,-19 0,18 0,-18 0,0 1,0 18,0-19,0 0,0 0,19 0,0 1,-20-20,20 19,18-18,-18 0,18-1,0 1,19-1,0 1,18-19,1 0,-1 19,19-38,19 19</inkml:trace>
  <inkml:trace contextRef="#ctx0" brushRef="#br0" timeOffset="80359.8">4837 3535,'-75'93,"38"-38,-37 1,18 0,-37 19,0-1,-19 0,1 1,-1-1,1-18,18 0,-19 0,-111 55,185-92,-17-1,17 1,20 0,-1-19,1 18,-1-18</inkml:trace>
  <inkml:trace contextRef="#ctx0" brushRef="#br0" timeOffset="80816.48">4874 3460,'0'0,"19"0,-38 0,1 19,-1 18,-18 19,18 0,-18 37,0 0,18 0,-37 0,19 18,0 1,-19 0,0 18,0 19,-18-1,18 1,-18 0,-1 0,20-37,-1-1,0 1,19-38,0-18,-1 0,20-19,18-18,-19-19,38 0,-1-19</inkml:trace>
  <inkml:trace contextRef="#ctx0" brushRef="#br0" timeOffset="82078.61">2567 3907,'0'-37,"-18"18,18-18,-19 18,19 1,-19-1,19 38,0-1,0 19,0 19,-18 0,36 18,-18 1,19-19,0-1,-1-17,19-1,-18-19,37 1,-19-19,0 0,1-19,-1-18,0 0,-18 0,-1-19,1 0,-19 0,0-18,-19 18,19 0,-18 1,18 17,-19 1,19 18,-19 19</inkml:trace>
  <inkml:trace contextRef="#ctx0" brushRef="#br0" timeOffset="84080.34">2921 4688,'0'-19,"-19"19,19-18,-18 18,-20 18,20 1,-94 18,75 0,-19 19,0-18,19 17,0 1,18 0,1-19,36 19,1-19,37-18,-1 18,1-37,0 19,19-19,-20 0,1 0,0-19,0 19,-19 0,-18-19,18 19,-37-18,18 18,-18-19,-18 38</inkml:trace>
  <inkml:trace contextRef="#ctx0" brushRef="#br0" timeOffset="86202.08">2939 5953,'0'0,"-18"-37,-1 0,1 0,-1 18,0-18,19 18,-18 19,18-19,0 38,18 0,-18 185,19-111,-19-18,0 18,19-19,-19-18,0 0,-19 0,19-19,0-19,0 1,-19-19,1-19,18 1,0-1,18 1,-18-1,38 19,-1 0,0 0,19 19,93-19,-75 0,0 0,1 0,-19-19,-1 0,-17 19,-1-18,-19-19,-18 18,0 0,0 1,-18-1,18 1</inkml:trace>
  <inkml:trace contextRef="#ctx0" brushRef="#br0" timeOffset="87711.17">3367 6772,'0'0,"19"-19,-38 0,1-18,-1 56,-18-1,18 1,-18 37,0-19,0 19,-1 0,20 18,-19-18,18 0,-18-19,18 0,19 0,-37 1,37-20,0 1,-19-38</inkml:trace>
  <inkml:trace contextRef="#ctx0" brushRef="#br0" timeOffset="88335.97">2977 7776,'18'-18,"1"-20,-1 1,-18 19,19-20,-19 20,-19-1,1 1,18-1,-19 0,1 19,-20 19,20-19,-19 37,18-18,0 18,1-18,18 18,-19-19,38 1,-1 18,1-37,18 19,0-19,19 18,-19-18,19 19,-19 0,1-1,-1 1,-19-1,1 1,-19 18,-19-18,1 0,-19-1,-1 1,1-1,-19-18,1 19,17-38,-17 19,17-18,1 18,19-19,-1 1,0 18,19-19</inkml:trace>
  <inkml:trace contextRef="#ctx0" brushRef="#br0" timeOffset="89144.33">3609 6772,'0'0,"-56"0,19-19,-19 0,19 19,0-18,0 18,18 0,0-19,19 38,19-1,0 1,18 0,19 18,-1 19,20-19,-1 0,1 19,-19-19,18 0,-18-18,-19 0,37 18,-74-56,-18 19,-1-18,1 18,-1 0</inkml:trace>
  <inkml:trace contextRef="#ctx0" brushRef="#br0" timeOffset="91260.56">4037 7534,'0'-18,"0"-1,0 1,19-1,-19 0,18 1,-18-1,19 1,-1-20,1 20,0-19,18 18,-19-18,1 18,18 1,-18-1,18-18,0 18,0 1,1-1,-1 0,0 19,19-18,-19-1,19 1,-19 18,19-19,0 19,-19-19,93 1,-93 18,1 0,-1 0,-19 18,20-18,-20 0,19 19,-18-19,18 37,-37-18,19 18,-19-18,18 18,-18-19,0 20,-18-20,18 19,-19 1,1-20,-1 19,0-18,1 18,-19 0,-1-18,-73 74,55-56,19-18,0-1,-1 20,-18-20,19 1,0-1,18 1,-18-19,0 19,18-1,-55 1,37-1,0-18,-1 19,1-19,-19 19,19-19,0 0,0 0,0 0,-1-19,1 19,0 0,-19-19,38 19,-1 0,19-18,0-1,0 1,0-20,0 20,19-1,-19 1,0-1,18 0,-18 1,19-1,-1 1,-18-1</inkml:trace>
  <inkml:trace contextRef="#ctx0" brushRef="#br0" timeOffset="97752.4">5618 2698,'0'-19,"19"19,-19-19,18 1,20-20,-1 1,0 0,19 0,0 0,0-1,-1 1,20 0,-19 0,18 0,0 18,1-18,-1 0,1 18,18-18,0 18,0 1,18-20,20 20,-20-1,19 1,-18-20,18 20,-37 18,19-19,-19 1,0-1,19 0,-19 19,18-18,1 18,-1 0,20-19,-1 19,-19 0,20 0,-20 19,1-19,0 0,-19 18,18 1,-18-19,-18 19,18-1,0-18,0 19,0-1,0 1,18-19,-18 19,19-1,-19 1,-19 18,1-18,-1-1,-18 1,0-1,-19 1,19 0,-38-1,20 1,-20-1,19 20,38 36,-56-55,-1-1,1 1,-1-1,1 1,-19 0,19-19,-19 18,18-18,-36 0,-1 0,0 0,1 0,-1 0</inkml:trace>
  <inkml:trace contextRef="#ctx0" brushRef="#br0" timeOffset="98359.74">11032 2084,'0'0,"18"18,1 1,-19-1,19 1,-1 18,-18-18,19 18,0 0,-1-18,1 18,-1-18,1-1,0 19,-1-18,-18 0,19-19,-19 18,18 1,-18-1,-18-18,-1 19,1-19,-20 19,-73 18,55-19,0-18,19 0,0 19,18-19,0 0,1 0,36-19</inkml:trace>
  <inkml:trace contextRef="#ctx0" brushRef="#br0" timeOffset="103935.33">12316 3144,'18'-19,"-18"1,19 18,-38-19,19 1,-18-1,18 0,-19 1,0-1,1 1,-1-1,-18 0,0 1,-19-1,0 1,0-1,0 0,1 1,-20-1,19 1,1-1,-1 0,0 1,19 18,-19-19,19 19,0 0,-19 0,19 0,-1 0,1 0,0 0,0 0,-75 19,75-1,0 1,-1-19,1 19,0-1,0 1,-19-1,19 1,0 0,-1-1,1 1,0-1,-37 20,55-20,-18 1,0-1,-1 38,20-37,-1-1,1 1,-20 0,20 18,-1-19,-18 38,18-37,1-1,-1 1,19 18,-18-18,18-1,0 1,18 18,-18-18,19-1,-1 20,1-20,18 19,19 19,-19-19,-18 1,18-1,0 0,0-18,19 18,-19-18,1 18,-1-19,19 1,-19-19,19 19,-19-1,19-18,-19 19,19-1,-1-18,-17 0,18 19,-1-19,1 0,0 0,0 0,0-19,18 19,-18-18,0 18,18 0,112-56,-130 37,0-18,18 19,-18-20,18 1,-18 0,0 0,0-1,0-17,-19 17,19-17,-19 17,-19-17,1-94,-19 93,-37 0,18 0,-37 19,1-19,-20 19,1 19</inkml:trace>
  <inkml:trace contextRef="#ctx0" brushRef="#br0" timeOffset="116321.9">5897 2270,'0'0,"-18"0,36-19,-18 0,0 1,0-1,0 1,19-1,-19 0,0 1,0-1,0 1,0-1,0 38,-19-19,1 18,-19 1,-1 18,-18 0,19 0,-19 1,1-1,-20 19,19-1,1-17,-1 17,0-17,0 17,19-36,0 18,18-18,1 0,-1-1,0-18,19 19,-18-19,36 0,-18 18,19-18,0 0,18 0,0 19,0-19,19 19,0-1,0-18,18 19,0-1,-18 1,19 0,-20-1,1-18,19 37,-38-37,-18 0,-1 19,1-19,-1 0</inkml:trace>
  <inkml:trace contextRef="#ctx0" brushRef="#br0" timeOffset="119119.56">12055 3088,'0'0,"19"-18,-1 18,1 0,-19-19,18 19,1 0,18-19,19 1,0-1,18 1,19-20,38 20,17-38,1 19,37-19,-18 0,18-18,204-57,-315 94,-19 19,-19-1,0 19,-18 0,-19 19,-19-1</inkml:trace>
  <inkml:trace contextRef="#ctx0" brushRef="#br0" timeOffset="119718.95">11720 3032,'-18'0,"-1"-18,0 18,1 0,-1 0,1 0,-1 0,0 18,38-18,-19 19,93 37,-19-38,38 20,0 17,-1-17,20 17,-1 20,0-19,19 37,-19-19,19 19,0-18,-1-1,-17-18,-20 0,-18-19,-18 0,-19-18,-19-1,0 1,-37-38</inkml:trace>
  <inkml:trace contextRef="#ctx0" brushRef="#br0" timeOffset="120297.01">11609 3293,'0'0,"55"56,20 37,-19-19,37 38,-19-19,19 18,0 1,0-19,-18 0,-1 0,0 0,-18-37,-19 0,1-1,-1-17,-19-1,1-19,0 1,-1 0</inkml:trace>
  <inkml:trace contextRef="#ctx0" brushRef="#br0" timeOffset="123072.24">14399 2270,'0'-19,"19"0,-19 1,0 36,0 1,-19 0,19 18,0 0,0 0,0 19,0-19,19 19,-1-19,1-18,18-1,0 1,19-19,-19-19,19 1,0-19,-19-19,56-93,-74 93,-1 0,-18-37,0 56,0 19,0-1,-18 19,-1 19</inkml:trace>
  <inkml:trace contextRef="#ctx0" brushRef="#br0" timeOffset="124030.68">14753 4000,'0'0,"0"-37,18 18,-18 0,0 1,0-1,-18 1,-20 36,1-18,0 19,-19 18,19 0,-19 0,19 1,0-1,0 19,37-19,-19-19,38 20,-1-20,19 1,19-1,19 1,-1-19,0 0,1 0,-1 0,-18 0,0 0,-19 0,0 0,-18 0</inkml:trace>
  <inkml:trace contextRef="#ctx0" brushRef="#br0" timeOffset="125675.13">13004 4595,'0'0,"0"-19,-19 1,19-1,-18 1,-1-1,0 0,1 19,-1 19,1-19,-1 19,0-1,1 1,-1 18,1-18,-1-1,19 19,0 1,0-20,19 1,-1-1,1 1,18-19,19 19,-19-19,19 18,-19-18,-18 0,18 0,-19 0,1 0,0 0,-38 19,0-19</inkml:trace>
  <inkml:trace contextRef="#ctx0" brushRef="#br0" timeOffset="126726.86">13525 4762,'18'0,"1"0,18 0,0 19,1-19,17 19,-17-19,17 18,-17-18,-1 0,-19 19,1-19,0 0,-1 0</inkml:trace>
  <inkml:trace contextRef="#ctx0" brushRef="#br0" timeOffset="127127.82">14362 4688,'19'112,"-19"-75,-19-186,38 335,-38-149,19-18,19 18,-19-18,18 18,-18-18,19-1,18 1,-18-19,18 18,0-18,-18 19,18-19,0 0,0 0,19 0,0 0,-19 0,19 0</inkml:trace>
  <inkml:trace contextRef="#ctx0" brushRef="#br0" timeOffset="132383.81">5655 2418,'0'0,"-18"0,-1 0,1 0,-1 19,0-19,1 0,-1 19,1-19,-1 0,0 0,1 0,36-19,20 0,-1 1,0-19,19 18,18-18,19-19,0 0,19 0,18 1,0-1,38-19,-19 1,18 18,-18-18,0 18,-19-18,-18 18,-1 0,-18 0,0 19,-18-19,-20 19,1 18,0-18,-19 18,0 1,-18 18,0-19,-1 19,1-18,-38 18,19 18,-18-18,-1 0,-18 19,18-19,1 18</inkml:trace>
  <inkml:trace contextRef="#ctx0" brushRef="#br0" timeOffset="134024.84">10939 3163,'-56'-19,"37"0,1 1,-19 18,18-37,-18 18,0-18,-1 0,1-1,-19 1,1-19,-1 1,0-20,-18 1,-1-19,-18 18,0-18,0 19,0-1,0 1,19 0,-19-1,18 1,1-1,18 1,-18 0,18-1,0 1,0-1,0 19,19 1,-19-1,19 0,0 19,0 18,18-18,-18 18,18 1,1-1,-1 19,19-18,-19 18,19-19,-18 19,-1 0,1 0,-20 0,20 0,-19 0,-19 0,19 0,-19 0,19-19,-19 19,19 0,-19 0,19 0,18 0,0 0,1 0,18 19,0 0</inkml:trace>
  <inkml:trace contextRef="#ctx0" brushRef="#br0" timeOffset="135711.29">9079 2828,'0'-19,"0"1,0-20,-19 1,0 0,1-19,-20 0,1 19,-37-56,18 56,0 0,0 18,19 0,-37 1,18-1,0 19,0-18,1 36,-1-18,0 0,-18 19,18-1,19 1,-19 0,0 18,19-19,-19 38,-19 37,1 0,37-37,0 19,18-20,0 1,1 0,-1 0,19 0,-18-1,18 1,0 0,18-19,-18 19,0 0,19 18,-1-18,1 18,18-18,0 19,1-19,-1 18,0-18,19-19,37 56,-37-56,-19 0,19 1,0-1,-19-19,19 1,18 0,-18-1,18-18,-18 0,18 0,1 0,-1 0,19-18,-18-1,-1 0,1 1,166-94,-185 56,19 1,-20-1,1-19,0 1,-19 18,19-18,-37-1,18 19,-19-18,-18 0,0 18,-18-19,-1 1,1 0,-20-1,-17 1,-1-19,0 18,-18 1,-1 18,1 0,-19 0,18 19,1 19,18 18,-18 0</inkml:trace>
  <inkml:trace contextRef="#ctx0" brushRef="#br0" timeOffset="147283.29">6195 10492,'0'0,"-19"-18,19-19,0 18,-18 0,18-18,0 19,-19-20,19 1,0 19,0-20,19 20,-19-1,18 1,20-1,-1 0,19 1,-19 18,37 0,-18 0,0 18,0 1,-1 0,-17-1,-20 19,1 1,-38 17,1 1,-57 0,1 0,-19 18,0 1,0-1,0 19,-19-19,38 19,-1-18,1-19,37 18,-19-18,37 0,1-19,-1 0,19 0,0-18,19 74,-1-56,-18-18</inkml:trace>
  <inkml:trace contextRef="#ctx0" brushRef="#br0" timeOffset="147497.73">6307 11571,'130'0</inkml:trace>
  <inkml:trace contextRef="#ctx0" brushRef="#br0" timeOffset="152671.63">8037 10604,'18'-19,"-18"1,0-1,0 38,-18 18,-1-18,19 36,-18-17,-1 17,19 1,-19-19,19 1,-18 17,18-36,18 18,-18-18,0-1,0-36,19-19,-19-1,19 1,-19-19,18 1,-18-1,19 19,-19-1,0-17,18 36,-18 0,19 1,-19-1,19 1,-1 18,1-19,-1 19,1 0,0 0,-1 19,19-19,-18 18,0-18,-38 19,19-1,-19 20,-18-20,0 19,0 1,0-20,-1 19,20-18,-1 0,1-1,-1 1,19-1,19 1,-1 0,1-19,18 18,0 1,0-1</inkml:trace>
  <inkml:trace contextRef="#ctx0" brushRef="#br0" timeOffset="153083.04">8539 10678,'0'0,"19"-18,-19-1,0 1,0 73,0-17,0 17,0-17,0-1,0 0,0 0,18 0,1-18,-19 18,18-18,-18-1,19-18,18 0,-18 19,18-19,-18 0,18-19,0 19,-18 0,-1 0,1 0,18-18</inkml:trace>
  <inkml:trace contextRef="#ctx0" brushRef="#br0" timeOffset="154622.47">9246 10771,'0'0,"-19"0,19-18,0-1,19 19,0-18,-1-1,19 0,1 1,17-19,94-19,19-19,-75 57,-19-19,-18 18,0 19,-19-19,-18 19,-1-18,1 18,-1 0</inkml:trace>
  <inkml:trace contextRef="#ctx0" brushRef="#br0" timeOffset="156161.44">10530 10195,'-19'0,"19"18,-19 1,19 18,-18 0,18-18,0 18,0 0,18 1,-18-20,0 1,0-1,0 1,19-38,-19 1,19-1,-19-18,18 0,-18-19,19 19,-19-19,18 19,-18 0,19-1,-19 1,0 19,19-20,-19 20,18 18,1-19,-1 19,20-19,-1 19,0 0,0 0,0 19,-18-19</inkml:trace>
  <inkml:trace contextRef="#ctx0" brushRef="#br0" timeOffset="156344.94">10604 10269,'0'0,"37"0,19 0,0 0,-19 0</inkml:trace>
  <inkml:trace contextRef="#ctx0" brushRef="#br0" timeOffset="156824.15">11032 10176,'-37'56,"37"0,-19-38,19 20,-19-1,19-19,-18 20,18-20,0 1,-19-19,19 18,0-36,19-1,-19-18,18-19,1 19,0 0,-1 18,19-18,-37 18,19 1,0-1,-19 1,18 18,1 0,-19 18,19 1,-19 18,0-18,-19 18,19 0,0 0,-19-18,19 18,-18-18,18 18,0-19</inkml:trace>
  <inkml:trace contextRef="#ctx0" brushRef="#br0" timeOffset="156983.78">10976 10399,'-19'-74,"38"148,0-148,18 93,19-19</inkml:trace>
  <inkml:trace contextRef="#ctx0" brushRef="#br0" timeOffset="157758.82">9134 11162,'-18'0,"36"0,-18-18,19 18,0 0,-1 18,1-18,-1 19,1-19,0 18,18 1,0 18,0-18,0 18,19 0,0 0,0 1,0-1,-1-19,-17 1,-1 0,-19-1,1-18,0 19,-1-19</inkml:trace>
  <inkml:trace contextRef="#ctx0" brushRef="#br0" timeOffset="158360.18">10251 11367,'0'0,"37"-19,-19 1,1-1,0 19,-38 19,19 18,-19-19,19 20,0-1,-18 0,18 0,0-18,-19 18,19-18,-18-1,18 1,0-1,-19-55,0 19,19-20,0 1,0 0,0-19,19 0,0 19,-19 0,18 0,1 18,18 1,0-1,0 0,1 19,-20 0,57 56,-75-37,-19-1,0 20,-18-1,-37 19,37-19,-1-19,20 1,-1 18,1-18,18-1,18 1,1-19,18 19,19-1,0-18,37 0,-38 0</inkml:trace>
  <inkml:trace contextRef="#ctx0" brushRef="#br0" timeOffset="158656.9">10790 11478,'186'131</inkml:trace>
  <inkml:trace contextRef="#ctx0" brushRef="#br0" timeOffset="158772.62">10809 11534,'204'-56</inkml:trace>
  <inkml:trace contextRef="#ctx0" brushRef="#br0" timeOffset="158952.11">10864 11348,'-37'-18,"19"222,334-278,-577-38,243 75,55 18,0 19,19-18,18 18,-18 0</inkml:trace>
  <inkml:trace contextRef="#ctx0" brushRef="#br0" timeOffset="160424.04">10771 11348,'0'0,"-18"-37,-1 74,19-18,0 18,-18-18,18 36,-19-17,19-1,-19 0,19 0,-18 0,36 1,-18-1,0-19,0 1,0 0,0-1,19-18,0 0,18 0,0-18,37 18,-18-19,19 0,-1 19,1-18</inkml:trace>
  <inkml:trace contextRef="#ctx0" brushRef="#br0" timeOffset="183501.02">12650 10995,'0'-19,"0"0,19 19,-19-18,19-1,-19 1,0-1,18 0,-36 1,18-1,0 1,0 55,-19 0,0 19,1 18,-19-18,18 19,-18-1,18 0,-18-18,0 0,0-19,18 0,0 1,1-20,-1 1,1-19,-1 0,38-19,18-55,-19 37,1 18,0 19,-1-19,19 38,1-19,36 19,-37 18,0-19,19 1,19 18</inkml:trace>
  <inkml:trace contextRef="#ctx0" brushRef="#br0" timeOffset="183669.29">13246 11404,'93'-19</inkml:trace>
  <inkml:trace contextRef="#ctx0" brushRef="#br0" timeOffset="183809.63">13302 11590,'18'56</inkml:trace>
  <inkml:trace contextRef="#ctx0" brushRef="#br0" timeOffset="184287.87">14362 11144,'37'-56,"-1134"558,2157-948,-986 352,-55 39,-19 17,-19 1,19 19,-18-1,-1 19,1 19,-20 18,20 0,-20 19,20 0,-1 18,-37 56,38-55,-1-19,-18-1,0-17,0-1,-19-19,19 20,-1-38,1 18,19-36,-1 18,38-19,-1 0,1-18,55 19,-37 18,1 0,-20 18,1 1,-1 18,1 19,-19-19,0 19,19 0,-19 18,0-18,0 0,18-19,19 19</inkml:trace>
  <inkml:trace contextRef="#ctx0" brushRef="#br0" timeOffset="185439.48">14920 11646,'0'0,"19"-37,18 18,-19-18,1 18,0-18,-19 18,0 1,-19-1,0 19,-18-18,0 36,0 1,-19-1,0 20,0-20,19 19,0 1,18-1,19 0,19-18,0-1,18 1,19-19,-1 0,1-19,0 1,-19-1,19-18,-19 18,-18-18,-1 18,1 1,0 18,-19 18,0 1,0 18,18-18,-18 18,19-18,18-1,-18 1,18-19</inkml:trace>
  <inkml:trace contextRef="#ctx0" brushRef="#br0" timeOffset="186080.1">15255 10976,'0'0,"-19"-37,1 18,18 1,-19 36,19 1,-19 18,19 0,0 19,0-19,0 1,0-1,0-19,0 1,0 0,-18-38,18 0,0-18,18-19,-18 19,19 0,0 0,-1-1,-18 20,19-1,-1 19,1 19,-19 18,19 0,-1 0,-18-18,0 18,19-18,-19 0,19-19,-19-19,18-18,-18-1,19 1,18 0,-18 0,-1 0,1 18,-19 0,18 19,1 19,0 0,-1-1,1 19,-1 1,-18-20,19 19,0-18,-1 18</inkml:trace>
  <inkml:trace contextRef="#ctx0" brushRef="#br0" timeOffset="186904.02">15943 11571,'0'0,"0"-18,-18 36,18 1,-19 18,-18 56,37-56,-19 1,19-20,0 1,0-38,0 1,0-20,0 20,0-1,19 19,-19-18,-19 18,19 18,0 1,0-1,0 1,19-19,-1-19,20 19,-20-18,19 18,1-19,-1 19,0 0,0 0,-18 19,18-19,-18 18,-1 1,-18 0,0-1,-18 19,-20-18,1-19,-19 19,-18-1,18-18</inkml:trace>
  <inkml:trace contextRef="#ctx0" brushRef="#br0" timeOffset="187400.69">16297 10957,'0'19,"0"18,-19-18,19 18,0 0,0 1,0-20,0 19,0-18,0-38,0 1,0-1,19-37,-19 19,37 0,-19 0,1-1,0 20,-1-1,1 19,18 0,-18 19,18 18,-18 0,18 0,-19 1,1-1,0 0,-1 0,1 1</inkml:trace>
  <inkml:trace contextRef="#ctx0" brushRef="#br0" timeOffset="188255.73">17599 11088,'0'0,"0"-19,0-18,-19 55,19 20,0 18,0-1,0 38,0-18,19 18,-19-19,0 1,19-1,-19 0,0-18,0 0,0-19,0 0,0-18</inkml:trace>
  <inkml:trace contextRef="#ctx0" brushRef="#br0" timeOffset="188728.12">18343 11534,'0'0,"19"0,-19 19,-19-1,19 1,-19 18,1 0,-1 1,19-1,-18-19,18 20,-19-20,19 1,-19-19,19-19,0 1,-18-20,36 1,-18 0,19-19,-19 19,19 0,-1 0,-18 18,19 0,-1 1,1 18,37 56,-56-19,18 0,1 0,-19 0,19-18,-19 18,0 0,18-18,1 0,-1-19</inkml:trace>
  <inkml:trace contextRef="#ctx0" brushRef="#br0" timeOffset="188888.23">18808 11757,'56'131,"-75"-94,-18-205,56 373</inkml:trace>
  <inkml:trace contextRef="#ctx0" brushRef="#br0" timeOffset="189536.18">19217 11590,'19'-37,"0"37,-19-19,0 38,-19 18,19-18,-19 18,19 0,-18 0,18-18,0-1,0 1,-19-19,19-19,0-18,19 0,-19 18,18-18,1 0,0 0,-1 18,1 1,18 18,-18-19,-1 19,19 19,-18-19,0 37,-1-19,-18 1,19 18,-19 0,0-18,0 0,0-1,-19 1,19-1,0-36,0-1,19-18,18 18,-18-36,18 36,0-18,-18 18,-1 1,1-1,0 19,-1 19,-18-1,0 1,19 37,-19-19,0 37,0-55,18-1,1 1</inkml:trace>
  <inkml:trace contextRef="#ctx0" brushRef="#br0" timeOffset="189895.25">20241 11478,'334'131,"-668"-262,743 280,-316-130,-19-19,-18 18,-19-18,1 0,-20 0,1 0,-38 19,-18-19,0 19,-19-1,0 1,0-1,1 1,-1 0,0-1,0 1,19-1,0 1</inkml:trace>
  <inkml:trace contextRef="#ctx0" brushRef="#br0" timeOffset="190279.23">21208 11627,'149'-37,"-298"74,354-93,-168 38,-19 18,1 0,-38 18,-18 20,19-20,-20 19,20 1,-1-20,1 19,18-18,18 0,19-1,1-18,36 0,-18 0,18 0,1-18,-19-20,-1 20,-17-19,-20-1,1 20,-38-19,1 18,-20 19,-17-19,-1 38,-19-19,19 19,1-1,-1 1</inkml:trace>
  <inkml:trace contextRef="#ctx0" brushRef="#br0" timeOffset="190831.79">22120 10995,'0'0,"0"-38,18 20,1-19,-1 37,1-19,18 38,-18-19,18 37,-37 0,19 0,-38 19,19 0,-19 0,19-19,-18 19,18-38,0 20,0-20,18 1,20-1,-20-18,19 0,1-18,-1 18,-19 0,1-19,0 19,-1 19,-18 18,19 0,-19 0,0 19,0 0,0 18,-19 38,19-75,-18 0,-1-18,-18 18,0-18,-19-19,-19 0</inkml:trace>
  <inkml:trace contextRef="#ctx0" brushRef="#br0" timeOffset="192639.49">12632 12167,'-56'-56,"56"186,37-55,19-20,18 20,1-19,-1-1,19 1,19 0,18-37,168 18,-149-37,18 0,19-19,-19-18,20 18,-1-18,18 19,-18-20,0 1,-18 19,18-1,-19 0,1 1,-20 18,-17 0,-1 0,-37 0,19 18,-19 1,-19 0,0-1,-18 19,0 1,-19-20,0 19,-18-18,0 0,-1-1,-18 1,0-1,19-18,-19-18,18-1,1 1,0-1,-1 0,19 1,-18-1,18 1,0-1,1 19,17-19,1 1,19-1,-1 19,19 0,0-18,19 18,-1 0,1 0,18 0,0 0,-18 0,0 18,-1-18,1 0,0 19,-1-19,1 18,-1-18,20 0,-20 0,1 19,18-19,0 0,-18 19,18-19,-18 0,-1 18,1-18,0 19,-19-19,18 18,1 1,0-19,-19 19,18-19,1 18,-19-18,18 19,-18-19,19 0,0 0,-1 0,1 18,0-36,-1 36,-18-18,0 0,0 0,0-18,-18 18,-1 0,19-19,-18 19,-1-18,0-1,19 0,0-18,-18 19,-1-1,1-18,-20 0,1-1,-19 1,1 0,-20-19</inkml:trace>
  <inkml:trace contextRef="#ctx0" brushRef="#br0" timeOffset="-188167.65">17041 10939,'-19'-37,"19"18,0 0,-18 19,18-18,0-1,0 1,0-1,0 0,-19 1,19-1,0 1,-19-1,19 0,-18 1,18-1,-19 1,1-1,-1 0,-18-18,0 19,-1-1,-17 0,-1 1,19-1,-19 1,0-1,19 19,-19-19,0 19,0-18,19 18,-19 0,19 0,-19 0,19 0,-19 0,0 0,19 0,-19 18,1-18,17 19,-17-19,-1 19,0-19,0 18,19 1,-19-1,19-18,0 19,0 0,-1-1,1 1,0-1,0 1,-1 0,1-1,0 19,0-18,0 0,18 18,-18-19,18 1,-18 18,18-18,1-1,-19 1,18 18,0-18,1-1,18 1,-19 18,1-18,18-1,0 1,0 18,0-18,0 0,18-1,-18 19,19-18,-19 0,18-1,20 19,-20-18,19 0,1-1,17 1,-17-1,17 1,1 0,0-1,0-18,0 19,0-1,-1-18,1 0,0 19,0-19,-19 0,19 19,0-19,-1 0,1 0,19-19,-20 19,1 0,19 0,-20 0,1 0,0-19,18 19,-36 0,18 0,-1 0,1 0,-19-18,19 18,-19 0,1 0,17-19,-17 1,17-1,-17 0,-1 1,19-19,-19 18,0-18,0 0,0-1,-18-17,0 17,-1-18,-18 1,19-1,-19 0,-19 0,1 0,-20 1,1-1,-19 19,19-1,-37 1,18 19</inkml:trace>
  <inkml:trace contextRef="#ctx0" brushRef="#br0" timeOffset="-179807.58">17599 3628,'0'0,"0"-19,-19-18,19 18,-18 1,18-1,-19 19,19-19,-18 38,-1 0,-18 18,18 19,-18-1,18 20,1-1,18-18,0 19,0-20,18 1,19-19,-18 1,37-1,0-19,0-18,-1-18,1 18,0-19,0-18,-38-19,1 0,0-18,-38 0,19-1,-19 1,-18 18,0 0,0 0,0 19,-19 18,19 1,-19-1,19 1</inkml:trace>
  <inkml:trace contextRef="#ctx0" brushRef="#br0" timeOffset="-179456.37">16315 4130,'0'0,"-37"0,0 0,37-19,18 19,38 0,37 0,0-18,0 18,19 0,-19 0,0 0,-19-19,1 19</inkml:trace>
  <inkml:trace contextRef="#ctx0" brushRef="#br0" timeOffset="-179177.14">16985 3832,'-19'-18,"1"18,18-19,-19 19,38 0,18 0,0 0,19 0,-19 19,19-19,-19 0,0 18,1 1,-20 18,1-18,-38 18,1 19,-1-19,-18 19,0 0,-1-1,1-17</inkml:trace>
  <inkml:trace contextRef="#ctx0" brushRef="#br0" timeOffset="-176007.6">17859 3944,'19'0,"0"0,-1 0,-18-19,19 19,-1 0,1 19,0-19,-1 0,1 0,37 0,-19 0,37 0,1 0,36 0,-18 0,19 0,0 0,18 0,0 19,0-19,0 0,-18-19,18 19,-37 0,0 0,-18 0,-19 0,-19 0,0 0,-18 0,-1 0,-18-19,-18 19</inkml:trace>
  <inkml:trace contextRef="#ctx0" brushRef="#br0" timeOffset="-175104.63">18920 3665,'0'0,"18"-19,1 1,0 18,-1-38,1 20,-1-1,-18 1,19-1,-19 0,-19-18,19 19,-18-1,-1 19,1-19,-20 19,20 19,-19-19,-1 19,20-1,-19 1,18 18,0-18,1-1,-1 1,38-1,-19 1,37-19,-18 19,18-38,0 19,-18-19,18 19,-19-37,20 19,-20-1,1 0,-1 1,1-1,-19 38,0 18,0-18,0-1,0 19,19-18,-19 0,18-1,1-18,-1 0,20 0,-1 0,19-18</inkml:trace>
  <inkml:trace contextRef="#ctx0" brushRef="#br0" timeOffset="-174161.48">20352 3628,'0'0,"-18"-19,-1 0,0-18,1 37,-1-18,1 18,-1 0,-18 0,0 37,-1 0,-17 0,17 19,-17 19,17-20,1 20,0-1,37-18,0 18,19-18,-1-19,38 1,-19-20,38 19,-20-37,20 0,-1 0,1-18,-20-19,1-1,0 1,-19-37,-18 18,-1-18,-18-1,0 1,-18 18,-19 0,18 19,-18 0,0-1,18 20,-18 18,0 0,-1 18</inkml:trace>
  <inkml:trace contextRef="#ctx0" brushRef="#br0" timeOffset="-173712.89">19441 3870,'0'0,"-19"-19,0 19,38 19,0-1,18 1,0 18,19-18,-19-1,38 1,-20-1,1-18,-19 0,1 19,-1-19,-19 0,-36 0,-1 0,-18 0,-19 19,0-19,1 18,-20 19,1-18,18 0</inkml:trace>
  <inkml:trace contextRef="#ctx0" brushRef="#br0" timeOffset="-172300.93">20482 4335,'-18'0,"36"0,-18 18,19-18,0 19,-19 18,18-18,1-1,-19 19,18 1,1-1,-19 19,-19-19,19 19,-18-1,-19 1,18 19,-18-19,-19-1,19-17,-19 17,19-17,-19-1,19 0,-19-18,19-19,-19 18,0-18,19 0,-19-18,0-1,19 0,0-18,0 0,18-19,-18 0,37 19,-19-19,19 1,19-1,-19 18,19-17,-19 17,18-17,1 17,-1 1,20 0,-20 0,1 0,-1 18,1 0,0 1,-19-1,18 1,-18-1,19 19,-38 0,1 19,-20-19,1 18,0 19,0-18,-19 0,37 18,-18-19,0 1,18 0,1-19,36 0,1-19,-1 0,1 1,18-1,1-18,-1 0,0 18,0 1,-18-1,-1 0,1 19,0 0,-19 19,18 0,-18-1,0 1,19 18,-1-18,1 18,0-19,-1 1,19 0</inkml:trace>
  <inkml:trace contextRef="#ctx0" brushRef="#br0" timeOffset="-171591.75">19924 5879,'0'0,"38"-37,-20-1,-18 1,19-19,-19 19,-19 0,1 0,-1 18,0-18,-18 37,0-19,0 38,-19-19,19 37,-19-18,37-1,-18 19,37-18,-19 18,38-37,0 19,-1-1,38-36,-19 18,19-19,0 1,0-20,-19 20,0-19,0 18,-18 19,0-19,-1 19,-18 19,0 0,19-1,-19 1,18-1,1-18,0 19,18-38,19 19,-19-18,19-1</inkml:trace>
  <inkml:trace contextRef="#ctx0" brushRef="#br0" timeOffset="-167744.28">20520 4037,'0'0,"-19"0,0 0,38 0,18-19,0 19,19 0,19-18,18 18,18-19,38 19,0 0,18-18,-18 18,0 0,0 18,-37-18,-1 0,-18 0,-37 0,0 0,-19 0,-18 0,-1-18,1 18,-1 0,-18-19,19 19,-38-19,19 1</inkml:trace>
  <inkml:trace contextRef="#ctx0" brushRef="#br0" timeOffset="-165408.68">23199 3721,'0'0,"18"-38,-18 1,-18 0,-1 18,0-18,-18 19,0-1,0 19,18-19,-18 19,18 19,-18 0,0 18,0 19,0-1,-1 1,20 19,-1-19,0 18,38-18,0 0,18-19,0 0,38-18,-1-19,0 0,1-19,-1 0,-18 1,0-19,-19-19,-18-19,-1 20,-18-20,-18 1,-1-1,-18 38,-19-19,19 19,-19 18,0 1,19 18,-19 18</inkml:trace>
  <inkml:trace contextRef="#ctx0" brushRef="#br0" timeOffset="-164416.38">23385 3311,'0'0,"-19"-37,19 19,-37-1,18 0,-18 1,0 18,-19-19,19 19,-19 19,-18-19,18 18,-19 20,20-20,-20 38,1-19,-1 38,19-1,1 0,17 19,20-18,-1 18,19 0,19-19,18 1,0-1,19-18,18 0,19-19,19 0,-19-37,19 19,-1-38,-18 1,19-1,-38-37,19 19,-18-37,-1 18,-18-37,-19 0,0 0,-37 0,0 18,-18 1,-19-1,-1 20,-36 17,0 1,-1 19,-18 18,0-19</inkml:trace>
  <inkml:trace contextRef="#ctx0" brushRef="#br0" timeOffset="-164000.96">22027 3646,'-19'0,"19"19,19-1,18 20,0-1,0-18,19 18,18 0,-18-18,19 18,-20-37,1 18,0 1,-37-19,-1 19,1-19,-38 0,-18 18,-19 1,0-1,1 1,-1 0,0 18,0-19,0-18,19 19</inkml:trace>
  <inkml:trace contextRef="#ctx0" brushRef="#br0" timeOffset="-163417.05">21134 3274,'0'0,"-19"-18,0-1,1 0,-1 19,19 38,-18-20,18 38,18 0,-18 0,19-1,-19 1,0 0,18 0,-18-19,19-18,-19-1,0 1,19-38,-19 1,18-20,19 1,1 19,-1-20,19 20,-1-1,1 19,-19 0,19 0,-19 19,-18 18,0-18,-1 18,-36 0,-1 0,-18-18,0 0,-19-1,19 1,-19-1,19-18,-1 0</inkml:trace>
  <inkml:trace contextRef="#ctx0" brushRef="#br0" timeOffset="-162112.68">23347 4390,'19'0,"-19"-18,19 18,-1 18,1-18,-1 0,20 19,-20 0,19-1,-18 19,18 1,-18-1,-1 19,1-1,-19 1,0 19,-19-19,-18 18,0 0,-19-18,-18 0,-1 0,-18-19,19 0,0-18,-19-1,18-36,19-1,-18 1,18-38,19 0,0-18,18-19,19 18,0 1,19-1,-19 19,18 1,19-1,-18 19,0 18,-1-18,20 18,-20 19,1-18,-1-1,1 0,-38 19,1 0,-1 0,-18 0,0 19,-19 0,0-1,19 1,-19 18,19 0,0-18,18 18,0-18,1-19,-1 18,38-36,-1-1,1-18,0 18,18-18,0 0,0 18,-18 1,18-1,-18 19,-1-19,1 19,-19 19,18 0,1-1,0 1,-1 18,1-18,18 18,0-19</inkml:trace>
  <inkml:trace contextRef="#ctx0" brushRef="#br0" timeOffset="-159990.63">23440 5246,'0'0,"19"-37,-19 0,19 18,-19 1,0 55,0 19,-19-1,19 1,0 0,0 0,19 0,-19-19,0 0,0 0,0-18,0-1,18-36,1-1,-1 1,20-1,-1 0,0 1,19-1,-19 19,0-18,0 36,-18-18,18 19,-18-1,-19 1,0 0,0-1,-37 1,-1-1,1-18,-19 19,19 0</inkml:trace>
  <inkml:trace contextRef="#ctx0" brushRef="#br0" timeOffset="-147456.83">22027 11943,'18'-18,"1"-1,-19 1,18 18,-18-19,0 38,-18-1,18 19,-19-18,1 18,-1 0,0 1</inkml:trace>
  <inkml:trace contextRef="#ctx0" brushRef="#br0" timeOffset="-146266.54">20092 10474,'0'0,"0"-19,-19 1,19 36,0 1,0-1,0 1,0 0,0-1,0 1,0-38,0-18,0 18,19-18,-19 0,0 0,18 0,-18-1,0 20,19-1,-19 1,0-1,19 0,-1 19,1 0,18 0,-18 19,-1-19,1 19,-1-1,1 1,0-19,-19 18,18 1,1 0,-19-1,18-18</inkml:trace>
  <inkml:trace contextRef="#ctx0" brushRef="#br0" timeOffset="-146110.94">20575 10251,'112'-38,"-224"76,261-76,-130 57,0-19</inkml:trace>
  <inkml:trace contextRef="#ctx0" brushRef="#br0" timeOffset="-145952.38">20631 10399,'93'19</inkml:trace>
  <inkml:trace contextRef="#ctx0" brushRef="#br0" timeOffset="-145352.79">21264 10195,'37'-19,"-521"242,968-464,-521 278,93-74,-56 55,-19 1,0-19,1 0,18-19,0 1,18-1,-18 0,19 1,-19-1,19 1,-1 18,19 18,-18-18,-19 19,19-1,-1 1,-18 18,19 0,-38-18,19 18,-18 0,-20 1,1-1,0-19,0 1,0 0,-1-19,20 18,-19-18,18 19,0-19,19-19,19 1,0-1,-1 19,19-19,1 19,-1-18,-19 36,20-18,-1 0,0 19,0-19,0 19,1-19,-20 18</inkml:trace>
  <inkml:trace contextRef="#ctx0" brushRef="#br0" timeOffset="-144768.13">21785 10176,'-19'-18,"38"36,-56-36,37 55,0-19,0 20,0-20,0 1,0-1,0 1,0 0,0-38,-19 0,19 1,0-1,0 1,19-20,-19 20,18-1,-18 1,19 18,-1 0,1 18,-19 1,19-1,-19 1,18 0,-18-1,19-18,-19-18,0-1,18 0,-18 1,19-1,18-18,-18 18,-1 19,1-18,18 18,-18 0,-1 18,1 1,0 0,-1-1,-18 19,0-18,-18 0</inkml:trace>
  <inkml:trace contextRef="#ctx0" brushRef="#br0" timeOffset="-143400.74">20166 9562,'0'0,"0"-18,0-1,-18 19,18-19,0 38,-19 18,19-18,0 18,0 0,0-18,0 18,0-18,0-1,-19 1,38-1,-38-18,19-18,0-1,0-18,0 0,19-19,-19 19,0 0,19-1,-1 20,-18-19,19 18,-1 0,1 19,0 0,-19 19,18 0,-18-1,19 19,-19 1,0-1,18-19,-18 20,0-20,19 1,-19-1,19-18,-1 0,1-18</inkml:trace>
  <inkml:trace contextRef="#ctx0" brushRef="#br0" timeOffset="-143185.95">20520 9525,'18'0,"1"-19,18 19,-18 0,-1 0,1 0</inkml:trace>
  <inkml:trace contextRef="#ctx0" brushRef="#br0" timeOffset="-143024.93">20538 9674,'-18'18,"36"-36,-18 36,19-18,18-18,-18 18,18 0</inkml:trace>
  <inkml:trace contextRef="#ctx0" brushRef="#br0" timeOffset="-142319.88">20966 9488,'0'0,"-18"0,-1 18,0 20,19-20,0 1,0-1,0 20,0-20,0 1,-18-19,18-19,0 1,-19-1,19-18,0 0,0-1,0 20,0-19,0 18,19 0,-19 1,18 18,1 0,18 0,-18 0,18 18,-18 1,18 0,-19 18,1-19,-19 20,19-20,-19 19,0-18,-19 0,19-1,-19-18,38-18,-19-20,0 20,0-19,19-1,-19 1,18 19,1-20,18 38,-18-18,18 18,0 0,0 0,0 18,-18 1,18 18,-18-18,-19 18,18 0,-36 0,18 1,-19-20,1 19</inkml:trace>
  <inkml:trace contextRef="#ctx0" brushRef="#br0" timeOffset="-129672.59">19738 10697,'0'0,"19"19,0-1,-1 1,19-1,19 1,19 0,-1-1,19-18,0 19,0-19,19 18,-1-18,20 0,-20 19,19-19,1 0,-20 0,1 0,-19 0,18-19,1 19,-19-18,19-1,-1-18,-18 0,19 0,-19-1,0 1,0 0,-19 0,1 0,-19-1,-1 1,1-19,0 19,-19-19,19 1,-19-1,-18-19,0 1,-19-1,0 1,-19-19,0 0,-18 19,-19-19,0 18,1 1,-38-1,18 1,-36 0,18-1,-19 19,0 0,-18 1,0 17,0 1,-1 19,-17-1,-1 19,19 0,-19 0,0 19,19 18,-1-19,1 20,0-1,18 0,1 19,-1 0,19 18,0 1,37 18,1 18,17 1,1 18,37 19,37-19,19 0,19 1,18-20,37-18,19 0,-1-18,20-20,-1-17,19-1,0 0</inkml:trace>
  <inkml:trace contextRef="#ctx0" brushRef="#br0" timeOffset="-124984.63">1953 11199,'0'0,"-55"-37,-1 0,19 0,-19-1,19 1,-1 19,20-1,-1 0,1 19,18 19,18 18,-18 19,37 0,-18 0,18 0,-18-1,18-17,-18-1,-1 0,1-18,-1-19,-36 0,18-19,-19-18,-18-19,18-18,-18-1,0 1,18-19,1 37,-1-19,19 38,0-19,19 19,18 19,0-1,19 0,0 19,0 0</inkml:trace>
  <inkml:trace contextRef="#ctx0" brushRef="#br0" timeOffset="-124816.07">1786 11013,'-167'93,"334"-186,-334 168,185-75,19-19,19 0,0 1,18-1,1 19</inkml:trace>
  <inkml:trace contextRef="#ctx0" brushRef="#br0" timeOffset="-124393.23">2270 10920,'-19'-18,"0"-1,57 56,-94-37,56 37,-19 1,19 17,0-17,0 18,0-19,-18 0,18-18,0-1,0 1,0-38,0 1,-19-20,19-17,0-1,-19 0,19 0,-18 0,18 0,0 38,0-19,18 18,1 19,0 19,-1-1,19 38,1 0,-20 0,19-1,-18 1,0 0,-1-19</inkml:trace>
  <inkml:trace contextRef="#ctx0" brushRef="#br0" timeOffset="-124241.64">2214 11218,'-19'-74,"38"148,-1-167,38 74,-19 1,19 18</inkml:trace>
  <inkml:trace contextRef="#ctx0" brushRef="#br0" timeOffset="-123969.35">1991 11795,'0'0,"-19"18,0 1,19-1,-18 1,36 0,-18 18,19 0,18 19,-18 0,-1-1,1 1,0-18,-1-1,-18 0,19-18,-19-1</inkml:trace>
  <inkml:trace contextRef="#ctx0" brushRef="#br0" timeOffset="-123688.13">2084 11999,'130'-316,"-260"632,278-632,-129 335,0-1,-1 19,-36-18,-1 37,-18-19,0 0,18 0,0 1,1-20,18 1,18 18,1-37,18 19,0-38,19 19,0-19,0 19</inkml:trace>
  <inkml:trace contextRef="#ctx0" brushRef="#br0" timeOffset="-123464.68">2567 11795,'-37'-56,"74"112,-74-94,56 57,-19 0,18 18,-18 0,19 0,-1 0,1-18,18 0,-18-1,18-18,-18 0,18 0,-18-18</inkml:trace>
  <inkml:trace contextRef="#ctx0" brushRef="#br0" timeOffset="-123321.04">2698 11906,'-19'-56,"56"38,-55 92,55-167,0 56</inkml:trace>
  <inkml:trace contextRef="#ctx0" brushRef="#br0" timeOffset="-123112.86">2679 11627,'0'0,"-19"0,1 19,-1-19,38-19,-1 19,1 0,18-18,-18 18</inkml:trace>
  <inkml:trace contextRef="#ctx0" brushRef="#br0" timeOffset="-122600.59">2418 10083,'0'0,"-18"-56,-1 38,19-1,-18 0,-1 38,0 37,1 18,-1 38,1 55,-20 38,20 37,-1 18,1 19,-20 0,20 0,-1-18,19-1,0-36,19-1,-1-56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6T04:43:51.75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2418 1265,'0'0,"0"-19,0 1,19-1,-19 1,19-1,-19 0,0-18,-19 19,19-1,0 38,-19-1,1 1,-1 37,1-1,18 20,0-19,0-1,18 1,1-19,-1-18,20 0,-1-19,0-38,0 20,0-38,1 0,-20 0,-18 1,19 17,-19 1,0 0,-19 0,19 55,-18 1,36 18,-18 19,19-19,0 19,-1-37,1 18,18-19,0 1,0-19</inkml:trace>
  <inkml:trace contextRef="#ctx0" brushRef="#br0" timeOffset="365.36">3125 1656,'0'0,"0"-19,0 1,-18-1,18 0,0 38,-19 0,1-1,-1 19,0 1,19-1,-18 0</inkml:trace>
  <inkml:trace contextRef="#ctx0" brushRef="#br0" timeOffset="838">4260 1135,'0'0,"0"-37,-18-1,-1 20,0-1,1 1,-1 18,1 0,-38 0,19 18,-1 19,-17 1,17 17,1 1,0-19,18 19,19 0,0-19,38 0,-1-18,19 0,18-1,0-18,-18 0</inkml:trace>
  <inkml:trace contextRef="#ctx0" brushRef="#br0" timeOffset="1006.17">4595 1507,'0'0,"19"0,-1 0,-18 18,0 1,-18 18,-1 1,0-1</inkml:trace>
  <inkml:trace contextRef="#ctx0" brushRef="#br0" timeOffset="1766">5339 1116,'0'0,"0"-18,-18-20,-1 20,19-1,-19 19,19-18,19 36,0-18,-1 19,19 18,1 0,-1 19,-19 0,20 0,-20-1,1 1,-1-19,-18 1</inkml:trace>
  <inkml:trace contextRef="#ctx0" brushRef="#br0" timeOffset="1981.59">5767 1172,'0'0,"0"-37,-19 0,1 18,-1 0,1 1,-1 18,0 18,1 1,-19 18,-1 19,1 0,0 0,0-1,0 1,-19-19,19 1,-19-1</inkml:trace>
  <inkml:trace contextRef="#ctx0" brushRef="#br0" timeOffset="2166.03">5079 1377,'0'0,"0"-38,-19 38,38-18,-1-1,1 19,18-18,19 18,18 0,1 0,18 0,-19-19</inkml:trace>
  <inkml:trace contextRef="#ctx0" brushRef="#br0" timeOffset="3000.29">5730 670,'-56'-19,"0"1,0-1,-18 0,18 1,0 18,1 0,-1 0,0 18,-18 1,18 18,0-18,0 18,0 19,1-19,17 19,1 0,0-1,18 20,1 18,-1-19,0 19,1 0,36 0,-18-18,38-1,-1-18,19 0,0 0,18-19,0-19,19 1,-18 0,18-19,0 18,-19-36,19 18,-18-19,-1 0,19-18,-18 0,-1 0,-18-19,18-18,-37-1,19-18,-19 19,-18-1,0-18,-1 19,-36-1,-1 20,-18-20,0 19,-19 1,-19-1,-18 19,-18-1,-1 20,-18-1,18 1</inkml:trace>
  <inkml:trace contextRef="#ctx0" brushRef="#br0" timeOffset="6519.11">3963 3739,'0'0,"-38"0,20 0,-1 0,1 0,36 0,19 0,19 0,19 0,18 0,0 0,18 0,-18 19,0-19,-18 19,-20-19,1 0,-37 18,18-18,-37 19,-19-19</inkml:trace>
  <inkml:trace contextRef="#ctx0" brushRef="#br0" timeOffset="7072.25">5190 3423,'0'0,"-37"0,19-19,-1 19,-18 0,-19 0,19 0,0 19,-19 0,0 18,19 19,-1-1,20 20,-1 18,1-19,36 19,-18 0,19-18,18-1,19-18,0-19,18 0,1-18,-1 0,0-38,1 0,-1-18,-18-19,-19 1,0-20,-18-18,-19 0,-19 19,-18-19,0 18,0 1,-38 18,20 19,-1 18,19 1,-1-1,1 38,19-1</inkml:trace>
  <inkml:trace contextRef="#ctx0" brushRef="#br0" timeOffset="7638.46">4446 3516,'0'0,"-18"-37,-20 0,20 18,-1-18,-18 18,18 1,1-1,36 56,1-18,0 18,18 0,0-18,0 18,19-18,-19-1,-18 1,-1-1,1 1,0 0,-38 18,0 0,-36 0,-1 1,0 17,-18 1,18 0,0-19,19 0</inkml:trace>
  <inkml:trace contextRef="#ctx0" brushRef="#br0" timeOffset="8461.29">5469 4056,'0'0,"-18"0,36 0,20 0,-1 0,37 0,1 18,18-18,37 0,0 19,0-19,38 0,18 0,-19 0,19 18,-18-18,-19 0,-19 0,-19 0,-36-18,-1 18,-18 0,-19 0,0 0,-18 0</inkml:trace>
  <inkml:trace contextRef="#ctx0" brushRef="#br0" timeOffset="8950.03">8688 3683,'0'0,"-19"-37,-18 19,-19 18,0-19,-18 38,0-19,-1 37,1 0,-1 19,1 18,0 1,18-1,0 19,37-18,19-1,0-18,19 0,37-19,18 0,1-18,36-19,-18-19,0 0,0-18,0-19,-37 1,0-1,-19-19,-37 1,0-19,-19 19,-36 18,-20 0,1 19,-19-1,0 20,-19-1,19 19,19 0</inkml:trace>
  <inkml:trace contextRef="#ctx0" brushRef="#br0" timeOffset="9294.6">7311 3851,'0'0,"-37"-19,0 19,0-18,18 18,0 0,38 18,0 20,18-1,19 0,-1 0,1 0,19-18,-1 18,-18-18,0-1,-19-18,0 19,-18-19,-19 19,-19-1,0 1,-18-1,-19 20,1-20,-20 19,19-18,1 18,-1-18</inkml:trace>
  <inkml:trace contextRef="#ctx0" brushRef="#br0" timeOffset="9861.67">6344 3404,'0'0,"-37"-18,-1-19,20 18,-1 0,1 19,-1 19,19 18,0 0,0 1,19-1,-19 19,18-19,19 0,-18-18,0-1,18 1,-19-19,20-19,-20 1,19-20,-18 1,18 0,-37 18,19-18,-1 37,-18-18,0 36,19 1,0-1,-1 20,1-1,18 0,0-18,0-1,19-18,-19-18,1-1,-1 0,0-18,-18 0,-19-19,0 19,0-19,-19 38,1-20,-20 20,20 18,-1 0</inkml:trace>
  <inkml:trace contextRef="#ctx0" brushRef="#br0" timeOffset="11254.25">8167 4521,'0'0,"-19"-19,19 0,0 1,0-1,19 19,0-18,-1 18,1 18,-1-18,1 37,0 1,18-1,-19 19,-18-1,19 1,-38 19,19-1,-37 1,0-1,-19 0,-18-18,18 0,-18-19,-1 0,19-18,-18-19,18 0,0-19,19-18,0-37,0-1,18 1,19-19,0 19,0 18,0 0,0 0,19 19,-19 0,18-1,1 1,-19 19,18-1,1 0,-19 1,19 18,-19-19,-19 19,0 19,19-1,-18 1,-1 0,-18-1,18 19,1 1,-19-20,18 1,0-1,1 1,-1-19,19 19,0-38,19 0,-19 1,18-1,20-18,-20 0,19 18,19-18,0 0,0 18,0 1,-1-20,1 20,-19-1,19 19,-18-18,-20 18,1 0,-19 18,-19 1,19-1,-18 20,-1-20,0 19,1-18,18 18,-19-18</inkml:trace>
  <inkml:trace contextRef="#ctx0" brushRef="#br0" timeOffset="11870.65">6772 5469,'0'0,"0"-18,0-1,0 1,-19 36,19 19,0-18,-19 18,38 19,-19-19,0-18,19-1,-1 1,1 0,18-19,-18-19,18 0,0-18,-18 0,-1 0,1 0,0-1,-1 1,-18 19,19 18,-19 18,18 1,-18 18,19-18,0 18,-1-19,19 1,1 0,-1-38,0 19,19-37,-38 0,20-1,-20-17,-18 17,0-17,-18 36,-1-18,0 37,-18 0</inkml:trace>
  <inkml:trace contextRef="#ctx0" brushRef="#br0" timeOffset="12653.58">8874 4130,'0'0,"-19"0,1 0,36 0,1 0,37 0,18 0,19 0,37 0,1-19,36 19,38-18,-19 18,0-19,0 19,-37-18,-19 18,-19-19,-18 19,-18 0,-38-19,19 19,-38 0,1-18,0 18</inkml:trace>
  <inkml:trace contextRef="#ctx0" brushRef="#br0" timeOffset="13390.18">9748 3479,'0'0,"-18"-37,-1 37,0-19,19 0,-18 19,18 19,0 0,0-1,-19 19,19 1,0 17,0-17,0-1,0-19,0 20,0-20,-18-18,36-18,-18-1,0-18,19 0,-19-1,18 1,-18 0,19 18,0 1,-1-1,1 19,-1 0,1 19,0-1,-19 1,18 18,-18-18,19-1,-19 20,18-20,-18 1,19-38,-19 1,19-1,-1-18,1 0,18-1,0 1,-18 19,18-20,0 38,1-18,-20 36,1-18,-1 38,1-20,0 19,-19 1,18-20,1 19,-1 1,20-38</inkml:trace>
  <inkml:trace contextRef="#ctx0" brushRef="#br0" timeOffset="14086.21">11683 3870,'0'0,"-19"-38,1 1,-1 0,1 18,-20 1,1-1,0 19,-19 0,0 19,19 18,-19 19,1 0,17-1,20 20,-1-1,1 1,18-20,18 20,19-19,1-19,17-19,1 1,37-38,-18 19,18-37,0 0,-38-19,20-18,-38-1,0 1,-37 0,0-19,-18 37,-20 0,1 19,-19-1,1 20,-20 18,19 0,1 18</inkml:trace>
  <inkml:trace contextRef="#ctx0" brushRef="#br0" timeOffset="14542.64">10771 3870,'0'0,"-37"0,19-19,-1 19,0 0,19 19,19 18,0-19,36 1,-17 0,-1-1,19 1,-1-19,1 18,-19-18,-18 0,18 0,-37 19,-18 0,-1-19,-18 18,0 19,-1-18,1 0,0 18,0-19,18 1</inkml:trace>
  <inkml:trace contextRef="#ctx0" brushRef="#br0" timeOffset="15486.16">11981 4576,'-19'-18,"19"-1,0 38,19-1,-1 20,-18-1,19 19,-19-1,18 1,-18 19,-18-1,-1 1,1-20,-38 1,19 0,-38-19,1 0,-1-18,-18 0,0-1,0-36,19 18,0-38,18 1,19 0,-1-37,20 18,-1-19,38 1,-1 18,-18 19,19-19,-19 19,19 18,-1-18,-18 18,19 1,-19-1,18 1,-18-1,19 19,-19-19,-19 1,19-1,-18 19,-1 0,1 0,-1 19,-18-1,-1 1,-17 18,17 0,1 1,-19-1,38-19,-19 20,18-20,0 1,19-38,19 1,0-20,-1 1,19 0,-18 0,18 0,-18 18,18 0,-18 1,-1-1,19 19,-18 0,18 19,1-19,-20 37,19-18,1-1,-1 1,0-1,0 1,0 0,1-19</inkml:trace>
  <inkml:trace contextRef="#ctx0" brushRef="#br0" timeOffset="16667.92">11237 3144,'0'-19,"18"19,-18 19,0 0,19-19</inkml:trace>
  <inkml:trace contextRef="#ctx0" brushRef="#br0" timeOffset="18765.53">11348 5786,'19'0,"-19"-19,18 19,-18-19,0 38,19 0,-19-1,19 1,-19 0,18 18,-18-19,0 1,19-19,-19-19,0-18,18 19,-18-20,19 1,-19 0,19 0,-19 18,0 0,18 19,1 0,-1 0,-18 19,19 0,0-1,-1 1,-18-1,19 1,-1-19,-18-19,19 1,0-19,-1-1,1 1,-1 19,1-20,0 20,-1 18,-18-19,19 38,-1-1,1 1,0 0,-1-1,1-18,18 0,0 0,0-37,1 18</inkml:trace>
  <inkml:trace contextRef="#ctx0" brushRef="#br0" timeOffset="19725.62">11441 3218,'0'0,"-56"19,1 0,17 18,-17 0,-1 0,0 0,19 19,-1 0,1 0,0 18,18 1,1-19,-1 18,19-18,-18 18,-1-18,19 0,-19 0,38-1,-19-17,0 17,19-17,-1-1,19 0,1 0,17 0,1-18,19 18,-1-18,1-19,18 18,-19-18,0 0,1 0,18-18,-19 18,1-19,-20 1,20-20,-1 1,-18 0,0-19,0-18,0 18,-38-18,19-19,-37 18,0-18,0 0,-37 19,0-1,0 19,-38 1,1-1,-19 19,0 18,-37 0,18 19,-18 0,18 0</inkml:trace>
  <inkml:trace contextRef="#ctx0" brushRef="#br0" timeOffset="28262.91">13357 4074,'0'0,"0"-18,0-1,0 0,-18 19,18-18,0-1,-19 38,19-1,0 1,0 18,0 0,19 1,-19 17,18-17,-18-20,19 19,0-18,-1 0,-18-1,19-18,-1-18,1 18,0-38,-1 20,1-19,-1-1,1 20,-19-19,0 18,19 19,-19-19,18 38,-18 0,0-1,19 1,-1-1,1 1,0 0,-1-1,1-18,-1 0,1 0,0 0,-1-18,1-20,-19 20,18-19,-18-1,0 1,-18 19,18-1,-19 0,1 19,-1 0</inkml:trace>
  <inkml:trace contextRef="#ctx0" brushRef="#br0" timeOffset="28790.19">14083 4018,'0'0,"18"0,-18-18,0-1,0 38,0-1,0 20,0-20,0 19,19-18,-19 18,0-18,0-1,19 1,-19 0,18-19,1-19,-1 0,-18 1,19-19,0 18,-19 0,0 1,-19 36,19 1,-19 18,19-18,0-1,19 20,0-20,18-18,0 0,0 0,19-18,-19-1,1 0,-1-18,-19 0,1 0,-19 0,0 18,-19-18,1 37,-1-19,1 19</inkml:trace>
  <inkml:trace contextRef="#ctx0" brushRef="#br0" timeOffset="29277.97">14678 3963,'0'0,"19"0,-1 0,-18-19,19 19,0 19,-19-1,18 1,-18 18,0-18,19 18,-19 0,18-18,1-1,0 1,-1-1,1-18,18 0,-18 0,-1-18,19-1,-18 1,0-1,-19 0,18 19,-18-18,-18 36,18 1,0 0,18-1,-18 1,19-1,-19 1,37 0,-18-19,18 0,-19-19,20 0,-20-18,19 0,-37 0,19 0,-38-1,19 1,-18 19,-19-20,18 38,0 0</inkml:trace>
  <inkml:trace contextRef="#ctx0" brushRef="#br0" timeOffset="29845.75">15590 4093,'0'0,"18"0,-18 18,0 1,-18 0,18-1,0 19,0-18,0 0,0-1,0 1,0-38,0 1,18-1,-18 0,0-18,19 19,-19-1,19 0,-19 1,0 36,18 1,-18 0,0 18,0-19,19 1,-19 0,0-1,0-36,18 18,-18-38,19 20,0-19,18 18,-19 0,1 1,0-1,-1 19,1 0,-1 19,-18-1,19 20,0-20,-19 19,18-18,-18 0</inkml:trace>
  <inkml:trace contextRef="#ctx0" brushRef="#br0" timeOffset="30366.03">16073 4167,'0'0,"0"-18,19 36,-19 1,19-1,-1 1,-18 0,0-38,-18 19,18-19,0 1,18-1,-18-18,0 18,19 1,-1-1,1 19,0 0,-1 19,-18 18,19-18,-1 18,-18-19,0 20,0-20,0 1,-18-38,18-18,18 18,-18 1,19-19,-19 18,19 0,18 1,-19 18,1 0,0 18,18-18,-18 38,-1-20,-18 19,0-18,0 18</inkml:trace>
  <inkml:trace contextRef="#ctx0" brushRef="#br0" timeOffset="31477.6">14101 5097,'0'0,"0"-18,0-1,0 1,-18 18,18 18,-19 1,19 18,-18 19,18-19,-19 19,38-19,-19 0,18-18,1-1,-1 1,1-19,18-19,-18 1,-1-1,20-18,-20 0,-18 0,19 18,-19 0,18 1,-18 36,0 1,0 0,19 18,0 0,-1-18,20-1,-1-18,0 19,0-38,-18 1,18-1,-18 0,-19-18,18 0,-36 0,18 18,-19 1,0 18</inkml:trace>
  <inkml:trace contextRef="#ctx0" brushRef="#br0" timeOffset="32005.48">14901 5172,'19'0,"0"0,-1 18,-18 1,0 18,0 0,0-18,-18 18,18-18,0-1,0 1,0 0,18-19,-18-19,0-18,0 18,19-18,-19 0,37 0,-18-1,-1 1,1 19,-1 18,1 0,0 18,-1 1,1 18,-1-18,-18 18,19-19,-19 20,19-20,-19 1,0-38,18 1,-18-1,19-18,18 0,-18-1,18 1,-18 19,-1 18,19 0,-18 0,0 18,-1 19,1 1,-19-1,18 0,1 0</inkml:trace>
  <inkml:trace contextRef="#ctx0" brushRef="#br0" timeOffset="32359.24">15757 5321,'0'0,"37"-38,-37 1,19 19,-19-20,19 1,-19 19,18-1,-18 38,19-1,-19 1,18-1,-18 20,19-20,0-18,-19 19,18-19,1 0,-1-19,1 1,0-20,18 1,-19 19,20-1,-20 0,1 1,-1 18,1-19,0 38,-1-19,-18 18,19 1,-19 0,18 18</inkml:trace>
  <inkml:trace contextRef="#ctx0" brushRef="#br0" timeOffset="32717.54">16501 5209,'0'0,"19"-19,-19 1,19-19,-1 18,-18-18,19 18,-19 1,18-1,1 19,-19 19,19-1,-19 1,0 18,18-18,-18 18,0-19,19-18,-19 19,18-19,-18-19,19 1,0-19,-1 18,19 0,-18 1,0 18,-1 0,19 18,-37 1,19 0,0 18,-19-19</inkml:trace>
  <inkml:trace contextRef="#ctx0" brushRef="#br0" timeOffset="33527.38">13618 6511,'0'0,"0"-37,18 37,-18-19,0 38,-18 0,18 18,0-19,18 20,1-20,0 1,-1-1,19-36,19 18,-19-19,19-18,-19 0,1 0,-20-19,1 19,-1-1,-18 20,0-1,19 38,-19-1,0 20,19-1,-1 0,19-18,1-1,17 1,1-38,-19 19,19-37,-18 0,-1 0,-19-19,-18 19,0-19,-37 19,19 18,-20 0,20 38</inkml:trace>
  <inkml:trace contextRef="#ctx0" brushRef="#br0" timeOffset="34318.28">14864 6307,'0'0,"0"-38,0 20,0-1,-18 19,18 19,0 18,0 0,18 0,1 1,-1-1,1 0,18 0,0-18,1-19,-1 0,0-19,0 1,-18-1,-1-18,-18 18,19 1,-19-1,-19 19,38 37,-19-18,19 18,-1-18,1-1,18-18,0 0,19-18,-19-20,1 1,-20 0,1 0,-1-19,-36 19,-1 0,1 18,-20 0</inkml:trace>
  <inkml:trace contextRef="#ctx0" brushRef="#br0" timeOffset="34830.21">15553 6269,'0'0,"18"0,1-18,-1 18,-18 18,0 1,0 18,0-18,0 18,0 0,-18-18,18-1,0 1,-19-19,19-19,-18 1,36-19,-18-1,19 1,-19 19,18-1,1 0,0 1,-1 36,1-18,-1 38,1-20,0 19,-1-18,1 18,-1-18,-18-1,0 1,19-38,-19 1,19-1,-1-18,1 0,18 0,-18-1,-1 1,19 19,-18 18,0 0,-1 18,1 19,-19 1,18-1,-18 0</inkml:trace>
  <inkml:trace contextRef="#ctx0" brushRef="#br0" timeOffset="35189.6">16241 6493,'0'0,"0"-38,18 1,1 0,0 0,-1 0,1-1,-19 20,18-1,1 19,-19 19,19-1,-1 1,-18 18,19-18,-19-1,19 1,-19 0,18-19,-18 18,19-36,-1-1,1 0,0-18,18 0,0 18,-18-18,18 19,-19 18,1-19,0 38,18-19,-19 18,1 1,0 18,-1-18,1-1</inkml:trace>
  <inkml:trace contextRef="#ctx0" brushRef="#br0" timeOffset="36838.37">17450 6269,'0'-18,"0"-1,19 38,-19-1,18 1,-18 18,19-18,-19 18,19-18,-19-1,18-18,-18 19,19-19,-1-19,20-18,17 0,1-19,19-18,18-1,0 1,18-19,-18 18</inkml:trace>
  <inkml:trace contextRef="#ctx0" brushRef="#br0" timeOffset="39718.6">16632 3851,'0'0,"0"-37,-19 0,38-1,-19 1,37 18,-19 1,38-1,0 1,0 18,-19 0,19 18,-19 19,0 1,-18 18,-1-1,-18 20,0-19,0 18,0-18,0 18,0-18,0 0,19-19,-19 0,19 0,-19 1,18-20,19 1,1-19,-1 0,19 0,-19-19,0 1,-18 18,-1-19,1 0,-19 1,-19-1,1 38,-1-1,19 1,-19 18,1 19,18-19,-19 19,19 18,0 1,-18 18,18 0,-19-19,19 19,-19-37,19 19,-18-20,-1 1,1-19,-1 1,0-20,-18 1,19-1,-20 1,1 0,0-19</inkml:trace>
  <inkml:trace contextRef="#ctx0" brushRef="#br0" timeOffset="41206.6">18083 4800,'0'0,"18"-19,-18 0,-18 19,18 19,0 18,-19 1,38-1,-19 0,0 0,18 0,-18-18,19-19,-19 19,18-19,20-19,-1 0,19-18,-1 0,20 0,-19-19,18 19,-18-19,0 19,0-1,-1 20,-36-1</inkml:trace>
  <inkml:trace contextRef="#ctx0" brushRef="#br0" timeOffset="50709.64">13190 4409,'0'0,"-19"0,1 0,-1-19,0 1,19 36,0 1,19-19,-19 19,19-1,18-18,0 19,19-1,18 1,1-19,-19 19,18-19,0 18,1-18,-1 19,1-19,-1 0,0 0,1 0,-19 0,18 0,-18 0,18-19,1 19,-19 0,-1-18,20 18,-19 0,-1 0,1-19,0 19,-19 0,19-19,-19 19,0-18,1 18,-1 0,0-19,0 19,-18 0,18-18,-18 18,18-19,-19 19,20-19,-1 1,-18 18,18-19,0 19,-18-18,-1 18,19-19,-18 0,0 19,-1-18,19-1,-18-18,0 18,-1 1,1-1,-1 1,1-1,-19 0,19-18,-19 19,-19-1,19 0,-19-18,19 19,-18-20,18 20,-19-19,1-1,-1 1,0 19,1-20,-1 20,-18-20,18 20,-18-19,19 18,-1 0,-18 1,0-1,18 1,-18 18,18-19,-18 19,0 0,-1-19,1 19,0 0,18 0,-18 0,0 0,0 0,0 0,-1 19,1-19,-19 0,19 0,0 19,-19-19,19 18,-19-18,19 0,-19 19,19-19,0 18,0-18,-1 0,1 19,0-19,0 19,-19-1,19-18,-1 19,1-1,0 1,0 0,0-1,-1 1,1 0,0-1,0 1,0-1,-1 1,20 0,-19-1,18 1,-18-19,0 18,18 1,-18 0,18-19,-18 18,0 1,18-19,-18 18,18 1,-18-19,19 19,-1-19,-18 18,18-18,0 19,1-19,-1 18,-18 1,18-19,1 19,-1-1,1-18,-1 19,-18-1,18 1,1-19,-1 19,0-1,19 1,-18 18,18-18,-19-1,19 1,0 18,19-18,-19 18,18 0,1-18,18-1,0 1,19 18,0-18,0-19,18 18,19-18,-18 19,18-38</inkml:trace>
  <inkml:trace contextRef="#ctx0" brushRef="#br0" timeOffset="54286.21">3683 7367,'0'0,"-18"0,-1 0,38 0,-1 19,20-19,18 0,18 0,0 0,19 0,-18 0,-1 0,1 0,-20 0,1 0,-19 0,-18 0,0 0,-1-19,1 19,-19-19</inkml:trace>
  <inkml:trace contextRef="#ctx0" brushRef="#br0" timeOffset="54694.18">4818 7125,'0'0,"0"-37,0 18,-18 1,-20-1,20 19,-19-18,-1 18,1 18,0 1,0-1,0 38,-1 0,20 0,18 18,0-18,18 18,20-18,-1 0,19-19,-1-18,20-1,-1-36,1 18,-1-37,1-19,-20 0,-17-18,-1-1,-19 1,-36-1,-1 1,-37 18,1 19,-20 0,19 18,-18 19,18 0,19 19</inkml:trace>
  <inkml:trace contextRef="#ctx0" brushRef="#br0" timeOffset="55309.13">5414 7330,'-56'0,"0"-19,0 19,19-18,-19 18,38 0,-20-19,38 38,-18-19,36 18,20-18,17 19,20-19,18 18,18-18,20 0,-1 19,0-19,19 0,-19 0,19 0,-37 19,-1-19,-18 0,-18 0,-20-19,-17 38,-1-19,-19 0,1 0</inkml:trace>
  <inkml:trace contextRef="#ctx0" brushRef="#br0" timeOffset="55758.06">7646 7069,'0'0,"-19"-18,-18 18,0-19,0 19,-19 19,19-19,0 18,-19 1,19 18,-1 19,1 0,19 0,18 18,-19-18,38 0,18-1,0-17,19-20,0-18,18 0,0-18,-18-20,0 1,-19-19,-18 1,-1-20,-36 19,-1 1,-37-1,1 19,-20 18,-18 0,19 19,-1 0,1 19</inkml:trace>
  <inkml:trace contextRef="#ctx0" brushRef="#br0" timeOffset="56133.84">6809 7144,'0'0,"-37"-37,-1 18,20 19,-1-19,1 1,18 36,18 1,1 0,-1 18,20-19,-1 20,19-1,0 0,-1-18,20 18,-19-19,-1 20,1-38,-37 18,-1-18,1 19,-38-19,1 18,-19-18,-19 19,-19 0,1 18,-19-19,18 1,-18 0</inkml:trace>
  <inkml:trace contextRef="#ctx0" brushRef="#br0" timeOffset="56661.59">5767 6772,'0'0,"0"-38,19 1,-19 0,-19 18,19 1,-19-1,1 19,-38 0,19 19,0-1,-19 1,19 18,18 0,0 1,1-20,36 19,-18-18,38-19,-1 19,19-38,-1 19,1-19,0 1,-19-1,19 1,-37-1,-1 19,1 0,0 0,-1 0,1 19,18-1,-18 1,-1 18,19-18,1-1,-1-18,0 0</inkml:trace>
  <inkml:trace contextRef="#ctx0" brushRef="#br0" timeOffset="58013.04">7683 7795,'0'18,"19"-18,-19 19,-19 0,1-1,-1 1,-18-1,18 20,-37-20,19 1,0 18,-19-18,19-1,-37 20,18-20,0 19,-18-18,-1 0,-18 18,19-19,-19 1,0 0,0-1,0-18,0 19,-19-19,19 18,0-18,19 0,-19 19,18-19,-18 0,19 0,-1 0,1-19,-1 19,1 0,0-18,-1 18,1-19,18 1,0-1,0 0,19 1,-19-1,38 1,-19-20,18 20,0-19,-18 18,18-18,1 18,-1-18,1 18,-1-18,0 0,1 0,-1 18,1-18,18 18,-19-18,19 18,-19 1,19-1,0 38,0-1,0 1,0 0,0 18,0-19,0 1,0 18,19-18,-38-1,38-36,-19-1,19 1,-1-20,1 1,-1 19,-18-20,19 20,0 18,-19-19,18 19,1 0,18 0,-18 0,18 19,0-1,0-18,1 19,-1 18,0-18</inkml:trace>
  <inkml:trace contextRef="#ctx0" brushRef="#br0" timeOffset="58598.15">5916 7665,'0'0,"19"-38,-1 20,-36 55,18 0,-19 0,19 38,0-19,0-1,0 1,19-18,-19-1,0-19,0 1,18-38,-18-18,19 19,18-20,-18 1,18 18,-19 1,20-1,-1 19,-19 0,1 19,0-1,-1 1,-18 0,0 18,-18-18,-1-1,-18 1,0-19,-1 18,20-18,-19-18</inkml:trace>
  <inkml:trace contextRef="#ctx0" brushRef="#br0" timeOffset="59438.1">7981 7423,'0'0,"-19"-19,1 19,-20-18,20 18,-1 0,1-19,-1 19,0 0,1 0,18-19,-19 38,38-19,18 0,19 0,37 0,37 0,19 0,18 0,19 0,19 0,0-19,-19 19,0 0,-19 0,-18-18,-37 18,-19 0,-38 0,1 0,-18-19,-20 19,-18 19,-18-19,-1 0</inkml:trace>
  <inkml:trace contextRef="#ctx0" brushRef="#br0" timeOffset="59958.35">10697 7162,'0'0,"19"-18,-19-1,0 1,-19-1,0 19,-18 0,0 37,0 0,0 19,-1 19,20-1,-1-18,19 18,19-18,-1 0,20-19,17-18,20-1,-1-36,1-1,-1-18,-18 0,0-19,-19-19,-19 20,-36-20,-1 19,-18 1,-19 17,0 20,1-1,-20 19,19 0,1 19,36-1</inkml:trace>
  <inkml:trace contextRef="#ctx0" brushRef="#br0" timeOffset="60341.33">10846 7069,'0'0,"0"-37,0-19,-37 19,-1 19,-17-1,-1 0,0 38,0 0,-18 18,18 19,0 37,19 0,0 18,18 1,38-1,-1-18,20-18,17-19,38-19,0-19,0-18,0-18,19-19,-19-19,-19-19,-18 1,-18-19,-20 0,-18 0,-37 19,0 18,-19 0,-19 19,-18 18,-18 19,18 0,-19 0,38 19</inkml:trace>
  <inkml:trace contextRef="#ctx0" brushRef="#br0" timeOffset="60702.15">10046 7051,'0'0,"-37"-19,-1 1,1-1,0 0,18 19,1 0,18 19,-19-19,19 19,19 18,-1-19,1 20,18-20,19 1,0 18,18-18,1-1,-19 1,-19-19,0 18,0 1,-55 0,-1-1,-37 1,0 18,-18-18,0 18,-1 0,1 0,-1-18</inkml:trace>
  <inkml:trace contextRef="#ctx0" brushRef="#br0" timeOffset="61070.15">9153 6939,'0'0,"0"-37,-19 0,1-1,-1 20,1-1,-1 19,-18 0,-1 19,1-1,-19 38,19-18,0 17,18 20,19-19,38 18,-1-37,19 19,37-19,0-37,37 0</inkml:trace>
  <inkml:trace contextRef="#ctx0" brushRef="#br0" timeOffset="62548.99">5060 7386,'0'-19,"19"19,-1 0,1 0,0 0</inkml:trace>
  <inkml:trace contextRef="#ctx0" brushRef="#br0" timeOffset="63965.75">7534 7646,'0'0,"-18"0,18-19,18 19,-18 19,19 0,0 18,-1-19,1 20,-1-1,1 0,-19 19,0-19,-37 0,18 1,-37-1</inkml:trace>
  <inkml:trace contextRef="#ctx0" brushRef="#br0" timeOffset="74814.06">13264 7813,'0'0,"19"-37,-19 0,-19 0,1 0,-1-1,0 20,-18-19,0 18,0 19,0 19,-19-1,-19 19,20 1,17-1,1 0,19 19,-1-19,38-18,-19 18,37-37,19 18,-1-36,1-1,0-18,0 0,-19 0,0-1,-18 1,-1 0,-18 18,0 1,19 18,-19 18,19 1,-19 18,18-18,20 18,-20 0,19-18,1-1,17 1,-17-19,-1 0</inkml:trace>
  <inkml:trace contextRef="#ctx0" brushRef="#br0" timeOffset="75214.87">13562 7460,'0'0,"0"-19,-19 38,1 0,18 18,0 19,-19-1,19 1,0 0,0 0,19 0,-19-19,0 0,18-18,-18-1,0-36,19-1,0 0,-19-18,37-19,-19 19,1 0,18 18,0 1,1 18,-1 0,-19 18,20 1,-20 18,1 0,-19 1,0-1,-19-19,1 20,-1-20,-37-18,19 19</inkml:trace>
  <inkml:trace contextRef="#ctx0" brushRef="#br0" timeOffset="81470">8744 9413,'0'0,"-19"-18,19-19,0 18,0-18,19 18,-19 1,0-1,18 0,-18 38,0 0,0-1,19 19,-19 1,0-1,0-19,0 20,18-20,-18 1,0-1,-18-36,18-1,18-18,-18 0,19 0,-19-1,19 1,-19 0,18 0,-18 18,19 1,-1 18,1 0,0 37,-1-19,1 38,-1-19,-18 19,19-19,0 1,-19-1,18-19,-18 1,19-19,0-19,-19-18,18 0,1 0,-1-19,1 19,0 0,-1-1,-18 20,19-1,-19 1,18 36,1-18,0 37,-19-18,18 18,19-18,-18 18,0-18,-1-1,1-18,-1 19,1-19,18 18</inkml:trace>
  <inkml:trace contextRef="#ctx0" brushRef="#br0" timeOffset="82269.73">9841 9413,'0'0,"-37"0,0-18,18 18,19-19,19 1,-1-1,20 0,-20-18,1 19,-1-20,-36 20,18-1,-19 19,-18 0,-19 0,19 37,0-18,0 18,-1 0,38 1,0 17,19-36,18 18,0-18,19-1,19-18,-20 0,1-18,0-1,-19-18,-18 0,0 18,-19-18,0 18,0 1,0 36,0 1,0 0,0-1,0 19,18-18,-18 18,19-37,-19 19,0-38,18-18,-18 0,19 0,-19 18,19-18,-19 18,18 19,1 0,-1 19,1 18,0-18,-19-1,18 1,-18-1,19 1,-1-19,1-19,0 1,-1-19,19-1,1 20,-20-19,1 18,-1 19,1-19,0 38,-1 0,1 18,-1-19,1 1,0 18</inkml:trace>
  <inkml:trace contextRef="#ctx0" brushRef="#br0" timeOffset="83078.73">10809 9339,'18'-19,"-36"38,36-75,-18 38,-18-1,-20 19,1 19,19-19,-20 18,20 1,18 18,-19-18,38-1,-19 1,18-19,-18 18,19-36,0 18,-1-19,1-18,-1 18,1 1,0-1,-19 1,18-1,1 19,-1 0,1 19,0-19,-19 18,18 1,-18 18,0-18,-18-1,18 1,-19-19,19-19,19 1,-19-20,18 20,-18-19,19 18,-1 0,1 1,0-1,-1 19,1 19,-1-1,-18 1,19 0,0-1,-1-18,1 19,18-38,0 19,1-18,-1-1,0-18,-18 18,-1 1,1-1,-1 0,-18 38,19 0,-19 18,19 0,-19 0,18 19,1 18,-19 1,18 18,-18-19,-18 19,18-18,-19-1,1-18,-1-19,-18-18,18-1,-18-18,18-18,-18-38,37-19,19-18,18 0,0-18,56-1,0 19,19 0,-1 19,1 37</inkml:trace>
  <inkml:trace contextRef="#ctx0" brushRef="#br0" timeOffset="93078.58">10046 9878,'19'-18,"36"-1,1 19,37-18,19-1,37 0,18 1,19-19,19 37,-19-19,0 0,-19 19,-37 0,-37-18,-18 18,-19 0,-38 0,-55 0,-19 18,-18-18</inkml:trace>
  <inkml:trace contextRef="#ctx0" brushRef="#br0" timeOffset="93492.76">9804 10120,'0'0,"-74"19,36-38,1 19,74-18,19-1,37 1,19-1,37 0,0 1,18-1,0 0,1 1,-1 18,1-19,-19 19,-38-18,1 18,-38-19,-18 19,0 0,-38 0,1 0,0 0,-1 0,1 0</inkml:trace>
  <inkml:trace contextRef="#ctx0" brushRef="#br0" timeOffset="98789.93">13022 9172,'0'0,"0"-19,0 0,19 1,-19-1,19 19,-19 19,18-1,1 20,-19-1,0 19,18-19,-18 0,19 19,-19-38,0 20,0-1,0-19,-19 1,19 0,0-1,-18-36,18-20,0 1,0 0,18-19,-18 0,19 19,-19-19,19 19,18 0,-19 0,20 18,-1 1,0-20,0 38,1-18,-1 18,0 0,0 18,-18-18</inkml:trace>
  <inkml:trace contextRef="#ctx0" brushRef="#br0" timeOffset="98958.23">13357 9209,'0'0,"-37"18,0-18,18 0,1 19,36-19,20 0,-1 0,0 19,0-19</inkml:trace>
  <inkml:trace contextRef="#ctx0" brushRef="#br0" timeOffset="99413.86">13767 9246,'0'-19,"18"19,-18 19,-18 0,18-1,-19 19,19 1,-19-20,19 19,-18 1,18-20,0 1,-19-19,19 18,19-36,-19-1,18-18,-18 0,19-19,0 19,-1-19,19 0,-18 19,0 0,-19 18,18 1,1-1,-1 38,-18-1,19 1,0 18,-19 0,0 19,-19-19,19 19,0-19,0 0,-19 1,19-20</inkml:trace>
  <inkml:trace contextRef="#ctx0" brushRef="#br0" timeOffset="99565.37">13711 9358,'-19'0,"1"-19,36 19,1-19,37 19,18 0,-18 0</inkml:trace>
  <inkml:trace contextRef="#ctx0" brushRef="#br0" timeOffset="100957.28">14697 9320,'0'0,"-19"0,1 0,-1-18,0 18,1 0,-1-19,38 19,18 0,0 0,38 0,-1 0,19 0,0 0,-19 0,19 0,-18 0,-19 0,-19 0,0 0,-18 0,-1 0</inkml:trace>
  <inkml:trace contextRef="#ctx0" brushRef="#br0" timeOffset="101311.97">15311 9116,'0'0,"-19"0,19-19,-19 19,19 19,19-1,-19 20,37-20,-18 1,18-1,19 1,0 0,0-1,-1-18,-17 0,-1 19,-19-19,1 0,0 0,-57 0,1 18,-37 1,-1 0,-18-1,-18 19,-20 1</inkml:trace>
  <inkml:trace contextRef="#ctx0" brushRef="#br0" timeOffset="111037.17">17487 7237,'0'0,"-93"-130,56 130,0-19,0 38,-1-19,20 18,-19 19,37 1,-19-1,38 19,-19 18,18-18,19 18,-18-18,0 18,-1-18,-18 0,0-19,-18 0,-20 1,1-1,0-19,0-18,18 19,-18-38,37 1,0-1,37-18,0-19,19 19,0-19,18 0,-18 19,0 0,-19 0,19 18,-37 1,-1-1,1 0,-19 1,-19 36,1 1,-19 0,18 18,-18 0,18 19,0-19,38 0,-19 0,37-18,1 0,17-1,1-18,19-18,-1-1,0-18,-18 0,0-19,-19 0,0 19,-18-19,-19 19,0 18,-19 1,1-1,-1 19,1 0,-1 37,0-18,19 18,-18-18,36 18,-18 0,19 0,0 0,-1 1,1-1,-1 0,1 0,0 0,-19 19,0-19,0 1,0-1,0 0,0 0,0-18,18 0</inkml:trace>
  <inkml:trace contextRef="#ctx0" brushRef="#br0" timeOffset="111846.58">18269 7720,'0'0,"0"-55,18 17,-18 1,0 0,0 18,-18 57,18-20,0 19,0 1,0-20,0 19,18-18,-18 0,19-19,-1 0,1 0,18-19,-18-18,18 0,-18-1,18 1,-37 0,18 0,1 18,-38 38,19-1,19 1,-19 18,19-18,-1-19,1 18,18-18,0 0,-18-18,18-1,0 1,-18-20,-19 1,19 19,-19-1,-19 0,0 38,1 0,18-1,-19 1,38-1,-19 1,18 0,1-1,0 1,-1-19,19-19,-18 19,18-37,-18 18,-1 1,1-1,0 19,-19-18,18 36,-36 1,18-1,0 1,0 0,0-1,0 1,18-19,1-19,-1 19,20-18,-20-1,1 0,-1 19,1-18,0 36,18-18,-19 19,1 0,0-1,18 1,-19-19,20 18,-1-36</inkml:trace>
  <inkml:trace contextRef="#ctx0" brushRef="#br0" timeOffset="112021.87">19589 7367,'19'-93,"-38"186,38-205,-19 94,-19 36,19 1,-18 18,-1 19,1-19,18 19,-19 0,19-19,0 0,-19-18</inkml:trace>
  <inkml:trace contextRef="#ctx0" brushRef="#br0" timeOffset="112230.02">19366 7441,'0'0,"0"-18,19 18,18-19,-18 19,18 0,19 0,-19 19,0-1,0 1,-18 0,0 18,-19-19,0 1,0 18,0-18</inkml:trace>
  <inkml:trace contextRef="#ctx0" brushRef="#br0" timeOffset="112766.13">19999 7497,'0'0,"0"-18,18-20,-18 20,-18 18,-1-19,1 38,-20-19,-17 37,17-18,1-1,19 19,-1-18,0 0,19-1,19-18,0 0,-1-18,19 18,1-19,-20 0,1 1,-1 18,1-19,0 38,-1-1,-18 1,19 0,-1-1,1 1,0-1,18 1,-19-19,20 0,-1-19,0 1,0-1,0-18,-18 0,0 0,-1-1,-18 1,19 19,-38-1,1 19,-1 19,0-1,-18 19,37 1,-18-1,-1 19,38-19,-19 0,18 0</inkml:trace>
  <inkml:trace contextRef="#ctx0" brushRef="#br0" timeOffset="112892.6">20985 7776,'0'0,"18"0</inkml:trace>
  <inkml:trace contextRef="#ctx0" brushRef="#br0" timeOffset="114021.89">20892 7516,'0'0,"-19"0,1 0,-1 0,0 0,38 0,37 0,0 0,18 0,19-19,-19 19,1-18,-1 18,-18-19,0 19,-38 0,20-19,-20 19,-18-18</inkml:trace>
  <inkml:trace contextRef="#ctx0" brushRef="#br0" timeOffset="114278.2">22045 7051,'0'0,"19"-19,-38 1,1 18,-1 18,0 19,1 1,-1 36,19-18,0 18,-18-18,18 0,0 0,0-38,0 19,-19-18,19-38</inkml:trace>
  <inkml:trace contextRef="#ctx0" brushRef="#br0" timeOffset="114614.23">21934 7293,'55'-205,"-17"168,-131 279,204-521,-74 241,1 20,-1 18,0-19,0 38,-18-1,-1 1,-18 0,0-1,-37 19,0 1,0-1,0 0,-1-18,20 18,-1-19,19 20,0-1,19-19,-1 20,20-20,-20 1,1-1,-1 20,-36-20,-1 1,1-1,-38 1,0-19,0 19,0-1,19-18</inkml:trace>
  <inkml:trace contextRef="#ctx0" brushRef="#br0" timeOffset="115064.07">22454 7237,'0'0,"38"-37,-20 18,1 19,-19 19,-19-1,1 19,-1 1,0 17,-18-17,19 17,-1-17,0-20,1 1,18-1,-19 1,38-38,-19 1,18-19,20-19,-1 0,0-18,0-1,19 19,-19 19,-18 0,-1 0,1 37,0 0,-19 18,0 20,-19 17,19 1,-19 19,1-20,18 1,-19 0,19-19,-18 0,18-18,-19 0,19-38</inkml:trace>
  <inkml:trace contextRef="#ctx0" brushRef="#br0" timeOffset="115400.45">22510 7404,'-18'-111,"-1"92,56 149,-55-297,36 148,19 19,19-18,0 18,18-19,-18 0,0 1,-19-1,1 1,-20-1,1 19,-19-19,-19 19,19 19,-18 0,18 18,0 0,18 19,1-19,18 19,-18-19,-1 0,1-18,-1 18,-36-18,-19-1,18-18,-18 0,0 0,-1-18</inkml:trace>
  <inkml:trace contextRef="#ctx0" brushRef="#br0" timeOffset="115606.06">23143 7181,'0'0,"37"-37,0 18,-18 1,-1-1,1 19,-38 19,19 18,-18 0,18 19,-19-19,19 19,0-19,19 0,-19-18,37-1,0 1,0-38</inkml:trace>
  <inkml:trace contextRef="#ctx0" brushRef="#br0" timeOffset="115805.43">23701 7218,'56'-111,"-112"222,112-241,-75 130,0 0,-18 19,0-1,-19 19,19 1,18-1,19 19,19-19,0 0,36 0,20-18,-1-1,1-18,18 0</inkml:trace>
  <inkml:trace contextRef="#ctx0" brushRef="#br0" timeOffset="118653.02">22101 8260,'0'0,"-19"0,38 0,-19 19,19-19,18 18,0-18,0 0,19 19,-19-19,19 18,18-18,-18 0,19 19,-1-19,0 0,-18 0,19 0,-1 0,1-19,-20 19,1-18,0 18,0-19,0-18,-19 18,0-18,-18 0,-1 18,-18-18,0 0,0 18,-18 1,-20-1,1 1,-19 18,-18 0,0 0,-1 0,-18 18,-18 1,-1-1,0 1,19 0,-18-1,36 19,-18-18,37 0,1-19,36 18,-18-18,37 19,-19-19,38 18,-1-18,1 19,0-19,18 19,-19-19,20 0,-20 0,1 0,18 0,-18 0,-19-19</inkml:trace>
  <inkml:trace contextRef="#ctx0" brushRef="#br0" timeOffset="120558.2">22845 8409,'0'0,"-18"-19,18 1,18 18,-18 18,0 19,0-18,0 37,0-19,0 19,0-19,0 19,0 0,0-19,-18 0,18 19,0-38,0 20,0-20,-19 19,0-18</inkml:trace>
  <inkml:trace contextRef="#ctx0" brushRef="#br0" timeOffset="120765.55">22547 8799,'0'0,"-37"-18,19-1,18 38,18-1,19 1,1 18,-20 0,19 1,-18-20,18 19,-18-18,18 18,-18-18,-1-19</inkml:trace>
  <inkml:trace contextRef="#ctx0" brushRef="#br0" timeOffset="120936.67">23143 8892,'0'0,"18"-18,1 18,-19-19,0 38,-19-1,1 1,-19 18,-1 0,20-18,-19 18</inkml:trace>
  <inkml:trace contextRef="#ctx0" brushRef="#br0" timeOffset="121751.24">22213 9506,'-38'-18,"1"-1,19 19,36 19,19-1,1-18,36 19,0 0,38-19,0 0,18 0,0-19,0 19,-18-37,-19 18,-19-18,-18 0,-37-19,-19 19,-19 0,-37 18,-37 0,-18 1,-1 18,-37 0,19 18,0 20,18-1,19 0,19 19,18-19,19 0,37 0,18 1,20-20,17 1,20-1,18-18</inkml:trace>
  <inkml:trace contextRef="#ctx0" brushRef="#br0" timeOffset="122318.76">22380 10120,'0'19,"19"-19,18 19,0-19,19 18,37-18,0 0,19 0,-1-18,19 18,1-19,-20 0,1 1,-19-19,-19-1,-18 20,-37-20,-38 1,-18 19,-38-20,1 20,-38-1,1 19,-19 0,18 19,-18-1,18 1,19 0,19 18,-1-19,38 20,18-20,1 1,-1 0,19-1,19 1,18-19</inkml:trace>
  <inkml:trace contextRef="#ctx0" brushRef="#br0" timeOffset="122734.87">22287 10678,'0'0,"19"19,36-19,1 0,19 0,18 0,18 0,-18-19,19 19,0-18,-1-1,-36 1,18-1,-38 0,1-18,-19 19,-18-1,-19 0,0 1,-19-1,-18 19,-19-18,-18 18,0 0,-1 0,-18 0,0 0,19 18</inkml:trace>
  <inkml:trace contextRef="#ctx0" brushRef="#br0" timeOffset="123221.2">21971 11013,'0'0,"-19"19,19-1,19 1,-1-19,20 0,17 19,20-19,-1 0,19 0,0 0,19-19,-19 0,0 1,-19-1,1-18,-19 18,-19-18,-19 19,-18-20,-18 20,-1-1,-37 19,19-18,-37 36,18-18,-19 37,1-18,18 18,0 0,1 1,36-20,0 19,19 1,19-20,18 1,0 0,19-1,19-18,-20 19</inkml:trace>
  <inkml:trace contextRef="#ctx0" brushRef="#br0" timeOffset="124078.1">22529 11571,'0'-18,"0"36,18-18,-18 19,0 0,0-1,0 19,-18 1,18 17,-19-17,19 17,-18 1,-1 0,0 0,1-19,18 0,-19-18,19 18,19-18</inkml:trace>
  <inkml:trace contextRef="#ctx0" brushRef="#br0" timeOffset="124397.53">22213 12092,'0'0,"-19"0,19 19,-19-19,38 18,0 1,-1 0,1-1,18-18,0 19,-18-19,37 0,-19 0,19-19,18-18,-18 0,0 18,-1-18,-17 18,-20 1,1-1,-19 1,19-1,-38 19,0 19,19-1</inkml:trace>
  <inkml:trace contextRef="#ctx0" brushRef="#br0" timeOffset="124862.26">22417 12520,'0'0,"-18"19,18-1,0 20,37-38,-19 18,38 1,19-1,18 1,18 0,1-19,18 18,38-36,-1 18,0-19,-18 0,0 1,-19-1,-37-18,-37 18,-37-18,-38 0,-37 0,-37 0,-18-1,-20 1,-17 19,-1 18,-19 0,1 18,0 1,36 18,1 19,18-19,19 19,19 0,37-19,18 0,1 0,18 0,18-18,1 0,37-19,-1-19,20 0</inkml:trace>
  <inkml:trace contextRef="#ctx0" brushRef="#br0" timeOffset="131942.01">21748 11330,'-38'-93,"20"74,18-18,0 18,0-18,0 0,0-1,0-17,18-1,1-19,0 20,18-20,-19 19,1 1,0-1,-19-19,18 20,1-1,-1 0,1 0,18 0,-18 1,18-1,-18 19,18-19,0 0,0 0,0 19,1-19,-1 0,0 0,0 19,0-19,1 19,-1 0,0 18,-18-18,18 19,0-20,0 20,0-1,19 1,-19-1,19 0,0 19,0 0,18-18,1 18,-19 0,18 0,0 18,1-18,-19 0,18 0,0 19,1-19,-1 0,1 19,-1-19,1 0,-1 18,0-18,1 19,-19-19,-1 18,1 1,0 0,-19-1,19 1,-19 18,0 0,1-18,-1 18,0 19,-18-19,18 0,-19 19,1 0,0 0,-19-1,0 1,0 0,-19 0,0 0,-18 0,0-1,0-17,-19 17,0 1,0 0,1 0,-20 0,1-1,-1 1,1 19,0-20,-1 20,1-19,-1-1,1 1,18 0,-18-19,18 1,0-1,0-19,19 20,-19-20,19 1,-19-1,0 1,1 0,-1-1,0 1,0-19,0 18,19-18,-19 19,19-19,-19 19,19-19,0 0,18 0,-18 18,-19-18,19 0,-19 0,0 0,-18 0,18 0,-18-18,18 18,0 0,0-19,1 19,-1 0,19-19,-1 1,1 18,0-19,18 1,1-1,-1 0,0 1</inkml:trace>
  <inkml:trace contextRef="#ctx0" brushRef="#br0" timeOffset="145136.91">16836 9544,'0'0,"0"-19,0 0,19 1,-38 18,19 18,-18 20,18-1,0 0,-19 0,38 19,-19-19,0 0,0-18,0 0,0-1,0 1,0-38,0 1,0-20,18-17,-18-1,19 0,-1-18,20 18,-20 0,19 0,-18 19,0 18,-1 1,-18-1,19 19,-1 19,1 18,0 0,-19 19,18 0,-18 18,19-18,-19-19,0 19,0-37,0-1,0 1,0-1,18-36,-18-19,0-1,19-17,-19-1,19 0,-1 0,1 19,-1 0,1 0,0 18,-1 19,1 19,-1-1,-18 19,0 19,19-19,-19 19,19-19,-19 19,0-19,18-18,-18 0,19 18,-1-37,1 0,0-19</inkml:trace>
  <inkml:trace contextRef="#ctx0" brushRef="#br0" timeOffset="145470.97">17580 9562,'0'-130,"0"260,0-279,-18 187,-1-20,19 19,-18 19,18 0,18-19,-18 0,19 1,18-1,-18-19,36-18,-17 0,17-18,1-19,-19-1,1-17,-20-1,-18 0,0 0,0 19,-37 0,18 18,-18 19,0 0,-19 19,19-1,18 20,1 17,18 1,18-19</inkml:trace>
  <inkml:trace contextRef="#ctx0" brushRef="#br0" timeOffset="145894.19">18213 9692,'74'-37,"-148"74,185-111,-92 55,-38 19,1-18,-19-1,-19 38,0-1,0 1,0 18,19 0,0 1,18-1,38-19,-19 20,37-20,19-18,-19 0,19-18,0-20,-19 1,0-19,0-18,-18 18,-19-18,0 18,0 0,-19 0,19 19,0 19,-18 18,18 18,-19 19,19 1,0 17,0 20,0-19,0 18,19-18,-19 0,18-19,1-19,0 1</inkml:trace>
  <inkml:trace contextRef="#ctx0" brushRef="#br0" timeOffset="146238.09">18510 9599,'56'-93,"-112"186,112-167,-74 93,18 18,0 19,-19-19,19 0,0 0,19 0,-19-18,0 0,18-19,1-19,0 0,-1-18,19-19,-18 19,0 0,18 0,-37 0,18 18,1 38,-38-1,19 19,0 1,19-1,-19 0,19-18,-1 18,1-37,-1 0,20 0</inkml:trace>
  <inkml:trace contextRef="#ctx0" brushRef="#br0" timeOffset="146431.09">19050 9376,'19'-74,"-19"55,-19 112,19-149,0 94,-19-1,19 19,-18-1,18 20,0-19,0-19,0 19,18-38</inkml:trace>
  <inkml:trace contextRef="#ctx0" brushRef="#br0" timeOffset="147078.71">19329 9618,'37'-93,"-37"74,-37 131,56-242,-57 130,20 0,-19 18,-19 1,19 18,-1 0,20 1,-1-20,19 19,0-18,37-19,-18 0,37-19,-19-18,19 0,-19 18,0 1,0-1,-18 1,-19-1,19 38,-19-1,-19 1,19 18,0-18,19 18,-19-19,18 1,1-19,18 19,0-38,19 0,0 1,-19-19,0-1,-18 1,0 0,-19 0,-19 18,0-18,-18 37,19-19,-20 19,1 19,0-19,18 0,19 19,19-1,-1 1,20-19,-1 18,0-18,0 19,-18 18,18-18,-18-1,-19 20,0-1,0 0,0-18,18 18,-18 0,0-18,19-1,0 1,18-19,19 0</inkml:trace>
  <inkml:trace contextRef="#ctx0" brushRef="#br0" timeOffset="147502.44">20110 10046,'0'0,"-18"19,-19-1,-1-18,1 19,-37-1,-19-18,-37 19,-1 0,-18-1,-18 1,-38-1,1 1,-1 0,-18-1,0 1,-1-1,20 1,18 0,0-1,18 1,19-1,-18 1,18 0,19 18,0-37,-1 18,1 1,37-19,0 0</inkml:trace>
  <inkml:trace contextRef="#ctx0" brushRef="#br0" timeOffset="157286.01">4260 13264,'0'0,"19"-18,-19-1,0 0,0 1,18 18,-18-19,-18 38,-1-19,-18 18,18 20,-18-20,0 1,-19 18,19 0,-19-18,0 18,1-18,17 18,1-18,19-19,-1 18,0-18,1 0,36 19,20-19,-20 0,38 0,0 0,0 0,18 0,0-19,19 19,-18 0,-19 0,-1 0,1 0,-19 0,-18 0,0 0,-1 0,1 0,-19-18,0-1</inkml:trace>
  <inkml:trace contextRef="#ctx0" brushRef="#br0" timeOffset="158765.57">2642 13934,'-19'19</inkml:trace>
  <inkml:trace contextRef="#ctx0" brushRef="#br0" timeOffset="165295.32">3014 9190,'0'-18,"0"-1,-19 19,19 19,0 18,0 0,19 0,-19 19,18 0,-18-19,0 19,19-19,-19 0,0-18,0-1,0-36,0-19,0-1,0 1,0-19,0-18,0 18,19 19,-19 0,18 0,-18 18,19 19,-1 19,1 18,0 0,-1 0,1 0,-1 1,-18-1,19-19,0 1,-19 0,18-38,-18 0,19-18,-19 0,18 0,-18-19,19 19,0 0,-1-1,1 20,-1 18,1 0,0 18,-1 1,1 18,-19 0,18 1,1-1,0 0,-1 0,1 0,-1-18</inkml:trace>
  <inkml:trace contextRef="#ctx0" brushRef="#br0" timeOffset="165501.79">3944 9246,'19'-37,"-38"74,38-93,-38 56,0 0,1 19,-1-1,1 20,18-1,0 0,18 0,1 19,-1-19,20 0,-1-18,19 0</inkml:trace>
  <inkml:trace contextRef="#ctx0" brushRef="#br0" timeOffset="165702.27">4465 9190,'56'-130,"-112"260,130-260,-55 130,-1 19,1-1,0 19,-1 1,1 17,-19 1,-19 0,1 18,-20-18</inkml:trace>
  <inkml:trace contextRef="#ctx0" brushRef="#br0" timeOffset="166134.19">3758 10176,'0'0,"-19"-18,1 18,-1-19,19 0,-19 19,1-18,18 36,0 1,0 0,0 18,0-19,0 20,-19-1,1 0,-1 0,-18 0,0-18,-1 18,1-18,0-19,0 0,0 0,18-19,0 1,38-1,0 0,18 19,-19 0,20 19,-1 0,0-1,-18 19,-1-18,1 18,18 0,-18-18,18 0</inkml:trace>
  <inkml:trace contextRef="#ctx0" brushRef="#br0" timeOffset="166749.82">4744 11013,'0'0,"0"-37,-19-19,19 0,-18 19,-1 0,0 18,1-18,-1 19,1 18,-1 0,-18 18,0 19,-1 1,1-1,0 19,0-19,18 0,1 0,18-18,18-1,1-18,18-18,0-1,0 1,-18-20,18 20,-18-1,-1 19,1-18,-19 36,19 1,-1-1,1 20,-1-1,1 0,18-18,-18-1,18 1</inkml:trace>
  <inkml:trace contextRef="#ctx0" brushRef="#br0" timeOffset="166966.93">5246 10771,'0'-74,"0"148,0-167,-18 75,-1 18,0 37,1-18,-1 36,19-17,0 17,0-17,19 17,-1-36,20 18,-1-18</inkml:trace>
  <inkml:trace contextRef="#ctx0" brushRef="#br0" timeOffset="167182">5730 10623,'0'0,"0"-38,0 20,0-1,18 1,1 18,18 0,1 18,-1 1,0 18,0 0,-18 19,-19 0,0 0,-19-1,-18 20</inkml:trace>
  <inkml:trace contextRef="#ctx0" brushRef="#br0" timeOffset="168398.28">5525 10716,'0'0,"-18"0,18-19,0 38,18-1,-18 1,19 18,-19 19,18-19,1 0,-19 0,19 1,-19-20,18 1,-18-1,19-36,-19-1,0-18,18-19,-18 19,0-19,19 0,-19 19,19 0,-19 18,18 19,1-18,-1 36,1 1,0 0,18 18,-18 0,18 0,-19 0,1-18,0 0,-1-1,1-18,18-18,-18-1</inkml:trace>
  <inkml:trace contextRef="#ctx0" brushRef="#br0" timeOffset="169260.25">3758 11776,'0'0,"-19"-19,1 19,-1-18</inkml:trace>
  <inkml:trace contextRef="#ctx0" brushRef="#br0" timeOffset="169717.03">3870 11720,'0'0,"-38"-18,20-1,18 0,0 1,0-1,18 1,20 18,-1 0,0 0,0 18,0 1,-18 18,18 0,-18 0,-1-18,1 18,0-18,-1-1,1-36,-1 18,1-19,0 1,-1-1,1 0,-19 38,0 0,18 18,1 0,-19 19,19 0,-19-1,0 1,0-19,-19 19,19-37,-19 0,1-1</inkml:trace>
  <inkml:trace contextRef="#ctx0" brushRef="#br0" timeOffset="170326.23">3851 13283,'0'0,"-19"-37,19-19,-18 19,-1-1,1 20,-20-1,1 1,-19 36,19 1,0-1,0 20,18 17,19 1,0 0,19 0,-1-19,19-18,19-19,0-19,19-18,-20 0,1-19,0 19,-19-19,0 37,-18-18,0 37,-1-19,-18 38,19 0,18-1,-18 19,18-18,-19 0,20-1,17-36</inkml:trace>
  <inkml:trace contextRef="#ctx0" brushRef="#br0" timeOffset="170541.9">4874 12836,'-18'-18,"36"36,-55-55,18 56,-18-19,18 37,-18-18,19 18,-1 19,19-19,0 0,19 0,-1 0,19 1,19-38,0 0</inkml:trace>
  <inkml:trace contextRef="#ctx0" brushRef="#br0" timeOffset="170869.97">5209 12929,'-19'-55,"38"110,-38-92,1 56,18-1,0 1,18 18,-18 0,19-18,-19 0,0-1,19-18,-19-18,0-1,18-18,-18 0,19-1,-1 1,1 0,0 18,18 1,0-1,0 19,19 0,-19 19,-18-1,18 1,-18 0,18-1,-37 1</inkml:trace>
  <inkml:trace contextRef="#ctx0" brushRef="#br0" timeOffset="171070.27">5804 12539,'0'0,"19"-37,0 18,18 0,0 19,0 0,19 19,-19 18,19 19,-37 0,-1 0,1 18,-38 0,1 1,-20-1</inkml:trace>
  <inkml:trace contextRef="#ctx0" brushRef="#br0" timeOffset="171662.16">5172 13785,'0'0,"0"-37,-19 0,1 18,-1 1,0 18,19-19,-18 38,36-1,-18 19,19 1,0 17,-19 1,18 0,-18 0,-18 0,-1-19,-18 0,18 0,-18-37,0 0,18-18,1-1,18-18,18 18,1 1,-1-1,20 0,-1 19,0 0,19 19,-19 0,0-1,0 19</inkml:trace>
  <inkml:trace contextRef="#ctx0" brushRef="#br0" timeOffset="172038.23">5953 14176,'37'-37,"1"-1,-20 1,19 0,-18 0,0 18,-1 1,1 18,-1 18,-18 1,19-1,-19 1,0 0,19-19,-1 18,1-36,18 18,-18-19,18 0,0 1,-18-1,-1 19,1-18,-1 36,1-18,0 19,-19-1,18 20,-18-20,0 1,-37-1,18 20</inkml:trace>
  <inkml:trace contextRef="#ctx0" brushRef="#br0" timeOffset="173974.19">6548 12278,'0'0,"-18"-18,-1-19,19-1,-18 20,-1-1,0-18,19 18,-18 1,36-1,-18 38,38-1,-1 1,-19 37,20 18,-20 1,19-1,-18 19,-19 0,19 19,-19-38,18 19,1-37,-1 0,20-19,-1 0,0-37,0 0,19-19,-19 19,-18-18,0-1,-1 19,1-18,-19 36,18 1,-18 18,19 19,0 0,-1 37,19-19,1 19,-20 19,19-19,-18-19,-19-18,19 0,-38-19,19 0,-19-18,1-1,-1-18,-18-18</inkml:trace>
  <inkml:trace contextRef="#ctx0" brushRef="#br0" timeOffset="192646.06">16166 10939,'0'0,"-37"-19,0 19,18-18,1 18,-1 0,1 0,-1 0,38 0,-1 0,19 0,19 0,19-19,18 19,18-19,20 1,-1 18,19-19,-19 1,19-1,-1 0,-17 1,18 18,-1-19,1 1,-19 18,19-19,-19 0,1 19,-1-18,-18-1,18 19,0-18,-18-1,18 19,0-19,0 19,-18-18,18 18,-18-19,-19 1,18 18,-18-19,0 19,-18-19,-1 19,19-18,-18-1,-1 19,-18-18,0 18,-19 0,0 0,-18-19,-1 19,-36 19,-19-19,18 0</inkml:trace>
  <inkml:trace contextRef="#ctx0" brushRef="#br0" timeOffset="195637.39">20129 10120,'0'0,"19"0,-1 0,-36 0</inkml:trace>
  <inkml:trace contextRef="#ctx0" brushRef="#br0" timeOffset="198191.69">13357 10585,'0'0,"0"-18,0-1,0 1,0-1,19 19,-19 19,0 18,0 19,0 37,0 37,-19 0,1 0,-1 1,1 17,-1-17,19-1,-37 0,37-18,-19-1,0-18,1-18,-1-19,1-1,-1-17,19-1,-19-37</inkml:trace>
  <inkml:trace contextRef="#ctx0" brushRef="#br0" timeOffset="198792.23">14027 10641,'0'0,"37"-37,-18 0,-1 18,1 1,0 18,-19 18,0 1,0 37,0 18,0 19,0 0,18 19,-18-19,19 18,-1 1,1-19,18 0,-18 0,-1 0,-18 0,19 19,-19-19,-19 0,19 0,-18-19,-1-18,1 0,-20 0,20-19,-19-19,-1-18,-17 19,-1-19,-19 0,20 19,-38-19,0 18,0-18,0 19,0-1,0 1,-1 0,20-1,0 1,18-19,0 0,0 0,19 0,18 0,1 0,-1 0,38 0</inkml:trace>
  <inkml:trace contextRef="#ctx0" brushRef="#br0" timeOffset="207477.92">13208 12167,'0'18,"0"1,-18 18,-1 19,1 0,-1 0,-18 18,18 19,-18 0,0 0</inkml:trace>
  <inkml:trace contextRef="#ctx0" brushRef="#br0" timeOffset="-191299.69">14548 12650,'0'0,"0"-18,0-1,0 1,19 18,-19 18,18-18,-18 19,0-1,19 1,-19 0,0-1,0 1,18-1,-18 1,19 0,-19-1,19 1,-1 18,1 0,18 0,-18 19,-1-19,19 19,-18-19,0 1,-1-1,-18 0,19-18,-19-1,18 1,-18 0</inkml:trace>
  <inkml:trace contextRef="#ctx0" brushRef="#br0" timeOffset="-190730.11">14529 12409,'0'0,"-18"-19,18 0,-19 19,19-18,-18 18,-1 18,0 1,1 18,-1 19,1-19,-1 19,0-19,1 0,-1 1,0-20,19 1,-18-1,36-18,-18-18,19-1,0-18,-1-19,20 0,-20 1,19 17,-18 1,18 0,-18 18,-1 19,1-18,18 36,19 1,-19 0,38 18,-20 0,38-18,-18 18,18 0,0-18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8T05:38:38.46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2921 2400,'0'0,"-19"0,19-19,0 1,0-1,0 0,0 1,0-1,0 38,0-1,0 20,-18 17,18 1,0 19,-19-1,19 1,-19-1,19-18,0 0,-18-1,18-17,-19-20,19 19,-18-37,18 19,-19-19,0-19,1 1,-1-1,1-18,18 18,-19-18,38 19,-19-20,0 20,18 36,1 1,-1 0,1-1,18 19,-18-18,-1 0,20-1,-20 1,19-1,-18-18,18 0</inkml:trace>
  <inkml:trace contextRef="#ctx0" brushRef="#br0" timeOffset="175.41">3330 2791,'19'0,"-19"-19,18 0,19 19,19-18,0-1</inkml:trace>
  <inkml:trace contextRef="#ctx0" brushRef="#br0" timeOffset="336.11">3516 2939,'0'0,"-37"19,18 0,19-1,-18 1,36-1,1-18,18-18,0 18,0-19</inkml:trace>
  <inkml:trace contextRef="#ctx0" brushRef="#br0" timeOffset="958.75">4260 2307,'0'0,"19"-19,-19-18,18 18,-18 1,0-19,-18 18,18 0,-19 38,1 0,-1-1,0 19,1 1,18 17,0 1,0-19,0 19,0 0,0-19,0 0,0 1,-19-1,1 0,-1-18,0-19,1 18,-1-18,1-18,-1-1,19 1,19-1,-1 0,-18 38,19-19,-1 19,1 18,-19 0,19 19,-19 0,18-1,-36 1,18 0,0 0,0 0,18-1,-18-17,19-20</inkml:trace>
  <inkml:trace contextRef="#ctx0" brushRef="#br0" timeOffset="1639.02">4837 2865,'0'0,"19"-19,-19-18,0 19,-19-1,19-18,-19 18,-18 1,18 18,-18 0,0 0,0 18,0 1,-1 18,1 0,0 19,0-19,18 19,19-19,0 0,19 1,-1-38,20 18,-1-36,0-1,19 0,-19-18,0 0,-18-19,18 19,-37 0,19 18,-19 1,18 18,-18 37,0 0,19-18,-19 18,37 0,-18-18,18-1,0-18,0 0</inkml:trace>
  <inkml:trace contextRef="#ctx0" brushRef="#br0" timeOffset="2119.17">4874 2251,'0'0,"-18"-19,-1 1,0-1,19 38,0 18,19 0,-19 0,0 1,19-1,-19 0,0 0,0-18,0-1,18-55,-18 19,19-38,-1 19,1-1,0 1,-1 0,1 18,-1 1,1 18,18 18,-18 1,-1 18,1 0,0 1,-1-1,1 19,-19-19,0 0,18-18</inkml:trace>
  <inkml:trace contextRef="#ctx0" brushRef="#br0" timeOffset="2600.6">5711 2623,'-18'19,"18"-1,0 20,0 17,18-17,-18 17,19 1,-19 0,0 0,18-38,-18 20,0-20,0 1,19-56,-19 18,19-18,-1 0,1 18,18-18,0 18,1-18,-20 37,19-19,1 19,-1 19,-19-19,1 37,0-18,-19-1,-19 20,0-20,-18 19,0-18,-19 0,0-19</inkml:trace>
  <inkml:trace contextRef="#ctx0" brushRef="#br0" timeOffset="3065.51">6065 2158,'0'0,"0"-19,0 38,0 0,0-1,0 19,18-18,-18 18,0 0,0 1,0-20,0 1,0-1,0-55,0 0,0 0,19 0,-19-1,19 1,-1 19,-18-20,19 38,-1-18,1 18,0 18,18 1,-19 0,1 18,0 0,-1 19,1-19,-19-18</inkml:trace>
  <inkml:trace contextRef="#ctx0" brushRef="#br0" timeOffset="3815.99">6660 2232,'0'0,"19"-18,-19-19,18 18,1 0,-1 1,20-1,-20 19,19 0,-18 37,0-18,-1 37,-18 0,0-1,-18 20,18-19,0-1,0-17,0-1,18 0,1-37,18 0,0-19,1 1,-1-1,0 1,-18-1,-1 19,1 19,-19-1,0 19,0 19,0 0,0 19,0-1,0 0,-19-18,19 0,-18-19,-1 0,0 1,-18-20</inkml:trace>
  <inkml:trace contextRef="#ctx0" brushRef="#br0" timeOffset="6926.9">8037 2586,'0'0,"-19"-19,1 19,-1 0,19 37,-19 1,19-1,0 19,0 0,0-19,0 0,0 0,0 0,0-18,0 0,0-1,0-36,19-1,0-18,-1-19,19 0,-18 0,18 19,0-19,-18 19,0 18,-1 1,-18-1,19 1,-1 36,-18 1,0 18,19-18,0 18,-1-18,19 18,-18-19,0 20,-1-20,1 1,-38-1,1 1,-1 18,-37-18,19-19,-19 18</inkml:trace>
  <inkml:trace contextRef="#ctx0" brushRef="#br0" timeOffset="7087.46">8074 2381,'0'0,"-19"-37,19 18,0 1,0-1,0 38</inkml:trace>
  <inkml:trace contextRef="#ctx0" brushRef="#br0" timeOffset="8527.39">9339 2809,'0'0,"19"19,-1-19,1 18,-1-36,-18-19,19-1,-19 1,0-19,0 19,0-19,-19 0,1 1,18 36,-19-18,19 18,-18 38,18-1,-19 1,19 0,0-1,19-18,-1 0,19-18,1 18,-20-19,19 19,-18 0,0 0,-1 0,1 19,-1-1,1 19,-19-18,0 18,19 0,-1 1,-18-20,37 1,1 0,-1-19,0-19,19 0,-19-18,0 18,0-36,1 17,-38 1,18 19,-36-1,-1 0,0 1,-18 18,19 18,-20 1,20 18,-1 0,1 1,18-20,0 19,18-18,19 0,1-19,-1 0,19-19,-19 0,0-18,0 19,-18-20,0 20,-19-1,18 1,-18 36,19 1,-19 18,18 19,1 0,0 0,-1 18,19-18,-18 0,0-1,-1-17,-18-1,-18 0,-1-18,0-1,-18 1,0-19,0 0,0-19,18-18,19-19,0 0,19 1,18-20,0 19,-18 1,18-1,-19 37,1 0,0 1,-1 18,1 18,-1 1,1 0,0 18,-1 0,1-18,-1 18,1-37,0 19,-1-19,1-19,-1-18,-18 0,0-1,19 1,-19 0,0 0,0 18,0 0,19 57,-1-20,-18 1,19-1,18 1,-18-19,18 0,0-19,-18 1,18-1,-19-18,-18 0,19 0,-38-1,1 1,18 19,-19-1,1 0,-1 38,0 0,-18-1,37 38,0-19,-18 19,36 0,-18-19,19 0,-1 1,20-38</inkml:trace>
  <inkml:trace contextRef="#ctx0" brushRef="#br0" timeOffset="9103.71">11274 2493,'0'0,"18"-37,-36 18,-19 38,-1-1,20 1,-19 18,-1-18,20 18,-1 0,0-18,1 18,36-37,-18 19,19-38,0 0,18 1,0-20,-18 1,-1 0,1 18,0 1,-1-1,-18 38,19-1,-19 20,18-20,-18 19,19-18,0 0,-1-19,1 0,18 0,0-19,0-18,1 0,-20-1,1 1,-19 0,0 0,0 18,-19 1,1-1,-1 38,0-19,19 18,0 1,0-1,19 1,0 0,-1-1,1 1,18 18,-18-18,-1 18,19-19,-18 20,-19-20,19 20,-19-20,0 1</inkml:trace>
  <inkml:trace contextRef="#ctx0" brushRef="#br0" timeOffset="9237.65">12334 2642,'0'0,"37"0,-18-19,0 19,-1 0</inkml:trace>
  <inkml:trace contextRef="#ctx0" brushRef="#br0" timeOffset="11365.69">1451 2474,'0'0,"0"-18,0 36,0 1,0-1,0 20,0 17,0-17,0 18,0-19,0 0,0-18,-19 18,19-19,0 1</inkml:trace>
  <inkml:trace contextRef="#ctx0" brushRef="#br0" timeOffset="11623.21">1507 2307,'0'0,"0"-19,-19-18,1 18,36 19,1 19,-1 0,20 18,-1 0,0 19,0 18,-18 1,0 18,-38-19,0 1,-18-1,0 19,-19-37,19 18</inkml:trace>
  <inkml:trace contextRef="#ctx0" brushRef="#br0" timeOffset="14894.66">1563 4242,'0'0,"-19"0,0 0,1 0,-1 0,1 0,18 18,-19-18,0 0,19 19,-18-19,-1 18,1 1,-1-38,38 1,-19-1,0 1,18-1,-18 0,19 1,-1-1,1 19,0 0,-1 19,1-1,-19 20,18-20,-18 19,-18 19,-19-19,18 1,-18-1,0 0,-19 0,37-18,1-1,-20-18,20 0,18-18,0-1,18 1,-18-1,19 19,0-19,-1 19,1 19,18-19,-18 19,18-1,-19 1,20-19,-20 18,19-18,-18 0,0 0</inkml:trace>
  <inkml:trace contextRef="#ctx0" brushRef="#br0" timeOffset="15135.61">1563 4297,'0'0,"-19"-55,19 36,-19-18,19 18,-18 19,36 0,1 19,0 18,18 0,-18 19,-1 0,-18 0,0-1,-18 20,-1-1,-18-18,-1 0,20 0,-19 0,18-19</inkml:trace>
  <inkml:trace contextRef="#ctx0" brushRef="#br0" timeOffset="16767.5">3014 4372,'0'0,"-19"0,1-19,-1 19,19-18,-19 36,19 1,19-1,-19 20,0-20,0 38,0-19,0 0,0 1,0-1,0 0,0-18,0-1,0 1</inkml:trace>
  <inkml:trace contextRef="#ctx0" brushRef="#br0" timeOffset="17016.46">3014 4409,'0'0,"18"-37,-18 18,19 1,0 18,-1-19,19 19,-18 19,0-1,18 1,-19 18,-18-18,19 36,-38-17,1-1,-1 19,-18-19,0 19,0-19,-1 0,1-18</inkml:trace>
  <inkml:trace contextRef="#ctx0" brushRef="#br0" timeOffset="17407.24">3330 4428,'0'0,"37"-19,-18 19,-19-19,18 38,1 0,-19 18,19 0,-19 0,18 19,-18-19,19 0,-19 1,0-1,18-19,-18 1,0 0,-18-38,18 0,-19 1,1-19,-1-1,19 1,-19 0,19 0,19 0,0-1,-19 1,18 19,19-1,-18 0,18 1,0-1,-18 19,18 0</inkml:trace>
  <inkml:trace contextRef="#ctx0" brushRef="#br0" timeOffset="17574.8">3479 4576,'0'0,"-37"19,18 0,38-19,-1 0,19-19,1 0,17 19</inkml:trace>
  <inkml:trace contextRef="#ctx0" brushRef="#br0" timeOffset="18015.54">4056 4409,'0'0,"0"19,-19-1,0 1,19-1,-18 20,-19-1,18 19,19-19,-19 0,19 0,-18 0,18-18,0 0,0-38,18 0,-18 1,19-19,-19-19,19 19,-1-19,-18 0,19 19,-1 0,-18 18,19 0,0 38,-1 0,-18-1,19 19,-1 1,1-1,0 19,-1-19,-18-19,19 20,-19-20,18 1</inkml:trace>
  <inkml:trace contextRef="#ctx0" brushRef="#br0" timeOffset="18166.87">4000 4651,'-19'0,"1"-19,36 1,1 18,37-19,-19 19</inkml:trace>
  <inkml:trace contextRef="#ctx0" brushRef="#br0" timeOffset="18911.34">4688 4800,'0'0,"0"-19,0 0,0 1,0-1,-19 38,19-1,-18 20,18-20,0 20,0-20,0 19</inkml:trace>
  <inkml:trace contextRef="#ctx0" brushRef="#br0" timeOffset="19198.62">5265 4409,'0'0,"-19"-19,19 1,0 36,19 1,-19 0,18-1,1 19,-19-18,19 18,-19-18,18-1,-18 1,19 0,-19-1</inkml:trace>
  <inkml:trace contextRef="#ctx0" brushRef="#br0" timeOffset="19494.53">5321 4428,'0'0,"0"-38,-19 20,19-1,19 19,-19-18,18 36,19-18,1 19,-1-19,0 37,0-18,0-1,1 1,-1 18,-19 0,1-18,-19 18,0-18,-19 18,-18 0,0 0,-19 0,0 19,19-37,0 18,0-37,18 19</inkml:trace>
  <inkml:trace contextRef="#ctx0" brushRef="#br0" timeOffset="20647.09">7497 4483,'0'-18,"-18"18,18 18,0 1,0 18,18 0,-18 1,0-20,19 19,-19 1,0-20,0 1,0-1,18-18,-36 0,18-18,0-19,0-1,18 1,-18 0,0 0,19 0,0-1,-19 20,18-1,1 1,-1 18,1 0,0 18,-1 1,1-1,-1 20,1-1,0 0,-1-18,-18-1,19 1,-1-1,-18 1,19-38,0 19</inkml:trace>
  <inkml:trace contextRef="#ctx0" brushRef="#br0" timeOffset="20872.24">7200 4186,'0'0,"-38"-19,1 1,19-1,-1 19,0-19,19 38,19-19,0 19,-1 18,1-19,-1 1</inkml:trace>
  <inkml:trace contextRef="#ctx0" brushRef="#br0" timeOffset="21062.6">7851 3981,'0'0,"18"-18,1 18,-38 18,19 19,0-18,0 18,0 0</inkml:trace>
  <inkml:trace contextRef="#ctx0" brushRef="#br0" timeOffset="21607.12">9190 4428,'0'0,"0"-19,0 0,0 1,0-1,19 1,-19-1,0 0,-19 19,1 19,-20-19,1 19,-19 18,19-19,18 1,1 0,18-1,0 1,18-19,20 18,-1-18,19 0,-19 19,0-19,0 19,1-1,-20 1,1-1,-19 1,0 18,-37-18,-1-1,-17 1,-1 0,0-19,0 0,0 0,19-19,18 0,1-18,36 0</inkml:trace>
  <inkml:trace contextRef="#ctx0" brushRef="#br0" timeOffset="21814.5">9432 4260,'19'0,"-1"0,1 19,-38-1,19 1,0 18,19 0,-19 1,0-1,18 19,-18-19,19 19,-19-19,0-19,0 20</inkml:trace>
  <inkml:trace contextRef="#ctx0" brushRef="#br0" timeOffset="22263.64">9339 4595,'0'-37,"19"18,18 1,0-1,19 0,0 1,-1-1,1 1,0 18,-19 0,-18 0,-19 18,0 1,-19 18,1-18,-20 18,20-19,-1 20,19-20,-18 1,36-19,1 0,-1 0,20-19,-20 1,19-1,-18-18,0 18,-19 1,18-1,-18 0,19 19,-19 19,0 18,18-18,-18 18,19-18,0-1,-1 19,1-37,-1 19,1-19</inkml:trace>
  <inkml:trace contextRef="#ctx0" brushRef="#br0" timeOffset="22455.23">10120 4446,'0'0,"-18"-37,18 18,-19 1,1 36,18 1,0 0,18 18,1 0,-19 0,18 0,-18 1,0-1,0-19</inkml:trace>
  <inkml:trace contextRef="#ctx0" brushRef="#br0" timeOffset="22943.8">10046 4576,'0'0,"19"-18,-1-1,1 19,18-18,19-1,0 0,-1 1,1-1,-19 1,-18-1,0 0,-1 1,-36 18,18-19,-19 19,0 0,1 19,-19-19,18 37,19-18,0 18,0-19,19 20,18-20,-19-18,38 19,0-38,0 1,0-1,-1-18,-17 0,17-19,-36 19,0 18,-1-18,-36 18,-1 38,19-1,19 1,-19 18,18 0,19 1,-18-20,0 1,-1-1,-18 1,-37 0,0-19</inkml:trace>
  <inkml:trace contextRef="#ctx0" brushRef="#br0" timeOffset="24431.55">7832 4558,'0'18,"0"1,0 0,0-1,0 1,0-1,0 1,-19-38,19 1,0-1,0 1,0-1,0 0,0 1,19-1,-19 1,19-1,-19 0,18 1,1-1,-1 1,1 18,0 0,-1-19,1 19,0 0,-1 0,19 0,-18 19,0-19,-1 18,1 1,-1 18,1-18,-19 18,0 0,19 0,-19-18,0-1,0 1,18 0,-18-1,19-18,-1 0</inkml:trace>
  <inkml:trace contextRef="#ctx0" brushRef="#br0" timeOffset="34199.54">1284 5990,'0'0,"0"-18,0-1,18 1,1-1,-1 19,1 0,18 0,-18 19,-1-1,1 1,-19 18,-19 0,19 0,-18 1,-1-1,1 0,-1 0,0-18,19-1,-18-18,36 19,1-38,0 19,-1 0,19-18,-18 18,0 18,18-18,-37 19,18 0,-18-1,0 1,-18 18,-19-18,-1-1,1 19,0-18,0 0,0-19,-1 18,20-18,-1 0,1-18,18-1</inkml:trace>
  <inkml:trace contextRef="#ctx0" brushRef="#br0" timeOffset="34486.6">1563 5786,'0'0,"18"-38,-18 20,0-1,19 19,0 19,-1-1,19 38,-18-18,0 36,-1 0,-18 19,0 0,-37-18,18 18,-36 0,17-19,-18 1,1-20</inkml:trace>
  <inkml:trace contextRef="#ctx0" brushRef="#br0" timeOffset="35382.43">3442 5935,'-19'0,"19"-19,19 38,-19-1,18 38,1-19,-1 19,1 18,-19-18,19 19,-1-20,-18 1,0-19,0 19,19-19,-19-18,0 18,0-18</inkml:trace>
  <inkml:trace contextRef="#ctx0" brushRef="#br0" timeOffset="35981.9">3795 6065,'0'0,"0"-19,0 1,0-1,0 38,0-1,0 38,0-19,0 19,0 0,19-19,-19 19,18-19,1 0,0-18,-1-1,19 1,-18-19,18-19,-18 1,-1-1,1-18,0 0,-19 0,18-1,-36 1,18 19,0-1,0 0,18 38,-18 0,0 18,19 0,-19 0,18 0,20 1,-20-20,1 1,-1-19,1 0,18-19,-18 1,-1-20,-18 1,0 0,0-19,-18 0,-1 19,1 0,-1 18,0 1,1-1,-1 38</inkml:trace>
  <inkml:trace contextRef="#ctx0" brushRef="#br0" timeOffset="36278.36">4446 5935,'0'0,"0"-19,0 0,0 1,-18-1,36 38,-18-1,19 38,-19 0,18 18,-18 1,19-1,0 1,-1-20,1 1,-1 0,-18-19,19-18,-19-1,0 1</inkml:trace>
  <inkml:trace contextRef="#ctx0" brushRef="#br0" timeOffset="38528.53">4986 5972,'0'0,"-19"0,1-19,18 38,18-19,19 0,1 18,17 1,1-19,19 19,-20-19,20 18,-1 1,1-19,-20 18,-17-18,-1 0,-19 19,1-19,0 0,-38 19,0-19,1 0,-19 18,-1 1,1-1,0 1,-19 18,0-18,1 18,-1-18,0 18,0-19,0 1,1 0,17-19,1 18,0-18,18 19,1-19,-1 0,38 0</inkml:trace>
  <inkml:trace contextRef="#ctx0" brushRef="#br0" timeOffset="38862.58">5730 6214,'0'0,"18"0,-18 18,-18 1,-19-1,18 1,-18 0,0-1,-1 1,-17 18,17-18,-17-1,-1 19,19-18,-1 0,1-1,19-18,-1 19,0-19,19 18,-18-36</inkml:trace>
  <inkml:trace contextRef="#ctx0" brushRef="#br0" timeOffset="39777.25">5916 6102,'0'0,"0"-19,-19 1,38 36,0 20,-19-20,18 19,-18 1,0-20,19 19,-19 1,0-20,18 1,-18-1,0 1,-18-19,18-19,0-18,0 19,0-20,0 1,0 0,0 0,18 0,-18 18,19 0,0-18,-1 37,1-18,-1 18,1 0,18 0,-18 18,-1 19,-18-18,19 18,0 0,-19 1,18-20,-18 19,19-18,-19 0,-19-19,19 18,0-36,0-1,-18-18,36 0,-18-1,0 1,19 19,-1-20,-18 20,19-1,-19 1,19 18,-1 0,-18 18,19 19,-1 1,1-1,0 0,-1 0,-18 0,19 1,-19-20,0 1,18-1</inkml:trace>
  <inkml:trace contextRef="#ctx0" brushRef="#br0" timeOffset="43855.68">8911 5935,'0'0,"-19"0,1 0,18 37,18-19,-18 20,19-1,-19 0,19 19,-19-19,18 0,1-18,18-1,-18 1,-1-19,20 0,-20-19,1 1,-1-1,1-18,0 0,-19 0,18-1,-18 20,-18-19,18 18,0 0,0 38,18 0,1 18,-19 0,18 0,1 0,0 1,-1-1,1-19,-1-18,1 0,18-18,-18-1,-1-18,1 0,0 0,-19-1,0-17,-19 17,0 1,19 19,-18-1,-1 0,1 1,-1 18,0 0,1 0</inkml:trace>
  <inkml:trace contextRef="#ctx0" brushRef="#br0" timeOffset="44935.54">9172 6660,'18'0,"-18"-19,-18 19,-1 19,0 0,1 18,-19 0,-1 0,1 19,0 0,-19 0,0 0,19-19,-19 19,19-1,0-17,0-1,-1-19,20 1,18 0,-19-1,1-18,-1 0</inkml:trace>
  <inkml:trace contextRef="#ctx0" brushRef="#br0" timeOffset="45542.68">9172 6697,'0'0,"18"0,-18 19,19-1,-1 1,1 0,18 18,0 0,1 0,-1 1,0-1,19 0,-19 0,0 0,19 19,-19-19,0 1,-18-1,18-19,-18 20,-1-20,1 1,0-1</inkml:trace>
  <inkml:trace contextRef="#ctx0" brushRef="#br0" timeOffset="46223.78">9172 6697,'18'0,"1"0,-1 0,20 19,-20-19,38 0,-19 18,38 1,-1-19,0 37,19-18,0-1,19 1,0 0,-1-1,1 1,0 0,-19-1,18-18,1 0,-19 19,-19-19,19 0,-18 0,-20 0,1 0,0 0,-19 0,-18 0,18 0,-18 0,-1 0,-36 0</inkml:trace>
  <inkml:trace contextRef="#ctx0" brushRef="#br0" timeOffset="47195.88">8372 7832,'0'0,"-19"-19,0 19,38-18,0 18,-1-19,19 19,1 0,-1 0,-19 0,20 19,-1-1,-19 1,1 0,-19 18,0-19,-19 20,1-1,-1 0,1-18,-1-1,0 1,1-19,-1 0,19-19,0 1,19-19,-1-1,1 1,0 0,18-19,-19 37,1-18,0 19,-19-1,18 0,-36 38,-1 18,0-18,19 18,0 0,0 0,19 1,0-20,-1 20,19-38,1 18</inkml:trace>
  <inkml:trace contextRef="#ctx0" brushRef="#br0" timeOffset="47839.24">9953 7609,'0'0,"-19"-19,1 19,18-18,0 36,-19 1,19-1,0 20,19-20,-19 19,18-18,1 18,-1-37,1 19,0-19,-1 0,1-19,0 19,-1-37,1 18,-1 1,-18-19,0 18,0 0,-18 38,18 18,0 0,18 1,-18 17,0 1,0 0,0 0,0 0,-18-19,18 0,-19-18,1-1,-1 1,0-19,-18-19,18 19</inkml:trace>
  <inkml:trace contextRef="#ctx0" brushRef="#br0" timeOffset="48623.67">11255 7590,'0'0,"-37"-18,18-1,1 19,-1-19,38 19,-1 0,20 0,-1 0,0-18,19 18,-19 0,-18 0,18-19,-19 19,1 0,-19 19,0 18,-19 0,19 0,0 19,-18 0,18 0,-19 18,1-37,18 19,-19-18,0-20,19 1,-18-19,-1 18,1-36,-1-1,19 1,19-1,-1 0,1 1,18 18,0 0,0-19,1 19,17 0,-17 0,-1 0,0-19,0 19</inkml:trace>
  <inkml:trace contextRef="#ctx0" brushRef="#br0" timeOffset="51615.17">10827 5935,'0'0,"0"-19,0 0,0 1,-18-1,18 1,-19-1,0 0,1 19,-1 0,1 19,-1 18,-18 0,18 1,1 17,-1-17,19 17,0 1,19-37,-19 18,18-18,1-1,-1-18,1 0,0-18,18-20,-19 1,1 19,-19-20,19 1,-19 0,0 18,18 19,-18-18,0 36,0 1,0 0,0-1,0 19,19 1,-19-20,18 1,1-1,0-18,-1 0,19 0,-18-18</inkml:trace>
  <inkml:trace contextRef="#ctx0" brushRef="#br0" timeOffset="52247.87">10827 5507,'0'0,"0"-19,-18 19,18 19,0-1,18 1,-18 18,0-18,19 18,-19-19,0 1,0 0,0-38,0-18,0 18,18-18,-18 18,0-18,19 19,-19-1,19 19,-1-19,1 19,-1 19,1 0,0-1,-19 1,18-1,-18 20,0-20,19 1,-1-1,1-18,0-18,-1-1</inkml:trace>
  <inkml:trace contextRef="#ctx0" brushRef="#br0" timeOffset="52919.6">11571 5897,'0'0,"-18"-18,18-1,0 1,-19-1,38 38,-19-1,0 19,18 1,-18 17,0 1,19 0,-19 0,0-19,0 0,0 0,0-18,0 0,19-19,-19-19,0-18,18 18,1-18,-1 0,20 18,-20 1,19-1,-18 0,18 19,0 0,-18 19,0-19,-1 19,1-1,-1 1,-18-1,0 1,-18 0,-1-1,-18 1,0-1,-19 1,0-19,19 0,-19-19</inkml:trace>
  <inkml:trace contextRef="#ctx0" brushRef="#br0" timeOffset="53543.68">11776 5469,'0'-18,"0"-1,0 1,-19 36,38 19,-19-18,0 0,0 18,0-19,19 1,-19 0,0-1,0 1,0-38,0 1,0-1,0 0,18-18,1 0,-19 0,18 0,1 18,-19 0,19 1,-1 18,1 18,-19 20,18-20,1 19,-19 1,19-1,-1-19,-18 1,19 0,-19-1,18-18,1 0,0-18,-1-1,1 0</inkml:trace>
  <inkml:trace contextRef="#ctx0" brushRef="#br0" timeOffset="59582.99">6660 1321,'0'0,"0"74,0-18,0 0,0 0,0-19,0 0,0-18,19-19,-19-19,0 1,18-20,-18-18,19 1,-1-1,-18 0,19 0,0 19,-1-19,1 38,-19-20,0 20,18 18,1 0,-19 18,19 20,18-1,-18 0,-1 19,19-19,-18 0,18 0,0-18,-18 0,18-19,19-19</inkml:trace>
  <inkml:trace contextRef="#ctx0" brushRef="#br0" timeOffset="59886.53">7293 1172,'0'0,"0"-37,-19 18,19 1,0-1,19 38,-1-19,1 0,18 18,19-18,-19 0,0 0,19 0,-37 19,18-19,-19 18,1 20,-38-1,1 0,-19 19,-1 0,1-19,0 19,-19-19,38 0,-1-18,0-1</inkml:trace>
  <inkml:trace contextRef="#ctx0" brushRef="#br0" timeOffset="60191.13">7683 1172,'0'0,"19"-19,-1-18,-18 19,0 36,-18 1,18-1,18 1,-18 18,19-18,18-19,-18 0,37 0,-19-19,0 1,0-1,1 0,-20-18,-18 0,-18 18,-1-18,0 19,-18-1,0 19,-19 0,0 37,19-18</inkml:trace>
  <inkml:trace contextRef="#ctx0" brushRef="#br0" timeOffset="62847.41">10585 6400,'0'0,"0"18,0 1,-18-1,18 20,18-20,-18 1,19-1,0 1,-1-19,19 19,1-38,-1 19,19-19,-1 1,1-1,0-18,0 18,0 1,0 18,-19 0,0 0,0 18,-18 1,18 18,0-18,-18-1,18 1,-18 0,-1-1,1-18,-1 19,1-38,0 19,-1-18,1-1,18 0,-18-18,18 19,19-1,-19 0,0 1,-18-1,36 19,-36 0,18 19,0-1,1-18,-1 19,0-19,0 0,0 0,1-19,-1 1,19-1,-38-18,20 0,-1 0,-19-1,1 1</inkml:trace>
  <inkml:trace contextRef="#ctx0" brushRef="#br0" timeOffset="83703.2">8483 9041,'19'0,"-1"-18,1-1,-19 0,19 1,-19-1,0 1,0-20,-19 20,19-1,-19 1,1-1,-1 19,1-19,-1 19,0-18,-18 36,0-18,18 19,-18 18,19 0,-20 1,20-1,-1 0,19 0,0-18,0 0,19-1,-19 1,18-19,1 0,18-19,0 1,-18-20,18 20,-18-20,-1 1,-18 19,19-1,-19 0,19 19,-19 19,18 0,-18 18,19 0,-19-18,18 18,1-18,0-1,-1 1,1-19,-1 0,1 0,0-19,18 1,-19-1</inkml:trace>
  <inkml:trace contextRef="#ctx0" brushRef="#br0" timeOffset="84407.4">8651 8502,'0'0,"-19"-19,19 1,0-1,-19 0,38 38,-19 18,19-18,-19-1,0 1,0 0,18-19,-18-19,0-18,19 0,-19 18,18-18,-18 0,0-1,19 1,0 19,-19-1,18 0,1 38,-1 0,-18 18,19-19,-19 20,0-1,19-19,-19 1,0 0,18-19,-18 18,19-36,18 18,-18-19,18-18</inkml:trace>
  <inkml:trace contextRef="#ctx0" brushRef="#br0" timeOffset="97592.21">10139 8706,'0'0,"0"-18,-19-1,19-18,0 18,-18 1,18-1,0 1,0-1,0 56,18 0,-18 1,19 17,-19-17,19 17,-19-17,18 17,-18-17,19-1,-19-19,18 20,-18-20,0 1,0-38,0-18,19 18,-19-18,19 0,18 18,-19-18,20 19,-1-1,0 19,0-19,0 38,1-19,-20 19,19-1,-18 1,-19-1,0 1,-19 18,1-18,-19 18,-1-18,-17-1,-1 1,19 0,-19-19,19 0,18 0,0-19,38 19</inkml:trace>
  <inkml:trace contextRef="#ctx0" brushRef="#br0" timeOffset="98438.5">10474 8186,'-19'-19,"19"0,-18 19,18 19,18 0,-18-1,0 19,19 1,-19-1,18 0,1 0,-19 0,0 1,0-1,0-19,19 1,-38 0,19-1</inkml:trace>
  <inkml:trace contextRef="#ctx0" brushRef="#br0" timeOffset="98798.86">10623 8241,'0'0,"18"-18,-18-1,19 1,-19-1,18 19,-36 19,-1-1,-18 1,18-1,1 1,-19 0,18-1,0 1,1-19,36 18,1 1,-19 0,19-1,-1 1,19-1,-18 1,0 0,18-1,-19 1,1-19,0 18,-1-18,1 0</inkml:trace>
  <inkml:trace contextRef="#ctx0" brushRef="#br0" timeOffset="100502.95">11720 8483,'0'0,"-18"0,18-18,-19 18,19-19,0 38,19 18,-19-19,18 20,-18-1,19 19,-19-19,0 19,18-19,-18 19,19-19,-19-19,19 1,-19 0,0-1,-19-18,19-18,0-1,0-18,19 18,-19-18,18 0,1 18,-1-18,20 18,-20 1,19-1,1 19,-20 0,19 19,-18-19,0 18,-1 1,-18 0,0-1,-18 19,-1-18,-18 0,0 18,-19-19,19 1,-1-19,1 19,0-38</inkml:trace>
  <inkml:trace contextRef="#ctx0" brushRef="#br0" timeOffset="101255.07">11999 8074,'0'0,"-18"-19,-1 19,0-18,1 18,18-19,0 38,0-1,0 1,18 18,-18-18,19 18,-19-18,0-1,0 1,0-1,0 1,0 0,0-38,0 0,0 1,0-1,0 1,0-20,0 1,19 19,-19-1,18-18,1 18,-1 19,1 19,0-1,-1 1,-18 0,19 18,-1-19,-18 1,19 0,-19-1,19-18,-19 19,18-19,1 0,-19-19</inkml:trace>
  <inkml:trace contextRef="#ctx0" brushRef="#br0" timeOffset="101431.61">12297 8093,'0'-19,"19"19,-19-19,18 19,1 0,-1-18,1 18,0 0,-1-19,1 19</inkml:trace>
  <inkml:trace contextRef="#ctx0" brushRef="#br0" timeOffset="101695.61">12557 7813,'0'0,"-18"0,-1-18,19 36,0 1,0 0,0-1,19 1,-19 18,18-18,-18-1,0 20,0-20,19 1,-19-1,0 1</inkml:trace>
  <inkml:trace contextRef="#ctx0" brushRef="#br0" timeOffset="102015.32">12818 7832,'0'0,"0"-19,-19 1,19 36,-18-18,-1 19,0 0,-18-1,19 1,-1-1,0 1,1-19,-1 19,19-1,-18-18,36 19,1-19,-19 19,18-19,1 18,0-18,18 19,-19-19,20 18,-1-18,0 0,0 19,0-38</inkml:trace>
  <inkml:trace contextRef="#ctx0" brushRef="#br0" timeOffset="115287.8">8781 10623,'0'0,"18"-19,1 0,0-18,-19 19,0-1,0 0,0 1,-19-19,19 18,-19 0,1 19,18-18,-19 18,1-19,-1 19,0 0,1 0,-19 0,-1 19,1-1,0 20,18-1,-18 0,19-18,-1 18,19-19,0 1,0 0,19-1,-1-18,19 0,-18 0,0-18,18-1,-19 0,1 1,0-1,-1 1,-18-1,0 0,19 19,-1 19,-18 0,19-1,0 19,-19-18,37 18,-19-18,1-1,18 1,0-38,1 19,-1-37,0 19,-18-20,-1 1,1 0</inkml:trace>
  <inkml:trace contextRef="#ctx0" brushRef="#br0" timeOffset="115752.64">8781 9841,'0'0,"0"-18,0-1,0 0,0 38,0 18,0 0,18 1,-18-1,19 19,-19-19,19 0,-19 0,0-18,18 0</inkml:trace>
  <inkml:trace contextRef="#ctx0" brushRef="#br0" timeOffset="116071.53">9004 9897,'0'0,"0"-37,19 18,-19-18,0 18,-19 38,19 0,-19-1,1 19,-1-18,1 18,-20-18,20 18,-1-37,1 19,-1-1,38-18,-1 19,1-19,-1 0,20 19,-20-1,19-18,-18 19,18-19,-18 18,18-18</inkml:trace>
  <inkml:trace contextRef="#ctx0" brushRef="#br0" timeOffset="117375.22">10418 10120,'0'0,"19"-18,-19-1,0 1,0 36,0 1,0-1,0 20,0 17,18-17,-18 17,19-17,-19-1,18 0,-18 0,19-18,-19-1,0 1,19-19,-19 19,-19-38,19-18,0 18,19-18,-19 0,18 0,1-1,18 20,-18-1,18 1,-19-1,20 19,-1 0,-19 19,20-1,-20 1,1-1,-19 1,0 0,-19-1,1 19,-20-18,1 18,0-18,0-1,0 1,18-19,0 0</inkml:trace>
  <inkml:trace contextRef="#ctx0" brushRef="#br0" timeOffset="118543.03">10455 9581,'0'0,"-18"0,18-19,-19 1,0 18,19-19,19 19,0 0,-19 19,18 18,-18 0,19 0,-19 0,18-18,-18 18,0-18,19-1,-19 1,0-38,0 1,0-1,0-18,0 0,0 0,0-1,0 1,19 0,-19 0,0 18,18 1,-18-1,19 19,-19 19,18-1,1 1,0 18,-1-18,-18 18,19-19,-1 1,1 0,-19-1,19-18,-1 19,1-38</inkml:trace>
  <inkml:trace contextRef="#ctx0" brushRef="#br0" timeOffset="118711.52">10827 9506,'0'0,"19"-18,-1 18,1-19,18 19</inkml:trace>
  <inkml:trace contextRef="#ctx0" brushRef="#br0" timeOffset="118943.63">11050 9265,'0'0,"0"-19,0 38,0-1,0 19,0-18,0 18,19 0,-19-18,19 18,-19 0,18-18,-18 0</inkml:trace>
  <inkml:trace contextRef="#ctx0" brushRef="#br0" timeOffset="119318.6">11348 9320,'0'0,"0"-18,0-1,0 1,-18 18,-1 18,0 1,-18-1,0 1,18 18,1-18,-1-19,1 18,18 1,18-19,1 19,18-19,0 0,0 18,-18-18,18 19,-18-1,18-18,-18 19,-1 0,1-19,-19 18,18-18</inkml:trace>
  <inkml:trace contextRef="#ctx0" brushRef="#br0" timeOffset="120607.17">12223 9618,'0'0,"-19"-19,19 1,0 36,0 20,0-1,19 37,-19-18,18 18,-18 1,19-1,-19-18,18 0,1-19,0-18,-19-1,18 1,-18 0,-18-38,18-18,0 18,18-18,-18 0,19 0,-1-1,1 20,0-1,-1 0,1 19,-1 0,20 0,-20 19,1 0,-19-1,18 20,-36-20,18 1,-19 18,1-18,-1-1,-18 19,0-18,-1-19,-17 19</inkml:trace>
  <inkml:trace contextRef="#ctx0" brushRef="#br0" timeOffset="121831.75">12427 9376,'0'0,"0"-18,-18 18,18-19,0 0,0 1,0 36,0 1,0 0,18-1,-18 19,0-18,0 18,19-18,-19-1,0 1,18 0,-18-1,19-18</inkml:trace>
  <inkml:trace contextRef="#ctx0" brushRef="#br0" timeOffset="122119.04">12650 9339,'0'0,"0"-19,19 1,-38-1,19 1,0 36,-18-18,-1 19,1-19,-1 18,-18 1,18 0,1-1,18 1,-19-1,19 1,19-19,-1 19,1-1,-1-18,1 19,18-19,-18 18,18-18,0 19</inkml:trace>
  <inkml:trace contextRef="#ctx0" brushRef="#br0" timeOffset="150047.19">8799 11906,'0'0,"19"-111,-38 92,1 0,-1 19,1-18,-20 36,1-18,0 19,0 0,0 18,-1-19,1 38,19-19,18 1,0 17,0-17,18-20,19 1,1-19,-1 0,0-19,0 1,0-20,1 1,-20-19,1 19,-1 0,-18 18,0-18,0 19,0 36,0 1,0 18,19-18,-19 18,19 0,-1-18,1-1,-1 1,1-19,0 18,-1-36,19 18,-18-19</inkml:trace>
  <inkml:trace contextRef="#ctx0" brushRef="#br0" timeOffset="151033.59">8874 11255,'0'0,"0"-18,-19-1,1 0,18 38,0 0,0 18,18 0,-18 0,19 0,-19 19,0-19,18-18,1 18,-19-18,19-1,-19 1,18-19</inkml:trace>
  <inkml:trace contextRef="#ctx0" brushRef="#br0" timeOffset="151454.67">9153 11292,'0'0,"0"-18,19-1,-1 19,-18-18,0 36,-18 1,-1-1,0 1,-18 0,19-1,-1 1,0-1,1 1,-1-19,19 19,19-1,-1-18,1 0,0 0,18 0,0 19,-18-19,18 0,-19 18,20 1,-20-19,1 19,-1-19</inkml:trace>
  <inkml:trace contextRef="#ctx0" brushRef="#br0" timeOffset="152575.01">12743 11144,'0'0,"0"-38,-18 20,18-1,0 0,-19 1,38 36,-19 1,18 18,1 19,0 0,-1 0,1 0,18-1,-18-17,18-1,-37 0,18-18,1-1,-19 1,0-38,-19 1,19-20,19 20,0-19,-1-1,19 1,1 19,17-20,-17 20,-1 18,0-19,0 38,1-19,-20 18,1 20,-1-20,-18 1,-18 18,-1-18,-18 18,-19-19,19 1,0 0,-1-19,1 0,0 0</inkml:trace>
  <inkml:trace contextRef="#ctx0" brushRef="#br0" timeOffset="153054.18">13171 10492,'0'0,"-18"-18,-1-1,19 1,-19-1,1 19,36 0,-18 19,19 18,-19-19,19 20,-1 17,-18-17,19-1,-1 0,-18-18,19 18</inkml:trace>
  <inkml:trace contextRef="#ctx0" brushRef="#br0" timeOffset="153456.12">13469 10530,'19'-38,"-38"76,38-94,-38 74,0-18,1 19,-19 0,18-1,0 1,1-1,-19 1,37 0,-19-19,0 18,19 1,19-1,0-18,18 0,0 19,0-19,-18 19,18-1,-18-18,18 0,-19 19,1-19,-19 18,19-36,-19 36,-19-18</inkml:trace>
  <inkml:trace contextRef="#ctx0" brushRef="#br0" timeOffset="156279.71">10269 12167,'0'0,"0"-19,-18 19,18 19,0-38,-19 38,19-1,0 1,0 0,19-19,-1 18,1-18,18 19,0-38,0 19,1-18,17-20,-17 1,17 0,-17 0,-1-1,0 20,0-1,-18 1,-1-1,1 19,0 0,18 19,-19-1,20 1,-1 18,0 0,0-18,0-1,-18 20,0-38,-1 18,1-18,-19-18,19-20,-19 20,18-1,1-18,-1 18,20 1,-1 18,0-19,0 19,19 0,0 0,0 0,-1 0,1 0,0-18,-19 18,0-19,1 19,-20-19,1-18,-1 19,-18-1,0-18</inkml:trace>
  <inkml:trace contextRef="#ctx0" brushRef="#br0" timeOffset="157335.53">10232 11720,'0'0,"0"-18,0-1,-19 0,1 1,-1-1,1 1,-1 18,0 0,-18-19,0 38,18-19,-18 37,18-19,1 20,-1-1,19-19,19 20,-1-20,1 1,0-1,18-18,-18 19,18-38,0 19,-18-18,-1-19,1 18,-1 0,1-18,0 19,-19-1,18 19,-18-19,19 19,-19 19,18-19,1 19,0-1,-1 1,19-1,-18 1,0-19,-1 0,1 0,18-19,-18 1,-1-1</inkml:trace>
  <inkml:trace contextRef="#ctx0" brushRef="#br0" timeOffset="158456.44">10251 11274,'0'0,"-19"-19,19 1,0-1,-19 0,19 1,0 36,19 1,-19 18,19-18,-19 18,18-18,-18-1,19 1,-19-1,0-36,0-1,0-18,18 0,-18 0,19 18,0-18,-19 0,18 18,-18 0,19 19,-19 19,18 18,-18 0,19-18,-19 18,19-18,-19-1,18 1,-18 0,19-1</inkml:trace>
  <inkml:trace contextRef="#ctx0" brushRef="#br0" timeOffset="158631.51">10604 11199,'0'0,"0"-18,19 18,-1-19,1 19,-1 0,1 0,18-18,-18 18</inkml:trace>
  <inkml:trace contextRef="#ctx0" brushRef="#br0" timeOffset="158856.44">10827 10939,'0'0,"0"-19,-18 19,18 37,0-18,0 18,0-18,0 18,18 0,-18-18,19 18,-19-18,18-1</inkml:trace>
  <inkml:trace contextRef="#ctx0" brushRef="#br0" timeOffset="159240.01">11032 10957,'0'0,"0"-18,0-1,0 1,-19 18,1 18,-1 19,0-18,1 18,-1-18,19 18,-18-18,-1-19,19 18,0 1,19 0,-1-1,1-18,-1 19,1-19,18 18,-18 1,-1-19,1 19,0-19,-19 18,18-18,-18 19,19-38</inkml:trace>
  <inkml:trace contextRef="#ctx0" brushRef="#br0" timeOffset="159911.57">11571 11534,'0'0,"-18"-37,-19 18,18 1,0-1,1 19,18-18,0 36,0 1,18-1,-18 20,0-1,19 0,-19 0,19-18,-19 18,18-18,-18-1,0 1,19-19,-19-19,0 1,18-1,-18 0,19 1,0-1,-1 1,19-1,-18 19,18-19,-18 19,18 0,-18 19,-1-19,1 0,-19 19,0-1,-19 1,1-1,-20 1,20 0,-19-1,-1-18,1 19,19-19,-1-19</inkml:trace>
  <inkml:trace contextRef="#ctx0" brushRef="#br0" timeOffset="160392.57">11571 10976,'0'0,"0"-19,-18 19,18-18,-19 36,19 1,0 0,0 18,0 0,0 0,19 1,-19-20,0 1,0-1,0 1,18-38,-18 1,0-1,19-18,0 0,-19-1,18 1,1 19,-19-1,18 0,1 1,0 36,-1-18,-18 19,19 18,-1 0,1 1,-19-1,19-18,-19 18,18-19,1-18</inkml:trace>
  <inkml:trace contextRef="#ctx0" brushRef="#br0" timeOffset="160559.41">11943 11069,'0'0,"0"-19,19 19,0 0,-1-18,1 18,-1 0,1-19</inkml:trace>
  <inkml:trace contextRef="#ctx0" brushRef="#br0" timeOffset="160775.7">12148 10790,'0'0,"0"-19,-19 1,19 36,0 20,0-20,0 19,0 1,0-1,0-19,19 20,-19-20,0 1,19-1</inkml:trace>
  <inkml:trace contextRef="#ctx0" brushRef="#br0" timeOffset="161094.4">12260 10809,'0'-19,"0"38,18-57,-36 57,-1 0,1 18,-1-19,19 1,-19 0,19-1,0 1,0-1,19-18,-19 19,37-19,-18 0,18 19,-18-19,18 18,-19 1,1-19,0 18,-1 1,1 0,-1-1</inkml:trace>
  <inkml:trace contextRef="#ctx0" brushRef="#br0" timeOffset="166110.03">7237 9153,'0'0,"-37"-93,18 74,19 1,-19 36,19 1,-18 0,18 18,0 0,0 0,0 0,18 1,-18-20,19 1</inkml:trace>
  <inkml:trace contextRef="#ctx0" brushRef="#br0" timeOffset="166271.6">7014 8818,'0'0,"-38"-37,20 18,18 1,-19 18,38 18</inkml:trace>
  <inkml:trace contextRef="#ctx0" brushRef="#br0" timeOffset="166503.7">7311 8837,'0'0,"19"0,-1 0,1 0,-19 18,19-18,-19 19,18-1,1 20,-19-20,18 19,-36 1,18 18,-19-19,1 0,-20 0</inkml:trace>
  <inkml:trace contextRef="#ctx0" brushRef="#br0" timeOffset="166711.51">6846 9172,'0'0,"-19"-19,1 19,-1 19,1 18,18-19,0 20,18-1,1 0,18 0,0 0,19-18,19 0</inkml:trace>
  <inkml:trace contextRef="#ctx0" brushRef="#br0" timeOffset="167214.88">7423 10734,'0'0,"0"-18,0 36,0 19,0-18,18 0,-18 18,0-19,0 1,0 0</inkml:trace>
  <inkml:trace contextRef="#ctx0" brushRef="#br0" timeOffset="167375.73">7423 10511,'0'0,"0"-19,-19 1,1 18,-1-19,38 38</inkml:trace>
  <inkml:trace contextRef="#ctx0" brushRef="#br0" timeOffset="167551.56">7572 10585,'0'19,"0"0,18-1,-18 19,0-18,0 0,19-1,-19 1,-19-1</inkml:trace>
  <inkml:trace contextRef="#ctx0" brushRef="#br0" timeOffset="167710.54">7553 10511,'0'0,"0"-19,-19 1,1-1,18 1,-19 18</inkml:trace>
  <inkml:trace contextRef="#ctx0" brushRef="#br0" timeOffset="167944.04">7646 10437,'19'0,"-19"-19,18 38,1-19,-1 18,-18 19,19 1,-19-1,0 37,-19-18,1 18,-19 1,-1-19,1-1</inkml:trace>
  <inkml:trace contextRef="#ctx0" brushRef="#br0" timeOffset="168119.56">7200 10864,'0'0,"-19"-37,-18 0,37 18,-19 19,1 0,18 19,-19 18,38 0,-19 19,18 0,19-19,19 0</inkml:trace>
  <inkml:trace contextRef="#ctx0" brushRef="#br0" timeOffset="168686.04">7423 12632,'-19'0,"19"-19,0 1,-18 18,18 18,-19-18,19 19,0-1,0 1,0 0,0-1</inkml:trace>
  <inkml:trace contextRef="#ctx0" brushRef="#br0" timeOffset="168840.05">7348 12334,'0'0,"0"-56,0 19,0 0,-18 18,18 1,18 18,-18 18,0 1</inkml:trace>
  <inkml:trace contextRef="#ctx0" brushRef="#br0" timeOffset="169023.4">7516 12483,'0'0,"18"0,-18 19,19-19,-19 18,0 1,0-1,0 1,0 0,0-1,0 1</inkml:trace>
  <inkml:trace contextRef="#ctx0" brushRef="#br0" timeOffset="169191.75">7516 12371,'0'-55,"-19"36,19-18,-18 18,18 1,0-1,18 38,-18-1</inkml:trace>
  <inkml:trace contextRef="#ctx0" brushRef="#br0" timeOffset="169374.69">7665 12353,'18'0,"-36"0,36 18,1-18,-38 19,1 0,18-1,0 1,-19-1,19 1</inkml:trace>
  <inkml:trace contextRef="#ctx0" brushRef="#br0" timeOffset="169503.66">7590 12036,'0'-37,"0"74,-37-111,18 55,1 19</inkml:trace>
  <inkml:trace contextRef="#ctx0" brushRef="#br0" timeOffset="169719.64">7813 12111,'0'0,"19"0,0 0,-1 0,1 18,-1 20,1-20,18 38,-37-19,0 19,0 0,-18 0,-20-19</inkml:trace>
  <inkml:trace contextRef="#ctx0" brushRef="#br0" timeOffset="169879.14">7255 12557,'-186'-37,"372"74,-409-55,205 36,-1 1,19 18,19 0,-1 1,19-1,19-19</inkml:trace>
  <inkml:trace contextRef="#ctx0" brushRef="#br0" timeOffset="211536.03">16352 3795,'0'0,"94"-186,-94 149,0 0,0-1,-19 20,19-19,-19 18,1 0,-20 19,20-18,-19 18,-1 18,1-18,-19 19,19 18,19 0,-1-18,0 18,1 0,36-18,-18 18,19-37,0 19,-1-19,19-19,1 1,-1-1,0 0,-18 1,18-1,-19 19,1-18,0 18,-19 18,18 19,-18 1,0 17,0 20,-18-19,18 0,0-1,-19 1,19-19,0 1,-19-20,19 1,0-1,19-18,-19-18,19-19,-1 18,20-18,-1 0,0-1,0 1,0 0,1 18,-20 1,19-1,-18 1,-19-1,0 38,0-1,-19 1,19 18,-18 0,-1 19,19-19,0 0,0-18,19 0,-19-1,18 1,1-19,18-19,-18 1,-1-1,1-18,0 0,-19-1,-19-17,19 17,-37 1,18 19,-18-20,0 38,0-18,-1 18,1 18</inkml:trace>
  <inkml:trace contextRef="#ctx0" brushRef="#br0" timeOffset="212047.65">16464 3144,'0'0,"-56"-19,19 1,-19-1,0 19,19 0,-19 0,1 19,-20 18,19 19,1 0,-1 18,0 19,19 0,18 19,1-1,18 1,18-19,1 0,37-19,-1 1,38-19,0-1,19-36,0 0,-1-1,1-36,0-1,-38-18,0-19,-18-18,-19-1,-18-18,-19-18,-19 18,-18-19,0 37,-19-18,0 38,1-1,-20 0,1 37,-1 1,19 18</inkml:trace>
  <inkml:trace contextRef="#ctx0" brushRef="#br0" timeOffset="212391.24">14753 3944,'-19'0,"38"0,18-19,0 19,37-18,1 18,18-19,0 19,-19 0,1-18,-19-1</inkml:trace>
  <inkml:trace contextRef="#ctx0" brushRef="#br0" timeOffset="212654.54">15329 3628,'0'0,"-18"-19,-1 19,0-19,38 38,0-19,-1 19,20-1,-20 1,1-1,-1 1,1 18,0-18,-19 0,0 18,-19 0,0 0,1 0,-1 1,1-1,-1 0</inkml:trace>
  <inkml:trace contextRef="#ctx0" brushRef="#br0" timeOffset="213416.09">17469 3628,'0'0,"-56"0,19 0,-1 0,1 0,19 0,-1 0,0 0,1 0,-1 0,19 18,0 1,0-1,0 1,19-19,18 19,0-19,38-19,36 19,20-19,36-18,0 19,1-1,-1 0,-18 19,-37-18,-1-1,-36 19,-19 0,-19-18,-19 18,1 0,0 0</inkml:trace>
  <inkml:trace contextRef="#ctx0" brushRef="#br0" timeOffset="214174.95">19348 3516,'0'0,"18"-19,1-18,-19 0,18 18,-18-18,-18 19,18-1,-19 0,-18 1,0 18,0 18,-19 1,19 0,-19-1,19 19,18 1,0-20,1 19,18-18,18 0,1-19,18 0,0-19,1 19,-1-19,0 1,-18-1,-1 19,1 0,-1 19,-18 18,0 0,0 0,0 19,0 0,0-19,0 19,0-19,0-18,0 0,19-38,-19 0,19 1,-1-19,1-1,18 20</inkml:trace>
  <inkml:trace contextRef="#ctx0" brushRef="#br0" timeOffset="214415.31">19701 3572,'0'0,"-18"0,-1-19,0 19,1 0,-1 0,0 0,19 19,-18 18,-1 0,19 0,-18 19,18-18,0-1,0 0,0 0</inkml:trace>
  <inkml:trace contextRef="#ctx0" brushRef="#br0" timeOffset="-214569.07">19459 3237,'0'0,"-56"-19,-18 1,18-1,0 1,1 18,-1 18,0 1,0-1,0 20,1 17,17 1,-17 0,17 18,1 19,19 0,-1 1,19-1,0-19,37 0,19-36,18-1,19 0,19-37,18 0,0-19,1-18,-20 0,-18-19,0-18,-37-1,0-18,-37 0,-1 19,-18-1,-37 1,0 18,-19 0,-18 19,-1 19,1-1,-1 0,1 19,-19 19</inkml:trace>
  <inkml:trace contextRef="#ctx0" brushRef="#br0" timeOffset="-214160.16">18343 3330,'-19'0,"38"19,0-1,-1 1,38-1,-19 1,19 0,19-1,-20-18,20 19,-19-38,-19 19,0 0,0 0,-74 19,18-1,-18 1,-19 18,19 0,-19 1,19 17,-19 1</inkml:trace>
  <inkml:trace contextRef="#ctx0" brushRef="#br0" timeOffset="-213537.82">17580 3497,'0'0,"-18"-55,-1 17,1 1,-1 0,0 18,-18 1,18-1,1 19,-19 0,18 19,-18 18,18-18,1 18,-1 0,19 0,0 0,19-18,-1 0,1-19,18 0,-18-19,18 0,-19 1,1-1,0-18,-19 18,18 1,1 18,0 18,-1 1,19 0,-18-1,18 1,0-19,1 0,17 0,-17-19,-1 1,0-20</inkml:trace>
  <inkml:trace contextRef="#ctx0" brushRef="#br0" timeOffset="-212388.45">19608 4204,'0'0,"-19"-18,1 18,-1 0,38 0,-1 0,1 18,18 20,1-20,-20 38,1-19,-1 19,-18 0,0 0,-18 18,-19 0,-19 1,0-1,-19-18,1 0,-19 0,19-38,-1 1,19-19,-18-19,37-18,0-19,18 1,19-20,0 1,19-1,-1 1,1 18,-1 0,-18 19,19 0,-19 0,19 18,-19 0,-19 19,0 19,1 0,-19-1,18 19,-18 1,0-20,18 1,-18 18,18-18,1-19,-1 18,0-18,38-18,-19-1,37-18,-18 18,18-18,-18 0,18 18,-19 1,1-1,-19 0,19 19,-1 0,1 0,-1 19,1 0,0-1,18 1,0 18,0 0,0 0</inkml:trace>
  <inkml:trace contextRef="#ctx0" brushRef="#br0" timeOffset="-211937.15">19850 5395,'0'-19,"-19"-18,19 19,-18-20,-19 20,-1-1,1 1,0-1,-19 38,19-19,-19 37,19-19,0 20,-1 17,20-17,-1-20,19 19,19-18,-1-19,1 0,18-19,19 1,-19-1,0-18,1 18,-20 1,1-1,0 1,-1 18,-18-19,19 38,-1-19,20 18,-1-18,-19 19,38-38,-19 19</inkml:trace>
  <inkml:trace contextRef="#ctx0" brushRef="#br0" timeOffset="-210073.04">20092 3646,'18'0,"1"0,0 0,18-18,19 18,-1 0,20 0,18-19,37 19,0 0,38-19,-19 19,18 0,0-18,-36 18,-1-19,-18 19,-38 0,0 0,-18 0,-19 0,-18 0,18 0,-18-18,-38 18</inkml:trace>
  <inkml:trace contextRef="#ctx0" brushRef="#br0" timeOffset="-208888.87">20985 3144,'0'0,"-19"-19,1 19,-1-18,0 18,1-19,-19 38,-1-19,1 18,0 1,0 18,18 0,-18 1,37-1,-19-19,19 20,19-1,18-19,0-18,19 0,0-18,0-1,-19 1,19-20,-38 1,20 0,-20 18,-18 1,19-1,-19 1,18 36,1 1,0-1,-1 20,1-20,18 1,0-1,0-18,19 0</inkml:trace>
  <inkml:trace contextRef="#ctx0" brushRef="#br0" timeOffset="-205257.1">6251 1172,'0'0,"-19"19,1-1,-1 19,0 19,19 19,-18-1,18 0,0 20,0-39,18 20,20-19,-1-19,37-19,38 1,18 0,19-38,18-18,1 0,-1-1,1-36,18 0,-19-20,0 1,-18 0,-18 0,-38 0,-38 19,1-19,-56 19,-37 18,-19-19,-37 38,-18-19,-1 38,-18 18,-19 0,-37 37,0 0,0 38,0-1,18 38,38 36,56 1,36-19,76 1</inkml:trace>
  <inkml:trace contextRef="#ctx0" brushRef="#br0" timeOffset="-198722.04">20631 2716,'0'0,"0"-18,0-1,0 0,19 1,-19-1,0 0,0 1,-19 18,19 18,0 1,0 18,0 1,-18-1,18 19,-19-19,19 19,0-1,0-17,0 17,0-17,0-1,0 0,0 0,19 0,-19-18,0 0,18-19,-18 18,0 1,19-19,-19-19,0 1,19-1,-19 0,0 1,18 18,-18-19,19 19,-19-18,18 18,1-19,18 19,-18-19,37 1,-19 18,0-19,19 1,0 18,-19-19,19 19,-1 0,-17 19,-1-19,-19 18,20 1,-20-1,-18 1,19 18,-38-18,19 18,-37 0,18 0,-36-18,-1 18,0 0,-18-18,-1 0,1-1,-1 1,20-1,-1-18,0 0,19-18,18 18,0-19,1 19</inkml:trace>
  <inkml:trace contextRef="#ctx0" brushRef="#br0" timeOffset="-197481.32">22659 3423,'0'0,"19"-19,-1-18,-18 19,19-1,-19-18,-19 18,19 1,0-1,-18 19,-1-19,-18 38,0 0,-1-1,1 1,0 18,0 0,18-18,1 18,18-18,37-1,-19-18,20 0,-1 0,19-18,-19 18,-19 0,1-19,0 38,-1-19,1 18,-19 19,18-18,-18 37,19-19,-19 0,0 0,19 1,-19-1,0-18,0-1,18-36,-18-1,38-18,-20-1,19 1,19 0,-19 18,1-18,17 19,-36 18,18 0,-18 0,-19 18,0 19,0-18,-19 18,-18 0,-19 19,19-18,0-20,0 19,18-18,0-19,1 19,36-38,1 0,18 1,0-1,19 1,0-20,0 20,-19-20</inkml:trace>
  <inkml:trace contextRef="#ctx0" brushRef="#br0" timeOffset="-196872.45">23273 3274,'-465'-74,"930"148,-1042-130,484 94,0 17,0 1,19 19,18 18,19-19,18 19,38-18,-1-1,38-18,37-19,0 0,19-18,18-19,-18-19,-1-18,-18 0,0-38,-18 1,-19-19,-1-19,-36 19,0-18,-38 18,0 0,-36 0,-20 37,-18 0,-18 19,-20 37,1 18,0 20,0 17,37 20,0 18,18 18,38 1,37 0,0-1,56-18,0 0,37-37,18-19,19-18,-18 0,0-57,-1 1,-36-19,-1-18,-37-1,1-18,-20 0,-36 19,-1 0,-55 18,-1 19,-36-1,-1 38,0-18</inkml:trace>
  <inkml:trace contextRef="#ctx0" brushRef="#br0" timeOffset="-196384.79">21803 3386,'0'0,"-18"-19,-1 19,19-18,-18 18,18-19,0 38,37-19,-19 0,20 18,-1-18,19 0,-19 19,0-1,-18-18,18 19,-37 0,18 18,-18 0,-18 0,-19 0,-1 1,-17 17,-1-17,0 18,19-19</inkml:trace>
  <inkml:trace contextRef="#ctx0" brushRef="#br0" timeOffset="-195473.62">23180 4018,'0'0,"-19"0,19-18,19 18,-19 18,19-18,-1 38,1-20,-1 19,-18 19,19-19,-38 19,19 0,-18 18,-1-18,-18 0,0 0,0 0,-19-19,0 0,-18-18,18-1,-19-18,1 0,-1-18,20-1,-1-37,19 19,18-19,19-18,19 18,-1-18,1 18,-1 0,1 19,-19 0,19 18,-19 0,18 19,-36 19,-1 0,-18 18,0 0,-1 0,1 0,0 1,0-1,18-19,1 1,-1 0,0-19,38-19,-19 0,19-18,18 0,-19 18,1-18,18 0,-18 18,-1 1,-18-1,19 19,0 19,-1-1,1 1,-1 0,1 18,0 0,18 0</inkml:trace>
  <inkml:trace contextRef="#ctx0" brushRef="#br0" timeOffset="-194968.51">23533 5004,'0'19,"0"0,0-1,0 1,-18 18,18 0,0 19,0-19,0 19,0-19,0 0,0 1,0-20,0 1,0-38,18 1,1-1,18-18,0 0,19-1,-19 20,19-1,0 1,-19 18,1 18,-1-18,0 19,-18 18,-1-18,-36 18,-1-19,-18 1,0 0,-1-1,-36 1</inkml:trace>
  <inkml:trace contextRef="#ctx0" brushRef="#br0" timeOffset="-184144.68">20017 2865,'-18'-19,"-1"1,1-1,-1 1,0 18,-18-19,19 0,-20 1,20 18,-19-19,-1 19,-17-18,17 18,-18 0,1 0,17 18,-17-18,-1 19,0-1,19 1,-19 0,19 18,-19-19,19 1,0 18,18-18,-18 18,0-18,18 18,-18 0,18 0,-18 0,0 1,18-1,-18 0,0 0,0 0,18 1,-18-1,18 0,1 0,-1 0,0 19,1 0,18 0,-19 0,0 0,19-1,-18 1,18 0,-19 18,19-18,0 0,0 18,19-18,-19 0,18 0,-18 18,19-18,0 0,-1 18,20 1,-20-1,1 1,-19 18,18-19,1 19,-19-19,19 1,-1-19,-18 18,19-18,-1 0,1-1,0 1,-1-19,19 19,-18-19,18 1,-18 18,18-19,0 0,-18 0,18 0,0 1,19-20,-19 19,19-18,-19 18,19-18,0-1,0 1,-19-19,19 19,-1-19,-17 0,18 0,-19-19,19-18,-19 18,19-18,-19-19,0 0,0 1,-18-1,18-19,-18 19,-1-18,1 18,-1 0,1-18,0 0,-1 18,1-19,-19 1,18 0,-18 18,19-19,-19 1,0 18,0 0,0-18,0 18,-19 0,19 0,0 1,-18-1,18 0,0-18,-19 18,19 0,-18-18,18 18,-19-19,19 20,-19-20,1 19,18-18,-19 18,19-18,0 18,0 0,0 0,0 19,-18-19,18 0,-19 1,0-1,1 0,-1 0,-18 0,0-18,0 18,-19-18,19 18,-1-18,1 18,0 18,0-17,18 17,0 20,1-1,-1 1,1-1,-1 19,-18 0,18 19,-18-1,0 1,-19 18</inkml:trace>
  <inkml:trace contextRef="#ctx0" brushRef="#br0" timeOffset="-179008.75">18231 3311,'-18'0,"18"-18,-19 18,19-19,-18 19,18 19,-38-19,20 0,-19 0,-38 18</inkml:trace>
  <inkml:trace contextRef="#ctx0" brushRef="#br0" timeOffset="-169584.38">10809 10455,'0'-18,"0"-1,0 0,-19 1,19-1,-19 19,19-18,0-1,-18 19,18-19,-19 19,19-18,-18 18,18-19,-19 19,19-18,-19 18,19-19,-18 19,-1 0,1 0,-1 0,0 0,1 0,-1 0,1 0,-1 0,0 19,1-19,18 18,0 1,-19-19,19 18,0 1,0 0,0-1,0 1,0 18,19-18,-19-1,18 1,-18-1,19 1,0-19,-1 19,1-1,-1-18,1 19,0-19,-1 0,1 0,-1 0,1 0,0 0,-1 0,1-19,-1 1,1 18,0-19,-19 0,18 1,1-1,-19-18,18 18,-18 1,0-1,0 1,0-20,0 20,0-1,0 1,-18-1,18 0,0 38,0 0,0 18,18-19,-18 1,19 18,-19-18,19-1,-1 1,1 0,-1-1,1 1,0-19,18 0,0 0,0-19,1 19,-1-18,0 18,0-19,0 0,1 1,-20 18,1-19,-19 1,18 18,-18-19,-18 19</inkml:trace>
  <inkml:trace contextRef="#ctx0" brushRef="#br0" timeOffset="-169049.63">10846 10399,'0'-18,"0"-1,0 1,0-1,0 0,-19 1,19-1,0 1,-18 18,18-19,-19 19,0 0,1 0,-1 0,1 0,-1 0,0 19,1-19,-1 18,1 1,-1-1,0 1,19 18,-18-18,18 18,0 0</inkml:trace>
  <inkml:trace contextRef="#ctx0" brushRef="#br0" timeOffset="-167722.15">19571 5190,'-19'-18,"19"-1</inkml:trace>
  <inkml:trace contextRef="#ctx0" brushRef="#br0" timeOffset="-159608.49">22827 5432,'0'0,"37"37,19 19,-1-19,1 1,0-1,0 0,0 0,-1-18,1 18,0 0,0-18,0 0,18-1,-18-18,18 19,1-19,18 0,-19-19,19 19,0-18,0-1,0-18,0-1,19-17,-19-1,-19 0,1-18,-20-1,1-36,-18-1,-20 0,1 1,-19-19,-19 18,19 0,-18 1,-20-1,20 0,-20 1,1-19,0 18,0 0,-19 1,0-1,-18 19,-1 0,-18 19,0-19,-18 18,-1 19,1-18</inkml:trace>
  <inkml:trace contextRef="#ctx0" brushRef="#br0" timeOffset="-123857.61">12539 9358,'-19'0,"19"-19,-18 19,-1 0,0 19,19-1,-18 1,18-1,0 20,0-1,0 0,0 0,0 0,18 1,-18-20,0 1,0-1,0 1,0 0,0-38,0 0,19 1,-19-19,19-1,-1 1,-18 0,19-19,-1 19,1 0,0 18,18-18,-19 18,1 1,0 18,18-19,-19 19,20 0,-1 19,-19-19,1 0,18 18,-18 1,-19 0,18 18,-18-19,19 20,-19-20,0 1,19 18,-19-18,0-1,18-18,-18 19,19-19,-1-19,1 19,18-18,0-20,1 20,-1-19,0 18,0-18,-18 18,-19 1,-19 18</inkml:trace>
  <inkml:trace contextRef="#ctx0" brushRef="#br0" timeOffset="-123009.68">12427 9506,'19'-18,"-38"18,1 18,-1 20,19-20,0 1,0 18,0-18,0-1,0 1,19-19,-19 18,18-36,-18-1,19-18,-1 18,1-18,0 0,-1 0,19 0,-18-1,0 20,-1-1,19-18,-18 18,0 1,-1 18,19-19,-18 19,0-18,-1 18,1 0,-1 0,1 0,0 18,-19 1,0-1,0 1,0 18,0 0,0 1,18-20,-18 19,19-18,-1 18,1-18,18-19,19 0,-19 0,0 0,19 0,-19-19,19 1,-18-1,-20 0</inkml:trace>
  <inkml:trace contextRef="#ctx0" brushRef="#br0" timeOffset="159510.47">16092 3404,'0'0,"-74"-37,-1 19,1-20,37 38,-19-18,37 18,1-19,-1 19,38 19,-1-1,19 1,56 0,38 36,55-17,37 36,37-18,38 18,0 19,37-18,18-1,0 1,1-1,-1 0,1 1,-1-1,-18 1,-19-20,-18 20,0-19,-38 18,-37-18,-37-19,-18 19,-56-19,-19-18,-38-1,-17 1,-20-19</inkml:trace>
  <inkml:trace contextRef="#ctx0" brushRef="#br0" timeOffset="159990.2">18455 3256,'0'0,"-75"-19,38 0,18 1,38 18,18 0,38 18,55 20,0-1,38 0,18 19,18 0,19-1,1 20,18-19,-1 18,20 1,-1-1,38 0,0 1,-19-1,0 1,18-20,-36 20,-1-19,-18-1,-37 1,-19-19,-37 1,-38-1,-18-19,-37-18,-19 19,-37-38,-18 19</inkml:trace>
  <inkml:trace contextRef="#ctx0" brushRef="#br0" timeOffset="160383.15">21673 3386,'0'0,"-37"-37,18 18,19-18,37 37,19 18,37 1,19 0,18 18,19 0,18 0,1 0,18 19,0-19,19 19,-1 0,1-19,-19 19,-19 0,1-19,-19 0,-19 1,-37-1,-19-19,-37 1,-18 0,-38-19,-36-19</inkml:trace>
  <inkml:trace contextRef="#ctx0" brushRef="#br0" timeOffset="160839.13">16818 4428,'0'0,"37"37,0-19,56 20,19-20,36 19,38 1,38-1,36 0,19 19,37-19,1 19,36 0,1 0,-1-1,1 20,-20-19,-17-1,-20 1,-18-19,-18 19,-38-19,-55 1,-1-1,-55-19</inkml:trace>
  <inkml:trace contextRef="#ctx0" brushRef="#br0" timeOffset="161231.09">19069 5469,'-56'19,"19"0,18-19,19 18,37 1,38-1,18 20,37-20,19 1,37 18,18-18,20 18,17 0,20 0,18-18,-19 18,19 0,0 1,-18-20,-19 19,-19-18,-18 0,-38-19,-18 0</inkml:trace>
  <inkml:trace contextRef="#ctx0" brushRef="#br0" timeOffset="161639">20241 3535,'0'0,"-19"-38,19 1,0 19,37 18,19 18,18 19,38 1,37 36,0 0,37 1,37 18,0 0,19 0,0-19,18 1,-18-1,0-18,0 18,-19-18,-18 0,-19 0,-19-19</inkml:trace>
  <inkml:trace contextRef="#ctx0" brushRef="#br0" timeOffset="166669.81">1284 484,'0'-19,"18"0,-18 1,0-1,0 1,0-1,19 38,-19-1,18 1,-18-1,0 20,0 18,0-19,0 19,19-19,-38 0,19 19,0-38,0 20,0-20,0 1,0-1,0-36,19-1,0 19,-19-18,18 18,1-19,-1 19,20 0,-20-19,19 19,-18 0,18 0,1 0,-20 0,19 0,-18 0,0 0,-1 0,1 0,-19-18</inkml:trace>
  <inkml:trace contextRef="#ctx0" brushRef="#br0" timeOffset="166895.51">1935 558,'0'-18,"18"18,1 0,0 0,18-19,19 19,-19 0,19 0,-19 19</inkml:trace>
  <inkml:trace contextRef="#ctx0" brushRef="#br0" timeOffset="167038.12">2214 707,'37'37,"-74"-74,130 56,-56-19</inkml:trace>
  <inkml:trace contextRef="#ctx0" brushRef="#br0" timeOffset="167494.01">2977 205,'18'-38,"-36"76,36-94,-36 37,-1 19,0 19,19 18,-18 19,18-19,0 19,0 0,-19-19,19 19,0-19,0 19,-18-19,18-18,-19-1,0 1,1-1,-1-18,1 0,-1-18,0 18,19-19,0 1,19-1,0 0,-1 19,1 0,18 0,-18 19,18 0,-19 18,1-19,18 20,-18-1,-1 0,1-18,0 18,-1-19,1-18</inkml:trace>
  <inkml:trace contextRef="#ctx0" brushRef="#br0" timeOffset="167842.8">3479 707,'56'-186,"-75"186,-18 186,18-335,-18 168,-19 18,19 0,0 0,18 1,1-20,-1 1,38-1,18-18,0-18,0-1,0 19,1-18,-20-1,1 19,-1 0,1 0,0 0,-19 19,18-19,19 18,-18-18,0 0,18-18</inkml:trace>
  <inkml:trace contextRef="#ctx0" brushRef="#br0" timeOffset="168198.54">3888 93,'0'0,"-18"0,-1 19,-18-1,18 19,1 1,-1-1,0 0,19-18,0-1,19 1,-19-1,0-36,0-1,19-18,-19 18,18-18,-18 19,19-1,-19 0,18 19,20 19,-20 0,1 18,18-19,-18 20,18-20,-19 1</inkml:trace>
  <inkml:trace contextRef="#ctx0" brushRef="#br0" timeOffset="168510.61">4186 353,'56'205,"-112"-410,130 429,-74-206,19-18,-19-18,18 18,1-19,0 1,-1 18,1-19,-1 19,1 0,0 19,-1-1,-36-18,18 19,-38-19,1 18,0-18</inkml:trace>
  <inkml:trace contextRef="#ctx0" brushRef="#br0" timeOffset="168863.06">4316 149,'112'-130,"-224"260,224-242,-112 149,0 1,0-1,0-19,0 1,0 0,0-1,0-36,18-1,-18 0,19-18,-1 19,20-20,-20 1,1 37,18-18,-18 36,-1 1,1 18,-19 0,18 0,-18 19,0-19,0 1</inkml:trace>
  <inkml:trace contextRef="#ctx0" brushRef="#br0" timeOffset="169463.76">5004 19,'0'0,"-18"-19,36 19,-36 56,18 18,0-18,18 0,-18-19,19 0,0 0,-1-18,19-19,1-19,-1 19,0-18,-18 18,-1 0,1-19,-19 38,18-19,-36 37,18 0,-19 19,19 0,-18 0,-1 0,19-19,-19 0,1 0,-1-18,19 18,-18-37,-1 19</inkml:trace>
  <inkml:trace contextRef="#ctx0" brushRef="#br0" timeOffset="170311.1">5916 353,'37'0,"-74"0,93 19,-56 18,18-18,-36-1,18 20,0-20,-19 1,19 0,0-1,0-36,0-1,19-18,-1-1,1 1,0 0,-1 18,1-18,-1 37,1 19,-19-1,19 1,-1 18,-18 0,19-18,-1 0,1-1,18 1,0-38,1 19,-1-18,0-1,0-18,-18 18,-1-18,1 18,0 19,-38 19,19 0,0-1,0 1,19-1,-19 1,18 0,1-19,-1-19,-18 0,19 1,-19-1,0-18,0 0,-19 0,19-1,0 1,0 19,0-1,0 0,0 1,19-1,0 19,-1 0,1 19,-1-1,1 20,0-1,-1 0,1 19,-19-19,18 0,-18-18,0-1,0 1,19-19,0-19,-1-18,38 19,0-20,18-17</inkml:trace>
  <inkml:trace contextRef="#ctx0" brushRef="#br0" timeOffset="171623.31">7906 446,'0'19,"0"-38,0 57,19-57,0-18,-19 18,0-18,0-19,0 19,-19-19,19 0,-19 1,19 17,0 20,0-1,-18 38,18-1,-19 20,19-1,0-19,0 20,19-20,-19 19,18-18,20-19,-1 19,-18-19,18 18,0-18,0 0,0 0,1 0,-1 0,0 0,0-18,19-1,-19 0,-18 1,18-1,-18-18,-19 18,18 1,-18-1,-18 38,-1-1,-18 1,0 18,18-18,0 18,1 0,36-18,-18-1,38 1,-20 0,19-1,19-18,0 0,0-18,-19 18,19-19,-19 0,-18 19,18-18,-19 18,-18-19,19 19,-19 19,19-1,-19 1,18 18,-18 0,0 1,19 18,-19-19,18 19,-18-19,19-19,-38 20,19-20,-18 1,-1-1,1-18,-1 0,0-18,1-1,-1-18,19 0,19 0,18-19,-18 0,18 0,0 19,0 0,-18-1,-1 20,1 18,18 0,-18 18,0 1,-1 18,1-18,-19-1,18 1,1 0,18-19,-18 0,18 0,-18-19,18 0,0-18,-18 0,18 18,-19-18,20 0,-38 18,18 1,1 18,-19 18,18 1,1-19,0 0,18 0,-19-19,20 1,-20-1,1-18,-1 0,1 0,-19-1,0 1,-19 19,19-1,-18 38,-1-1,1 19,18 1,-19 17,19-17,19-1,-19 0,18-18,1 18,18-37,0 18</inkml:trace>
  <inkml:trace contextRef="#ctx0" brushRef="#br0" timeOffset="171982.46">10065 186,'-205'74,"410"-148,-429 186,206-94,-1 1,19-1,0 1,19-19,-1 0,1 0,18 0,-18-19,18 1,-19-1,20 19,-20-18,1 36,-19 1,19-1,-1 1,1 0,18-19,-18 18,36-36,-17 18,17-19,1 0,-19 19</inkml:trace>
  <inkml:trace contextRef="#ctx0" brushRef="#br0" timeOffset="174957.97">1060 2977,'19'0,"0"0,-1-19,1 19,-1 0,20-19,-1 19,0-18,37-1,1-18,18 0,19-19,18 0,0 0,0 0,-18 1,-1 17,-36 1,-1 19,-18-1,-19 0,-18 19,-1-18,1 18,-19-19,-19 19,19-18,-18 18,36 0</inkml:trace>
  <inkml:trace contextRef="#ctx0" brushRef="#br0" timeOffset="176446.64">837 4837,'0'0,"0"19,19-19,-1 18,1 1,0-1,-1 1,1 0,18-1,-18-18,18 19,0-19,19-19,0 1,18-38,19 0,37 0,1 0,36-18,-18 18,0 0,-19 19,-19 0,-18 18,-18 1,-19-1,-19 0,0 19,-18 0,-38 0,19 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8T05:43:55.452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5116 3367,'0'0,"0"-37,19 18,-19 1,0-1,18 1,-18-20,0 20,0-1,0 1,0-1,0 0,-18 19,18-18,-19 18,0 0,-18 18,19 1,-20 0,1 18,0 0,0 0,18 0,1 1,-1-1,19 0,0-18,0-1,19 19,-19-18,18-38,1 19,18-18,-18-1,18-18,-19 0,20 0,-20 18,1 0,-1 1,1-1,0 19,-19 19,0-1,18 1,-18 18,0 0,19 1,-1-1,1-19,0 20,-1-20,1-18,-1 19,20-19,-20-19,19 19,-18-37,18 18,0-18</inkml:trace>
  <inkml:trace contextRef="#ctx0" brushRef="#br0" timeOffset="846.98">5525 2716,'0'0,"0"-18,0-1,0 0,19 38,-19 0,0 18,0-19,0 20,0-1,0-19,0 20,0-20,18 1,-18-38,0 1,19-1,-19-18,19 0,-19-19,18 19,-18-1,19 20,-1-20,-18 20,19-1,-19 38,19-1,-19 1,18 18,-18 1,19 17,-19-17,0-1,18 0,-18-18,19-1,-19 1,19-1,-1-36,20 18,-20-37,1 18,-1 0</inkml:trace>
  <inkml:trace contextRef="#ctx0" brushRef="#br0" timeOffset="2122.81">4911 1470,'0'0,"0"-19,-18 19,18-19,0 1,18-1,1 1,0-1,18 19,0-19,0 19,0 0,1 19,-1 0,-19-1,1 19,-19-18,0 18,-19 0,-18 1,19-20,-20 20,20-38,-1 18,1-18,-1 0,19-18,0-20,19 1,18 0,-19-19,20 19,-20-19,19 19,-18 0,0 18,-19 0,18 1,-18 36,-18 20,-1-1,19 19,-19-1,1-17,18 17,0 1,18-18,1-1,18-19,-18 1,37 0,-1-19</inkml:trace>
  <inkml:trace contextRef="#ctx0" brushRef="#br0" timeOffset="3199.57">7739 1246,'0'0,"19"-18,-19-1,-19 19,19 19,-19 18,19 0,0 0,0 19,19-19,0-18,-1 18,1-18,-1-19,20 0,-1-19,0 1,0-20,1 1,-20 0,1 0,-1 0,-18-1,19 20,-19-1,0 38,0 18,-19 37,19 1,-18-1,18 19,-19-18,19-1,-18 1,18-20,-19-17,-18-1,18 0,-18-18,-19-1,0-18,19 0,-19-18</inkml:trace>
  <inkml:trace contextRef="#ctx0" brushRef="#br0" timeOffset="4158.52">10902 1209,'0'0,"-19"-18,-18 18,18-19,1 19,-1 0,38 0,-1 0,19 0,1 0,-1 0,0-19,19 19,-19 0,0 0,-18-18,0 18,-1-19,1 19,-19-18,-19 36,1 1,-20 18,20 0,-20 19,1 0,19 18,-20-18,20 0,-1 0,-18-19,18 0,1-18,18-1,-19-18,19-18,19-19,-19 18,18 0,1 1,0 18,-1 0,1 0,18 18,-18 20,18-20,0 1,0-19,1 18,-1-18,0 0,-18 0,18-18,-19-1,1 1</inkml:trace>
  <inkml:trace contextRef="#ctx0" brushRef="#br0" timeOffset="5838.45">7702 2828,'0'0,"-19"-19,19 1,-18 18,-1 18,19 19,-19 1,19 17,0 1,0 0,0 0,19 0,-19-1,0-17,0-1,0 0,0-18,0-1,0-36,19-20,-19 20,18-19,-18-1,37 1,-18 19,18-1,19 0,-19 1,0 18,19 0,-18 18,-1 1,-19 0,1-1,-19 1,0 18,-19-18,-18 18,0-19,-19 1,19 0,0-1,-1-18,1 0,19 0,18-18</inkml:trace>
  <inkml:trace contextRef="#ctx0" brushRef="#br0" timeOffset="6213.96">8167 2474,'0'0,"19"-18,-19-1,18 0,-18 1,0-1,19 19,-1 19,-18-1,0 20,0-1,0 19,0-1,0-17,-18-1,18 0,0 0,-19 1,19-20,19-18,-1 0,-18-18</inkml:trace>
  <inkml:trace contextRef="#ctx0" brushRef="#br0" timeOffset="6534.46">8409 2567,'0'0,"18"-37,1 18,-19 1,-19 36,-18 1,19 0,-20-1,1 19,0-18,18 0,1-1,-1-18,19 19,0 0,19-1,-1 1,20-1,-20 1,19 0,1 18,-20-19,19 20,-18-20,0 1,-1-1,1 1,-19 0,18-19,-18-19,0 0</inkml:trace>
  <inkml:trace contextRef="#ctx0" brushRef="#br0" timeOffset="8270.45">10827 2772,'0'0,"19"0,-38-19,19 57,0-1,-18 0,18 19,0 0,-19-1,19 1,0 0,0 0,-19-19,19-18,0 18,0-19,0-36,0-1,0-18,19 0,0 0,-1-1,1 1,18 19,0-1,-18 0,18 19,-18 0,18 19,-19 0,1-1,0 1,-1 18,-18-18,0-1,0 1,-18-1,-1-18,-18 19,0-19,18 0,-18-19</inkml:trace>
  <inkml:trace contextRef="#ctx0" brushRef="#br0" timeOffset="9374.02">10995 2437,'0'0,"0"-19,0 1,0-1,18 19,-18 19,0-1,0 1,0 18,0 0,0 1,0-1,0 0,0-18,0-1,0 1,0 0,0-38,0 0,0 1,19-20,-19 1,18 0,1-19,0 19,-1 0,-18 0,19-1,0 20,-1-1,-18 38,19-1,-19 38,0-19,18 19,-18 0,0 0,0-19,19 0,-19 1,19-20,-19 1,18-1,1-18</inkml:trace>
  <inkml:trace contextRef="#ctx0" brushRef="#br0" timeOffset="9559.04">11553 2549,'-19'0,"1"0,36 0,1-19,18 19,-18 0,18 0,19-19</inkml:trace>
  <inkml:trace contextRef="#ctx0" brushRef="#br0" timeOffset="9792.01">11869 2325,'0'0,"0"-18,-19 18,1 18,18 1,-19 18,19 0,-18 1,18 17,0-17,0-1,0 0,18 0,-18-18</inkml:trace>
  <inkml:trace contextRef="#ctx0" brushRef="#br0" timeOffset="10175.07">12185 2381,'0'0,"0"-18,19-1,-38 19,1 0,-1 0,0 19,1-1,-19 1,-1-1,1 1,19 0,-20-1,20 1,-1-1,19 1,19-19,18 19,-18-19,18 18,-19 19,20-18,-1 18,0-18,0 18,-18-18,0-1,18 20,-19-20,1-18,0 0,-1-18</inkml:trace>
  <inkml:trace contextRef="#ctx0" brushRef="#br0" timeOffset="14166.75">2028 5246,'0'0,"0"-18,0-1,18 0,20 1,-20 18,38 18,-19-18,-18 19,18 18,-18-18,-1 37,-18-19,0 19,-37-19,18 19,-18-19,0 0,0 0,18-18,1-19,-1 0,0 0,38-19,-19-18,37-19,-18 19,18-19,0 0,-18 19,-1 0,1 18,0 1,-19-1,0 38,0-1,0 20,-19-1,19 0,0 0,19 0,-19 1,18-20,-18 19,19-18,-1 0,1-19</inkml:trace>
  <inkml:trace contextRef="#ctx0" brushRef="#br0" timeOffset="14623.85">2716 5321,'0'0,"0"-19,-18 38,-1-1,0 19,38-18,-19 18,0-18,19-1,-1 1,1 0,-1-19,20 0,-1-19,-19 0,20-18,-20 0,1 0,-1 18,1-18,-19 0,19 18,-19 38,-19 18,19 0,-19 38,1-20,18 20,-19 18,1-19,-1 1,0-19,1-1,-1-17,1-1,-20-19,20 1,-19-38,18 19,-18-37</inkml:trace>
  <inkml:trace contextRef="#ctx0" brushRef="#br0" timeOffset="15087.66">3181 4762,'0'0,"-18"-18,18-1,-19 1,0 18,1 18,-1 1,1 18,-1 0,19 19,0-19,19 1,-1 17,1-36,-1 0,1-19,18 0,0-19,-18 0,0 1,-1-19,-18-1,0-17,-18 36,-1-18,-18 18,18 0,-18 1,18 18,1 0,-1 18,1-18,-1 38</inkml:trace>
  <inkml:trace contextRef="#ctx0" brushRef="#br0" timeOffset="15655.09">3628 5190,'0'0,"0"19,0 0,18-19,1 0,-1 18,20-18,-1 0,0 0,19-18,-19 18,0 0,-18 0,0 0,-38 0,0 18,1 1,-1 18,1 0,-20 19,1 0,19 0,-20-19,20 19,-1-38,-18 19,37-18,-19 0,1-19,-1 0,0-19,19 0,-18 1,36-1,-18 1,19-1,0 0,-1 38,19-19,-18 19,18-19,1 18,-1-18,0 0,0 0</inkml:trace>
  <inkml:trace contextRef="#ctx0" brushRef="#br0" timeOffset="15870.77">5544 5451,'0'0,"18"0,-18 18,19-18,0 0,18 0,0 0,19 0,-19 0</inkml:trace>
  <inkml:trace contextRef="#ctx0" brushRef="#br0" timeOffset="16030.34">5786 5618,'0'0,"-38"19,1-1,19-18,18 19,37-19,0 0,19-19</inkml:trace>
  <inkml:trace contextRef="#ctx0" brushRef="#br0" timeOffset="25695.09">7516 5637,'0'0,"18"-37,-18-1,-18-17,18 17,-19 1,19 19,-18-20,-20 20,20-1,-19 1,18 18,-18 18,0 1,-1 18,1 0,0 0,0 1,18-1,1 19,18-38,0 19,18-18,1-19,18 0,0-19,0-18,1 19,-1-20,-19 1,20 0,-20 18,-18 1,19-1,-1 38,-36-1,18 20,18-1,-18 0,0 0,19 0,0-18,-19 0,37-1,-19-18,1-18,18-1,0 0,-18-18</inkml:trace>
  <inkml:trace contextRef="#ctx0" brushRef="#br0" timeOffset="26286.84">7348 4651,'0'0,"-18"-19,-1-18,19 18,-18 19,18-18,0 36,18-18,1 38,-19-20,18 19,-18 19,0-19,19 1,-19-20,19 1,-19 0,0-1,0-36,0-1,0 0,0-18,18 0,-18 0,19-1,-1 20,1-19,-19 18,19 19,-19-19,18 19,1 0,-1 19,-18 18,19-18,0 18,-19 0,18 0,-18-18,19 18,-1-18,1 0,0-19,-1-19,1 0,18 1,-18-20,18 1</inkml:trace>
  <inkml:trace contextRef="#ctx0" brushRef="#br0" timeOffset="27110.87">8409 5153,'0'0,"0"19,0 18,-19 0,19 19,-18 0,18 18,0-18,0-19,0 19,0-19,0-18,0-1,0 1,0 0,0-38,18 0,1 1,-1-19,1-1,0 1,-1 19,19-20,1 20,-20-1,19 19,1 0,-1 0,0 19,-18-1,-1 20,1-20,-1 1,-18-1,-18 1,-1 0,-18-1,0-18,0 19,-19-19,19-19,-1 19</inkml:trace>
  <inkml:trace contextRef="#ctx0" brushRef="#br0" timeOffset="27638.57">8799 4669,'0'0,"0"-37,0 19,0 36,0 1,0 37,0-19,19 19,-19-19,0 19,19-19,-19-18,0 18,0-19,0-36,18-1,-18-18,19 0,-19 0,18-19,1 18,-19 1,19 0,-1 18,1 1,-1 18,1 37,0-18,-19 18,18 19,-18-19,19 0,-19 0,0 1,19-1,-1-19,-18 1,19-19,-1 0</inkml:trace>
  <inkml:trace contextRef="#ctx0" brushRef="#br0" timeOffset="27790.17">9283 4856,'0'0,"19"0,-19-19,18 19,1-19,18 19,-18 0,18 0,0-18,0 18</inkml:trace>
  <inkml:trace contextRef="#ctx0" brushRef="#br0" timeOffset="28022.12">9711 4558,'0'0,"-19"-19,19 38,-18-19,18 37,-19 0,1 0,18 1,-19-1,19 19,0-19,0 0,0 0,0-18,0 0</inkml:trace>
  <inkml:trace contextRef="#ctx0" brushRef="#br0" timeOffset="28382.65">9916 4614,'0'0,"18"-19,-18 0,-18 19,-20 19,20 0,-19-1,-19 1,19 18,18-18,-18-1,18 1,1-19,18 18,18-18,19 19,-18-19,0 19,18-19,0 37,-18-18,18 18,-19 0,20-18,-20 36,1-36,-1 18,1 0,0-18,-1 0,1-1,0-18</inkml:trace>
  <inkml:trace contextRef="#ctx0" brushRef="#br0" timeOffset="30054.92">1898 7014,'0'0,"-19"-19,19 0,19 1,18-1,-19 19,38-18,-19 36,1-18,17 19,-17 18,-20 0,-18 19,19 0,-38 0,-18-1,18 1,-36 0,17-19,20-18,-19-1,18 1,19-38,0 1,0-19,19-19,18 0,-19 0,20 0,-20 1,19 17,-18 1,0 19,-19-1,18 0,-18 38,-18 18,18 0,-19 1,19 17,0 1,0-19,0 1,19-1,-1 0,1-18,18-1,0-18</inkml:trace>
  <inkml:trace contextRef="#ctx0" brushRef="#br0" timeOffset="30551.16">2567 7125,'19'-18,"-38"36,38-55,-1 18,-18 1,0 36,0 1,0 0,0-1,0 1,19 18,-19-18,19-1,-1 1,20-19,-20 0,19-19,-18 1,0-20,18 1,-37 0,18 0,-18 18,19 1,-19-1,-19 19,19 37,0 0,0 19,0 19,0 18,0 0,19 0,-19 0,-19 0,19-38,-18 20,-1-38,1 0,-20-18,-17-1,17-18,-18-18,19-1,0 1,18-20,1 1,18 0,18-19,1 19,18 0,0-19,1 0</inkml:trace>
  <inkml:trace contextRef="#ctx0" brushRef="#br0" timeOffset="30871.17">2884 6511,'0'0,"-19"-18,19-1,0 0,0 1,0 36,0 1,0 18,0 0,0 1,0-1,0 19,0-19,0-19,0 20</inkml:trace>
  <inkml:trace contextRef="#ctx0" brushRef="#br0" timeOffset="31616.94">3944 6939,'0'0,"-56"0,-18-18,37-1,-19 0,18 19,20-18,36 36,20-18,-1 19,19 0,0-19,-1 0,1 18,0-18,-19-18,-18 18,-1 0,1-19,0 19,-38-19,19 1,-19-1,1 19,-1-19,1 38,-1-19,0 19,1 18,-1 0,1 19,18 0,-19 0,0 18,1-18,18 0,-19-19,-18 0,18 0,1-18,-19-19,18 0,0 0,1-37,-1 18,19-18,19 18,-19 1,18-1,1 0,18 38,0-19,1 19,-1 18,19-19,-1 1,-17 0,-1-1</inkml:trace>
  <inkml:trace contextRef="#ctx0" brushRef="#br0" timeOffset="32033.44">6028 7069,'0'0,"-19"0,0 19,1-19,36-19,20 19,-1 0,0 0,19-18,-19 18</inkml:trace>
  <inkml:trace contextRef="#ctx0" brushRef="#br0" timeOffset="32231.96">6065 7330,'0'0,"-19"18,1 1,36 0,19-38,-18 19,37 0,-19-19</inkml:trace>
  <inkml:trace contextRef="#ctx0" brushRef="#br0" timeOffset="36029.61">7534 7200,'19'0,"-19"-19,19 19,-19-19,18 1,-18-1,0 1,0-1,0 0,0 1,0-1,0 1,-18 18,-1-19,19 0,-19 19,1-18,-1 18,1 0,-1 18,-18-18,18 19,-18 0,0-1,18 19,-18 1,18 17,1-17,-1 17,19-17,19-1,-19 0,18 0,20-18,-20-19,19 0,1 0,-1-19,0 1,-18-1,-1-18,19 0,-37-1,19 1,-19 19,19-1,-19 0,0 1,18 36,-18 20,0-20,19 19,-19 1,0-20,18 19,1-18,0 0,-1-1,1-18,-1 0,20-18</inkml:trace>
  <inkml:trace contextRef="#ctx0" brushRef="#br0" timeOffset="37077.92">7720 6325,'0'0,"0"-37,0 18,0 1,0-1,0 38,0-1,0 20,0-1,0 19,0-19,0 0,19 0,-19 0,0 1,0-20,0 1,19-19,-19 18,0-36,0-1,0 1,0-20,0 1,18 0,-18-19,19 19,-19-19,18 19,-18 0,19 18,-19 1,0-1,19 19,-1 0,-18 37,0 0,19 1,-19 17,0-17,18 17,-18-17,19-1,-19-19,19 1,-19 0,18-1,1-36,0 18,-1-38,1 20,18-1</inkml:trace>
  <inkml:trace contextRef="#ctx0" brushRef="#br0" timeOffset="37718.08">8446 7274,'0'0,"-19"-19,19 1,-18 18,-1 0,1 0,18 18,18-18,-18 19,19-19,-1-19,-18 1,19-1,-38 1,1 18,-1 0,1 18,-1-18,0 19,1-19</inkml:trace>
  <inkml:trace contextRef="#ctx0" brushRef="#br0" timeOffset="38286.22">8799 6865,'0'18,"0"1,0 0,19 18,-19 0,0 19,0-19,0 19,0-19,0 0,0 0,0-18,0 0,0-1,0-36,0-20,0 20,19-19,-1-1,1 1,-1 19,20-1,-20 0,1 1,18 18,-18 0,18 0,-18 18,-1 1,1 0,-19 18,0-19,0 20,-19-20,1 19,-20 1,1-20,0 1,0-1,-1-18,1 0</inkml:trace>
  <inkml:trace contextRef="#ctx0" brushRef="#br0" timeOffset="38582.43">9116 6418,'0'0,"0"-18,-19 55,19 0,0 0,0 0,0 19,0-19,0 1,0-1,0 0,0-18,19-1,-19 1</inkml:trace>
  <inkml:trace contextRef="#ctx0" brushRef="#br0" timeOffset="38901.32">9339 6586,'0'0,"19"-38,-19 20,0-1,-19 38,-18-19,18 37,-18-18,18 18,-18-19,19 1,-1-19,19 19,-19-19,38 18,0-18,18 0,-19 0,1 19,18-19,-18 18,-1 1,1 0,0-1,-19 1,18-1,-18 1,19-19,-38 19</inkml:trace>
  <inkml:trace contextRef="#ctx0" brushRef="#br0" timeOffset="39358.95">9804 7237,'0'0,"-19"0,1 0,-1 18,1-18,-1 19,0-19,19 19,19-19,0 0,-1-19,-36 0,18 1,-19 18,0 0,1 0,-1 18</inkml:trace>
  <inkml:trace contextRef="#ctx0" brushRef="#br0" timeOffset="39975.47">10306 6827,'0'0,"-18"-18,-1 18,-18-19,18 38,1-19,-1 18,1 20,18-1,-19 0,38 19,-19 0,0-19,0 19,18-19,-18-18,0-1,0 1,0-1,0-36,19-1,-1-18,1 18,0-18,18 0,0 18,0-18,0 37,-18-18,18 18,-18 0,18 0,-18 18,-19 1,18-1,-18 20,-18-20,18 1,-38 18,20-18,-19-1,-1 1,20-1,-19-18,18-18</inkml:trace>
  <inkml:trace contextRef="#ctx0" brushRef="#br0" timeOffset="40509.04">10455 6381,'-18'-19,"18"1,-19 18,19 18,0 1,0 18,19-18,-19 18,18-18,-18-1,0 1,19-1,-19 1,0-38,0 1,18-1,-18 1,19-1,-19-18,19 18,-19 1,18-1,1 0,-1 1,1 36,0-18,-1 19,-18 0,19 18,-19-19,18 20,-18-20,0 1,0-1,19 1</inkml:trace>
  <inkml:trace contextRef="#ctx0" brushRef="#br0" timeOffset="40655.18">10864 6474,'19'-19,"0"19,-1 0,-18-18,19 18</inkml:trace>
  <inkml:trace contextRef="#ctx0" brushRef="#br0" timeOffset="40877.84">11106 6232,'0'0,"0"-18,0-1,-18 38,18-1,0 19,-19 1,19-1,0 0,0-18,0 18,19-19,-19 1,0 0</inkml:trace>
  <inkml:trace contextRef="#ctx0" brushRef="#br0" timeOffset="41182.93">11311 6307,'19'-19,"-19"0,0 1,-19 18,0 0,-18 18,19 1,-1 0,-18-1,18 1,1-19,18 18,-19 1,38 0,-1-1,1 1,18-1,0 1,0 0,1-19,-1 18,-19 1,20-1,-20-18,1 0</inkml:trace>
  <inkml:trace contextRef="#ctx0" brushRef="#br0" timeOffset="42695.18">8948 7534,'-18'0,"-1"0,19 19,0 0,0-1,0 1,19-1,-1 1,19 0,-18-1,18-18,1 0,-1-18,0-1,19 0,-19 1,19-19,0-1,-1 20,1-19,0 18,0 19,0 0,-1 0,-17 19,-1-1,0 19,0-18,-18 18,18-18,-18 18,-1-18,1-1,-19-36,18-1,1 0,0 1,18-1,0-18,0 37,1-19,-1 1,0 18,0 18,0-18,1 19,-1 0,0-19,0 18,-18-18,18 0,0 0,-18 0,18-18,-18-1,18-18,-19 18,1-18,-19 18,19-18,-19 19,0-1</inkml:trace>
  <inkml:trace contextRef="#ctx0" brushRef="#br0" timeOffset="46318.97">12018 7348,'-19'0,"38"0,-1-18,20 18,17 0,-17-19</inkml:trace>
  <inkml:trace contextRef="#ctx0" brushRef="#br0" timeOffset="46478.07">12148 7516,'0'0,"-19"18,19 1,19-19,18 0,19 0,-19-19</inkml:trace>
  <inkml:trace contextRef="#ctx0" brushRef="#br0" timeOffset="47039.85">13376 7218,'0'0,"19"-37,-19 0,0 18,0-18,-19 0,0 18,19-18,-37 18,19 1,-20 18,1-19,0 19,0 19,-1-1,1 20,0-1,0 0,18 19,1 0,-1-19,38 0,-19 0,18-18,19-19,-18 0,18 0,19-19,-19 1,0-20,1 1,-20 0,20 18,-20-18,1 19,-1 36,-18 19,0 1,19-1,-19 0,19 0,-1-18,1 18,-1-37,20 0,17 0,-17-37</inkml:trace>
  <inkml:trace contextRef="#ctx0" brushRef="#br0" timeOffset="47895.56">13562 6400,'0'0,"-19"-19,19 0,0 38,-18 0,18 18,-19 0,19 0,0 0,0 1,0-1,0-19,0 1,0 0,0-38,0 0,19 1,-19-19,18-1,1 1,18-19,-18 38,-1-19,1 18,0 19,-1 0,1 19,-1 18,-18 0,19-18,-19 18,19-19,-1 1,-18 0,19-1,-1-18,1 0,18 0,0-18</inkml:trace>
  <inkml:trace contextRef="#ctx0" brushRef="#br0" timeOffset="49358.5">14455 6790,'0'0,"0"-18,-19 18,19 18,0 1,-18-1,18 38,-19-18,19 17,-18 20,-1-1,19-18,0 0,0 0,-19-19,19 0,0-18,0-1,0 1,0-38,0 1,19-1,-19-18,19-19,-1 19,19 0,-18-19,18 37,-18-18,18 18,0 1,0 18,1 0,-1 0,-19 0,20 18,-20 1,-18 18,19-18,-19 18,0-18,-19-1,1 19,-20-18,1 0,0-19,0 18,0 1,-1-19,1-19,19 19</inkml:trace>
  <inkml:trace contextRef="#ctx0" brushRef="#br0" timeOffset="52414.99">14790 6493,'0'0,"0"-19,-19 19,1-19,-1 1,0 18,19 18,0 1,0 0,19-1,-19 19,0-18,0 18,19-18,-19 18,0-18,0-1,18 1,-18-38,19 1,-19-20,18 20,1-19,0-1,18-17,-19 36,20-18,-20 18,1 1,-1-1,1 38,-19-1,19 19,-19 1,18-1,-18 19,0-38,19 19,-19-18,18 0,-18-1,19-18,0 0,18 0,-19-18,20-20,-1 20</inkml:trace>
  <inkml:trace contextRef="#ctx0" brushRef="#br0" timeOffset="55574.27">1916 8799,'0'0,"-56"-111,94 74,-1 18,0-18,0 18,19 19,-19-18,-18 18,18 18,-18 1,-1-1,1 20,-19-1,-19 0,1 19,-1-19,-18 0,0 0,18-18,0 0,1-19,-1 0,19-19,19-18,-1 0,1-1,18-17,-18 17,18 1,-18 0,-1 18,-18 1,19 18,-38 18,19 20,-18-1,18 0,0 19,0-19,18 0,1 0,-1 1,20-20,-1 1,0-19,0 0</inkml:trace>
  <inkml:trace contextRef="#ctx0" brushRef="#br0" timeOffset="56087.15">2642 8725,'18'-19,"1"1,-19-1,0 38,0-1,0 1,19 18,-19-18,0-1,18 1,1 0,-1-19,20 0,-20 0,1-19,18 0,-18 1,-1-19,-18-1,19 20,-19-19,0 18,18 56,-18 0,19 19,0 0,-19 18,0 1,18-1,-18 19,0-18,-18-1,18-18,-19-19,0 0,1 1,-19-20,18-18,-18 0,18-18,-18-20,18 20,-18-38,37 0,0 19,0-19,19 0,-1 19,1-19,18 19,-18 18,18-18</inkml:trace>
  <inkml:trace contextRef="#ctx0" brushRef="#br0" timeOffset="56488.49">2921 8241,'0'0,"-19"-37,1 19,18-1,0 0,18 1,1-1,-1 19,1-18,0 18,-1 18,-18 1,19 18,-38-18,19 36,-18-17,-1-1,0 0,1 0,18-18,-19-1,19 1,19-19,18-19,0 19,19 0,0-18,18-1</inkml:trace>
  <inkml:trace contextRef="#ctx0" brushRef="#br0" timeOffset="57095.82">3944 8576,'0'0,"-19"-18,-18 18,19 0,-1-19,38 0,18 19,0-18,0-1,0 19,-18-18,0 18,-1-19,1 0,-19 1,-19 18,1 0,18 18,-19 20,0-1,1 19,-1-1,1 1,-1 0,-18 0,18 0,1-19,-1-19,-18 20,18-38,1 18,-1-18,0 0,1-18,-1 18,19-19,0 0,0 1,0-1,19 19,-1-18,1 36,18-18,-18 19,37-19,-19 18,0 1,0-19,19 0,-19 19,0-38,19 19</inkml:trace>
  <inkml:trace contextRef="#ctx0" brushRef="#br0" timeOffset="57550.44">6381 8706,'0'0,"-19"0,19-18,19 18,0-19,-1 38,19-19,1 0,-20 0</inkml:trace>
  <inkml:trace contextRef="#ctx0" brushRef="#br0" timeOffset="57694.96">6400 8874,'0'0,"-19"18,-18 1,18 0,1-19,18 18,0 1,18-19,19 0,1 0,17-19</inkml:trace>
  <inkml:trace contextRef="#ctx0" brushRef="#br0" timeOffset="58638.95">8148 8967,'0'0,"38"-37,-20-1,19 1,-18 0,-19 0,0 0,0 18,-19 0,-18 1,0 18,0 0,-19 18,0 1,0 0,19 18,0 0,18 19,1-19,-1 0,19-18,19 18,-19-18,18-1,19-18,-18 0,0 0,18-18,0-1,-18 0,18-18,-18 19,-1-20,1 20,-19-1,18 1,-18-1,19 38,-19-1,19 1,-19-1,18 20,1-20,-1 19,20-18,-20-19,1 19,18-19,0 0,-18 0</inkml:trace>
  <inkml:trace contextRef="#ctx0" brushRef="#br0" timeOffset="59182.33">8297 8186,'0'0,"-37"-19,18 0,-18 1,19-1,-1 38,38-19,-19 37,0-18,18 18,-18 0,0 0,19 0,-19 1,0-20,0 1,18-1,-18-36,19-19,-19-1,19 1,-1 0,1 0,-19 18,18-18,1 37,0-19,-19 1,18 36,1 1,-19 0,18-1,1 19,0 1,-1-20,1 19,-19-18,18 0,1-1,0 1,18-38,-19 19,20-37</inkml:trace>
  <inkml:trace contextRef="#ctx0" brushRef="#br0" timeOffset="60206.1">9209 8539,'0'0,"-19"-19,19 1,-18-1,-1 1,19 36,0 1,19 18,-19 19,18 0,-18-1,0 1,0 0,19 0,-19-19,0-18,0 18,0-19,0 1,-19-38,38 1,-19-1,0-18,18 18,1-18,0 0,18 18,-19 1,20-1,-1 19,-19-18,1 36,0 1,-1-1,1 1,-19 0,-19 18,19-19,-18 1,-20 18,1-18,0-1,0-18,18 19,-18-19,18 0,1 0</inkml:trace>
  <inkml:trace contextRef="#ctx0" brushRef="#br0" timeOffset="61087.86">9395 8167,'0'0,"-19"-19,19 1,-18-1,18 38,0-1,-19 1,19 0,-19-1,1 1,-1-19,19 18,-18-18,-1-18,38 18,-19-19,18 1,-18-1,19 0,-1 1,1-1,0 19,-1 0,1 0,-1 19,-18-1,19 1,-19 18,-19 0,19 19,-18 0,-19-19,18 19,-37 0,19-19,18-18,-18-1,19 1,-1-19,0 0,38-19,-19-18,19 18,-1 1,19-19,-18 18,18 19,-18 0,18 0,0 19,-18-1,18 1,0-1,-18 1,18 0,-18-19,-1 0,1 0</inkml:trace>
  <inkml:trace contextRef="#ctx0" brushRef="#br0" timeOffset="61309.25">9674 8130,'0'0,"0"-19,0 1,18 55,-18-19,0 20,19-1,-19-19,0 20,0-1,19-19,-19 1,0 0</inkml:trace>
  <inkml:trace contextRef="#ctx0" brushRef="#br0" timeOffset="61605.47">9860 8204,'0'0,"0"-18,18 18,-18-19,-18 38,-1-19,-18 18,0 1,18-1,1 1,-1 0,0-1,19 1,19-19,0 18,-1-18,1 0,18 19,-18 0,18-1,-19 1,1-1,0 1,-1-19,1 19,-1-19</inkml:trace>
  <inkml:trace contextRef="#ctx0" brushRef="#br0" timeOffset="62735.12">10344 8558,'0'0,"0"-38,-19 20,0-19,19 18,-18 38,18-1,0 38,0-19,0 19,0 18,0-18,0 0,0 0,0-19,0 0,0 0,0-18,0 0,-19-19,19-19,0 0,19-18,-19 19,18-1,-18-18,19 18,18 1,0-1,1 0,-1 19,0-18,0 18,0 18,1-18,-20 19,1 0,-1 18,1-19,-38 1,19 18,-18-18,-1 18,-18-18,0-1,0 1,-1-19,1 19,0-19,0-19,18 19,1-19,18 1</inkml:trace>
  <inkml:trace contextRef="#ctx0" brushRef="#br0" timeOffset="66622.35">10790 8167,'0'0,"0"-19,19 1,-19-1,0 1,18 18,1-19,-19 38,0-1,0 1,0-1,0 20,0-20,0 19,0-18,-19 18,19-18,0-1,0-36,0-1,0 1,19-20,-19 1,0 19,18-20,-18 20,0-1,19 1,0 36,-19 19,0 1,0-1,0 0,18 19,-18-19,0 0,19 0,-19-18,18 0,1-1,0-18</inkml:trace>
  <inkml:trace contextRef="#ctx0" brushRef="#br0" timeOffset="66808.86">11255 8241,'0'0,"-18"0,18-18,18 18,1 0,18 0,-18 0,18 0,0-19,0 19</inkml:trace>
  <inkml:trace contextRef="#ctx0" brushRef="#br0" timeOffset="67030.03">11590 8018,'0'0,"-19"0,1 0,18 19,0-1,-19 20,19-20,-18 19,18 1,0-1,0 0,0 0,0 0,0-18,0 0,18-1</inkml:trace>
  <inkml:trace contextRef="#ctx0" brushRef="#br0" timeOffset="67381.72">11776 8148,'0'0,"37"-18,-37-1,19 1,-19-1,18 19,-36 0,-19 19,-1-1,1 1,0-1,0 20,0-20,-1 1,20-1,18 1,0 0,18-19,1 18,18-18,0 19,-18-19,18 18,0 1,-18 0,0 18,-1-19,1 20,-1-20,-18 1,19-1,-19 1,-19 0</inkml:trace>
  <inkml:trace contextRef="#ctx0" brushRef="#br0" timeOffset="68087.28">10548 8297,'0'0,"0"-18,19 18,-19 18,18 1,-18-1,0 20,19-1,-19-19,0 1,19 0,-19-1,0 1,0-38,18 1,-18-1,19-18,-1 0,1-1,0-17,18 17,-19-17,1 36,0-18,-1 18,-18 1,19 18,-1 18,-18 19,19 1,-19-1,19 19,-1-19,1 0,-1 0,1 0,0-18,18 0,-19-1</inkml:trace>
  <inkml:trace contextRef="#ctx0" brushRef="#br0" timeOffset="69062.37">12632 8539,'37'-19,"0"19,0 0,1 0,17 19,-17-19,-1 0</inkml:trace>
  <inkml:trace contextRef="#ctx0" brushRef="#br0" timeOffset="69199">12688 8762,'0'0,"0"19,18-1,1-18,18 19,0-19,19-19</inkml:trace>
  <inkml:trace contextRef="#ctx0" brushRef="#br0" timeOffset="70294.4">13767 8799,'0'0,"18"-18,1-19,-1-1,-18 1,-18 19,18-20,-19 20,1-1,-1 19,-18 0,18 0,-18 19,0-1,0 1,18 18,-18-18,18 18,19 0,0 0,0 1,0-20,19 1,-19-1,18 1,1-19,0-19,18 19,-19-18,1-1,18-18,-18 18,-1 1,1-1,-19 1,19-1,-19 38,18-1,-18 1,19-1,-1 20,1-20,0 1,-1-1,1-18,18 0,-18 0,18-18</inkml:trace>
  <inkml:trace contextRef="#ctx0" brushRef="#br0" timeOffset="70822.98">13915 8037,'0'0,"-37"-19,37 1,-18-1,-1 19,0 19,19-1,0 1,-18 18,18-18,0 18,0-19,18 20,-18-20,0 1,0-38,0-18,19 18,-19 1,0-19,19 18,-1 0,-18 1,19-1,-1 19,1 19,0-1,-1 1,-18 0,19-1,-19 1,18-1,-18 1,19-19,0 19,-1-19,1 0,-1 0,1-19,18 19,-18-19</inkml:trace>
  <inkml:trace contextRef="#ctx0" brushRef="#br0" timeOffset="71886.28">14622 8409,'0'0,"0"-19,0 1,0-1,-18 38,18-1,-19 19,1 1,18 17,-19 1,19 19,-19-20,19 1,0-19,-18 1,18-1,18-19,-36 1,18 0,18-38,-18-18,19 18,0-18,-1 0,19 0,1-1,-20 20,19-1,1 1,-1 18,0-19,-18 38,18-1,-19 1,1-1,-19 1,19 0,-19-1,-19 1,19-1,-19 1,-18-19,0 19,0-19,0 18,-19-18,19 0,-1 0,20-18,-1 18</inkml:trace>
  <inkml:trace contextRef="#ctx0" brushRef="#br0" timeOffset="73615.72">14976 8037,'0'0,"-19"-19,19 1,-18 36,18 1,0 18,0-18,-19 18,19-19,0 1,0 0,0-1,0 1,-19-19,19-19,19 1,-19-1,19-18,-19 0,18 18,1-18,-1 18,1-18,18 18,-18 1,-1 18,-18-19,19 19,0 19,-1-1,-18 1,19 0,-19 18,0 0,0 0,18-18,-18 18,0-18,19-1,-19 1,19-19,-19 18,18-18,19 0</inkml:trace>
  <inkml:trace contextRef="#ctx0" brushRef="#br0" timeOffset="73886.98">15590 7869,'0'-18,"-19"36,1 19,-1-18,19 18,-19 1,19-1,-18 0,18 0,0-18,0 18,-19-18,19 18,0-19,-18-18</inkml:trace>
  <inkml:trace contextRef="#ctx0" brushRef="#br0" timeOffset="74062.92">15329 8111,'-18'-18,"36"36,-55-55,56 37,-1-19,1 19,18 0,0-18,1 18,-1 0,0-19</inkml:trace>
  <inkml:trace contextRef="#ctx0" brushRef="#br0" timeOffset="74293.58">15794 7832,'0'0,"0"-19,19 19,-19 19,0 0,-19-1,19 19,0-18,0 18,0 1,0-1,0 0,0 0,0-18,0-1,0 1</inkml:trace>
  <inkml:trace contextRef="#ctx0" brushRef="#br0" timeOffset="74655.28">16018 7981,'0'0,"18"-19,1-18,-1 18,-36 1,-1 18,-18 18,0 1,0 0,-1-1,20 1,-19 0,18-19,19 18,0 1,19-1,-1-18,1 0,-1 19,20-19,-20 19,1-1,-1 1,1-1,0 1,-1 0,1 18,-19-19,0 20,18-20,-18 1,19-1,-19 1,19 0</inkml:trace>
  <inkml:trace contextRef="#ctx0" brushRef="#br0" timeOffset="74790.2">16706 8353,'0'0</inkml:trace>
  <inkml:trace contextRef="#ctx0" brushRef="#br0" timeOffset="76917.23">10158 5060,'0'-18</inkml:trace>
  <inkml:trace contextRef="#ctx0" brushRef="#br0" timeOffset="94646.98">8762 2456,'0'0,"19"-19,-1 19,1 0,0 19,-1-19,1 18,18 19,0-18,-18 18,18 0,0 1,-18 18,0-19,-1 19,-18-1,0 1,-18 0</inkml:trace>
  <inkml:trace contextRef="#ctx0" brushRef="#br0" timeOffset="94743.73">9004 3051,'-353'298,"706"-596,-762 614,372-297</inkml:trace>
  <inkml:trace contextRef="#ctx0" brushRef="#br0" timeOffset="95159.31">7144 2809,'0'0,"0"-18,-19-1,19 0,-18 19,18-18,-19 36,19 1,-19 18,1 0,-1 19,1 0,18 0,-19 0,38-1,-1-17,1 17,18-17,19-1,0-19,-1 1</inkml:trace>
  <inkml:trace contextRef="#ctx0" brushRef="#br0" timeOffset="95854.81">9283 1991,'0'0,"0"-19,0 0,0 1,19 18,-1 18,1 1,-19 0,-19 18,19-19,-37 20,19-1,-20 0,1 0,0 0,18-18,-18 18,19-18,-1-1,0 1,38-19,18-19,0 1,38-1,18 1,0-20,18 20,1-1,-19 1</inkml:trace>
  <inkml:trace contextRef="#ctx0" brushRef="#br0" timeOffset="105110.43">6753 893,'0'0,"0"19,-19 18,19 0,-18 19,-1 37,1 0,-20 37,1 0,0 1,0-1,0 0,18 0,-18 19,0 0,18 0,-18-19,18 19,-18-19,0-18,0 18,-1-19,1 1,0 0,0-19,18 18,-18-18,18 0,1-18,-1-19,1-1,-1-17,19-20,0 1,-19-1,38-36</inkml:trace>
  <inkml:trace contextRef="#ctx0" brushRef="#br0" timeOffset="106151.8">10083 893,'0'0,"0"-19,19 1,-1-1,1 19,0-18,-1 18,1-19,-1 19,-18-19,19 19,-38 19,19 0,-18-1,-1 19,1 19,-1 0,0 0,1 37,-19-19,18 38,-18-19,18 18,-18-17,0 17,-1 1,-17-19,17 18,-17 1,17 0,1 18,0-19,18-18,1 19,-1-37,1 18,18-19,-19-18,19 18,-19-18,19 0,-18 0,-1-1,1 1,18 0,-19-19,0 19,19-19,-18-18,18 18,0-18,0-1,0 1,0-38</inkml:trace>
  <inkml:trace contextRef="#ctx0" brushRef="#br0" timeOffset="107182.71">2530 1507,'0'0,"0"-56,0 0,19 0,-19 19,0 19,0-1,18 0,-18 57,0 17,0 1,0 19,19-20,-19 20,18-19,1-19,0 0,-1 0,1-18,0-19,18-37,-19 0,1-19,18 0,-18-19,18 1,-18 18,-1 0,-18 19,19 0,-19 56,0 18,-19 19,38-1,-19 1,18 0,-18 0,19-19,18-18,-18-1,-1-18,20 0,-1-37,-19 0,20 0,-38-38,18 19,-18-18,-18 18,18 0,-19 1,-18 17,0 1,-1 19,1 18</inkml:trace>
  <inkml:trace contextRef="#ctx0" brushRef="#br0" timeOffset="128246.76">11330 4818,'18'-18,"1"-1,-1 19,1-19,0 19,-19-18,18 18,-36-19,-1 19,0-18,1 36,-19-18,-1 19,-17-1,-1 20,19-1,-19 19,18 0,1-1,0 1,37 0,-19 0,19-19,19 0,0-18,-1-1,19 1,1-19,18 0,-1-19,-17 19,17-18,1-1,-19 19,1-18,-20-1,1 19,-1-19,-18 1</inkml:trace>
  <inkml:trace contextRef="#ctx0" brushRef="#br0" timeOffset="128574.74">10883 5116,'0'0,"0"-19,19 19,-1 0,1-18,18 18,0-19,19 19,0-18,-19 18,0-19,1 19,-1-19,-19 19,1 0,0-18,-1 18,-18-19</inkml:trace>
  <inkml:trace contextRef="#ctx0" brushRef="#br0" timeOffset="130215.28">12483 4539,'0'0,"19"0,-19-18,0 36,0 19,-19 1,0-1,1 19,-19 18,18-18,-18 18,0 1,18-38,0 19,1-19,18-18,0 18,37-19,0-18,19-18,18 18,1-19,18 1,0-1,0 0,18 1,-18-1,0 1,-18-1,-1 0,-18 1,-19-1,1 1,-1-1,-19 0,-18 1,-18 18</inkml:trace>
  <inkml:trace contextRef="#ctx0" brushRef="#br0" timeOffset="133245.96">10306 4335,'0'-19,"-18"19,18-19,-19 19,1-18,-1 18,19-19,-37 1,18 18,1-19,-20 0,20 1,-38-1,19 1,-1-1,-17 0,-1 1,0 18,0-37,0 37,1-19,17 0,-17 19,-1-18,19 18,-19-19,0 19,0 0,0 0,1 0,-1 0,0 0,19 0,-19 0,19 0,-19 0,0 0,19 19,-19-19,19 0,0 18,-19-18,0 0,-18 19,18-19,-19 19,1-19,18 18,-18-18,18 19,-18-19,18 0,0 18,0-18,0 19,0-19,1 19,-1-19,0 18,0 1,19-1,-19-18,0 19,1 0,17-1,-17 19,-1-18,19 0,-19 18,0-19,19 20,-19-1,0-19,19 20,-19-1,19 0,18 0,-18 0,18 1,1 17,18 20,18-19,-18 0,19 18,0-18,-1 18,19-18,-18 0,18 0,-18-19,-1 19,1-19,0 0,-1 0,1 0,0 1,18-20,-19 19,20 1,-1-1,0-19,19 20,-19-20,19 1,0 18,-19-18,19-1,-19-18,19 19,-1 0,-17-19,17 18,-17-18,17 0,1 0,0 0,18 0,-18-18,19 18,-1-19,19 19,-18 0,-1-19,0 1,19 18,-37-19,19 19,-1-18,-18 18,0-19,-1 19,1-19,0 19,0 0,-19 0,19-18,0 18,0-19,-19 19,19-19,-1 19,1-18,19 18,-20-19,1 1,0-1,0 0,0 1,-1-19,1 18,-19-18,19 0,0-1,-19 1,19 0,-19-19,1 19,-1-19,0 0,-18 1,-1-1,1-19,-1 20,-18-1,19 0,-19 0,0 19,-19-19,19 19,0 0,-18-19,18 19,-19-1,1-17,-20 17,1 1,0 0,-37 0,-1 0,-37 18,1-18,-19 37</inkml:trace>
  <inkml:trace contextRef="#ctx0" brushRef="#br0" timeOffset="135653.34">12111 4204,'-19'0,"1"19,-1 0,-18 18,0 0,-1 0,-17 19,-1 18,-19 1,1-1,-19 38,0-19,19 19,-19-19,0 0,18-19,1 0,-1 1,1-19,18-19,19 0,18 0,-18-18,18-19,19 18,-18 1,18-38,18 19</inkml:trace>
  <inkml:trace contextRef="#ctx0" brushRef="#br0" timeOffset="136806.96">16892 6530,'0'0,"0"-19,-19 1,-18 18,19 0,-38 0,0 0,0 18,-18 19,-1 1,1 17,-1 1,1 0,18 0,19 0,0-19,37 19,18 0,20-19,17 0,20-18,-1-1,38-18,-19 0,0 0,-19-18,-18-1</inkml:trace>
  <inkml:trace contextRef="#ctx0" brushRef="#br0" timeOffset="137013.87">16334 6921,'0'0,"18"0,20 0,-1-19,19 19,0 0,-1-19,1 19,0 0,0 0</inkml:trace>
  <inkml:trace contextRef="#ctx0" brushRef="#br0" timeOffset="137486.69">17469 6493,'0'0,"0"-19,18 19,-18-19,-18 19,18 38,-19-20,0 19,1 19,-1-19,1 19,18-19,-19 19,19-19,-19-18,19 18,19-18,0 0,-1-19,19 18,19-36,19 18,18 0,18-19,1 19,0 0,18-19,-37 19,18 0,-36-18,-1 18,-18-19,-19 19,19-19,-37 19,18-18,-18 18,-19-19</inkml:trace>
  <inkml:trace contextRef="#ctx0" brushRef="#br0" timeOffset="139710.72">17283 8427,'0'0,"18"-18,1-1,-19 1,18-1,-18 0,0 1,-18-1,-1 1,1 18,-20 0,1 18,-19-18,1 37,-1 1,19-1,-19 19,19-1,-1-17,38 17,0 1,0-19,38 19,-1-37,19 18,-1-18,20-19,-1 18,-18-36,18 18,-18-19</inkml:trace>
  <inkml:trace contextRef="#ctx0" brushRef="#br0" timeOffset="139894.74">16892 8632,'0'0,"-19"0,1-19,-1 19,38 0,-1-18,20 18,17 0,1 0,19 0,-1 0</inkml:trace>
  <inkml:trace contextRef="#ctx0" brushRef="#br0" timeOffset="140311.54">18417 8316,'0'0,"38"-19,-1 19,-19-18,-36 36,-1 1,-18 37,0-1,0 1,-1 0,1 0,19-19,18 19,-19-19,38 0,-1-18,38-1,0 1,18-19,1 0,18-19,-19 19,19-18,0 18,-18-19,-1 1,0 18,-18-19,-19 19,-18-19,0 19,-1 0,-18-18,-18 18</inkml:trace>
  <inkml:trace contextRef="#ctx0" brushRef="#br0" timeOffset="142053.74">17599 8000,'0'0,"0"-19,0 0,19 19,-19-18,-19 18,0 37,-18 0,-19 19,-18 37,-1 0,-18 19,0-1,0 19,19-18,0-19,-1 0,19-19,1 1,17-19,1-19,19 0,-1-18,0-1,19 1,-18-19,18-19,18 19,-18-18,0-1,19 1</inkml:trace>
  <inkml:trace contextRef="#ctx0" brushRef="#br0" timeOffset="144053.53">5209 11311,'19'0,"-19"-19,18 19</inkml:trace>
  <inkml:trace contextRef="#ctx0" brushRef="#br0" timeOffset="146662.15">5283 11088,'-18'0,"18"18,0 1,0 0,0 18,0 0,0 0,18 19,-18-19,0 19,19-19,-19 0,19 1,-19-1,0-19,0 1,0 0,0-1,0-36,0-1</inkml:trace>
  <inkml:trace contextRef="#ctx0" brushRef="#br0" timeOffset="147021.84">5321 11181,'0'0,"0"-19,0 1,-19-1,19 0,-19 19,1-18,36 18,1 18,0-18,18 0,0 19,0 0,0-1,19 1,-37 18,18 0,-18 0,-1 1,-18-1,0 0,-18 19,-20-19,1 0,0 0,-37-18,18 18,0-18,0-1,19-18</inkml:trace>
  <inkml:trace contextRef="#ctx0" brushRef="#br0" timeOffset="147438.56">5860 11069,'0'0,"19"-19,-38 1,19-1,-18 38,18 18,-19 0,19 1,0 17,0 1,19 0,-19 0,0-19,0 0,0-18,0 18,0-18,-19-38,19 0,-19-18,19-19,-18 1,36-20,-18-18,19 19,-19-1,19 19,18 1,0 17,0 1,0 0,1 18,17 1,-17 18</inkml:trace>
  <inkml:trace contextRef="#ctx0" brushRef="#br0" timeOffset="147598.43">5953 11181,'-18'18,"-1"1,56-56,-74 93,74-75,0 19,19 0</inkml:trace>
  <inkml:trace contextRef="#ctx0" brushRef="#br0" timeOffset="148022.47">6400 11050,'0'0,"-19"-18,19 36,-19-18,1 38,-1-1,1 0,-1 19,0-19,1 19,-1-19,19 0,-18-18,18 0,0-38,0 0,18-36,-18-1,37 0,-18 0,0-18,-19 36,18 1,-18 0,19 18,-1 38,-18 0,0 18,19 0,-19 19,0 0,19-19,-19 19,0-19,0 19,0-38,-19 20,19-20</inkml:trace>
  <inkml:trace contextRef="#ctx0" brushRef="#br0" timeOffset="148158.11">6214 11367,'-38'-37,"76"74,-57-74,38 18,18 19,19-19,18 19,0-18</inkml:trace>
  <inkml:trace contextRef="#ctx0" brushRef="#br0" timeOffset="148405.71">7553 10771,'0'0,"19"-18,-1-1,-18 1,0 36,-18 19,-1 1,0 17,1 1,-1 0,19 18,-18-36,18-1,0 0,0 0,0-18</inkml:trace>
  <inkml:trace contextRef="#ctx0" brushRef="#br0" timeOffset="148646.29">7479 10883,'18'-149,"-36"298,55-316,-19 148,1 19,18 0,0 19,1-1,-1 19,-19 1,1 17,0 1,-38 0,19-19,-37 19,0 0,-1-19,1 0,0 1,18-1,1-19</inkml:trace>
  <inkml:trace contextRef="#ctx0" brushRef="#br0" timeOffset="148790.54">8130 11292,'37'0,"-74"0,93 0,-38 0,1 19,-38 0,1 18,-20-19</inkml:trace>
  <inkml:trace contextRef="#ctx0" brushRef="#br0" timeOffset="149662.37">9581 11962,'0'0,"-19"-19,1 1,-1-1,38 1,-1 18,1-19,18 19,0 19,19-19,0 18,0 19,-19-18,-19 37,1-19,-19 19,-19 0,1-19,-19 0,-1 0,1-18,19 0,-1-1,0-36,19-1,0 0,19-36,0-1,18 0,0 0,-18 0,18 0,-19 19,-18 19,19-1,-19 0,19 38,-38 0,19 18,-19 0,19 19,0 0,19-1,-19-17,19 18,-1-19,1-19,18 1,0 0</inkml:trace>
  <inkml:trace contextRef="#ctx0" brushRef="#br0" timeOffset="150167.01">10381 11981,'0'-19,"0"38,-19-57,19 57,-18-19,18 19,-19-1,19 19,0-18,0 18,19-18,-1-19,19 18,-18-18,18-18,0-1,1 1,-20-20,19 1,-37 0,19 18,0-18,-19 19,18 36,-18 19,19 1,-19 36,18-18,1 18,-19 19,19 0,-19 0,-19-18,19-1,-19 1,1-1,-19-37,-1 0,1 1,19-20,-20-18,20 0,-1-37,1 0,36-19,-18 0,37 0,1 1,-1-20,0 19,19-18</inkml:trace>
  <inkml:trace contextRef="#ctx0" brushRef="#br0" timeOffset="150565.29">10660 11292,'0'0,"0"-18,0-1,-19 19,19 37,19-18,-19 18,18 0,-18 1,0-20,19 19,-19-18,0 0,19-19</inkml:trace>
  <inkml:trace contextRef="#ctx0" brushRef="#br0" timeOffset="150830.21">10678 11125,'0'0,"-18"-19,-1 1,1-1,-1 0,38 38,-1-38,1 19,-1-18,1-1,0 1,-1-1,-18 0,-18 1,-1-1,0 19,1 19,-1-1,1 1</inkml:trace>
  <inkml:trace contextRef="#ctx0" brushRef="#br0" timeOffset="151462.5">11050 11832,'0'0,"-18"0,-1 0,1 0,36 0,19-19,1 19,18 0,-1-18,-17 18,17-19,1 19,-37-19,-1 19,1-18,0 18,-38 0,0 0,1 18,-19 1,18 18,-18 19,0 18,18 19,-18-18,18-1,1 1,18-38,-19 0,19 0,-19-18,19 0,0-38,0 0,0-18,19 19,-19-1,19 0,-1 1,1 18,-1 0,38 18,-19-18,19 19,19-19,-20-19,20 19,-19-18,-1-19,-17-1</inkml:trace>
  <inkml:trace contextRef="#ctx0" brushRef="#br0" timeOffset="152231">12595 11683,'0'0,"37"-37,-19 18,1-18,-19 18,-19 1,1 18,-19 0,-1 18,-17 20,-20-1,38 19,-19-1,38 1,-1 0,38 0,-1 0,19-19,38 0,-1-18,1-19,18 0,-19-19</inkml:trace>
  <inkml:trace contextRef="#ctx0" brushRef="#br0" timeOffset="152398.01">12464 11906,'0'0,"-37"0,19 0,-1 0,56-18,0 18,19-19,19 0,-1 1</inkml:trace>
  <inkml:trace contextRef="#ctx0" brushRef="#br0" timeOffset="152782.29">13488 11478,'0'-18,"-19"-1,19 38,-19-1,19 1,0 18,0 0,0 19,19 0,-19 0,19 0,-19-19,18 0,-18 0,19-18,-1-1,1 1,37-19,0-19,-1 19,38-18,-18-1,-1 1,19 18,-18-19,18 0,-38 19,20-18</inkml:trace>
  <inkml:trace contextRef="#ctx0" brushRef="#br0" timeOffset="161454.87">17245 11664,'-18'19,"-1"-19,1 0,-38 0,19-19,-1 19,-17 0,17-18,1 18,0-19,0 1,0-20,18 1,0 0,1 0,-1-19,19 0,0-18,0 18,0-18,19 18,-1-19,1 1,18 18,0 0,19 0,0 19,0-19,0 19,18 0,-18 0,0 18,-19 1,-19 18,20-19,-20 0,1 19,-38 0,1 0</inkml:trace>
  <inkml:trace contextRef="#ctx0" brushRef="#br0" timeOffset="163054.18">17301 10344,'0'-19,"0"0,0 38,19-19,-1 19,1-1,18 1,0-19,19 18,0 1,0-19,0 0,-19 19,0-19,-18 0,-1 0,1 0,-19 18,-19 1,1-1,-1 1,1 0,-20-1,20 19,-19-18,-1 0,20 18,-19-19,18 1,0-19,19 19,-18-19,18 18</inkml:trace>
  <inkml:trace contextRef="#ctx0" brushRef="#br0" timeOffset="164445.79">18287 10306,'0'0,"-18"-18,18-1,0 1,18 55,-18-19,-18 38,18-19,0 1,-19 17,19-17,-19 17,19-17,0-1,-18-19,18 1</inkml:trace>
  <inkml:trace contextRef="#ctx0" brushRef="#br0" timeOffset="165143.18">18343 10306,'0'0,"-19"-18,19-1,0 1,0 36,19-18,0 19,-1-1,1 1,18 0,0-1,0 19,-18-18,18 0,-18 18,0-19,-1 1,1 0,-38-1,1 1,-20-1,1 20,-19-20,0 1,1-1,17-18,-17 19,17-19,20 19,-1-19,1 0,-1 0,19-19,19 19</inkml:trace>
  <inkml:trace contextRef="#ctx0" brushRef="#br0" timeOffset="166310.97">19645 10251,'0'0,"0"-19,19 19,0-19,-19 1,18 18,1-19,-1 19,1 0,-19 19,0 18,-19 0,1 0,18 1,0 17,0-17,0-1,0 0,18-18,-18-1,0 1,0-1,0 1,19-38,0 19,18-18,0 18,0 0,0-19,1 19,-1 0,-19-18,20 18,-1 0,-19-19,1 19,0 0,-1 0,1 0,-19-19,-19 19,19-18,-18 18,-1 0</inkml:trace>
  <inkml:trace contextRef="#ctx0" brushRef="#br0" timeOffset="166653.91">19459 9785,'0'0,"-18"-18,-1-19,0 18,1 19,18-19,-19 38,19 0,0 18,19 0,-19 0,18 0,-18-18,19 0,0-1</inkml:trace>
  <inkml:trace contextRef="#ctx0" brushRef="#br0" timeOffset="166821.88">20092 9618,'0'0,"18"-19,1 1,-38 36,1 20,-19-1,18 0</inkml:trace>
  <inkml:trace contextRef="#ctx0" brushRef="#br0" timeOffset="167239.51">20650 10325,'0'0,"-19"0,38 0,0 0,18 0,0 0,0 0,0 19,1-19</inkml:trace>
  <inkml:trace contextRef="#ctx0" brushRef="#br0" timeOffset="167370.14">20613 10474,'111'-19,"-222"38,278-38</inkml:trace>
  <inkml:trace contextRef="#ctx0" brushRef="#br0" timeOffset="167854.81">21450 9971,'0'0,"0"-18,0-19,0 18,0 0,-19 19,19-18,0 36,-18 1,-1 0,19 18,-19 0,1 0,18 19,-19-19,1 19,-1-19,0 1,-18-1,-19 0,19-18,-19-1,19 1,0-19,0 0,0 0,18 0,19-19,19 19,-19-18,37 18,0-19,0 19,0 0,1 19,-1-1,-19 1,1-1,0 20,-1-1,-18 0,19 0,-38 0,19 1,0-20,0 19,19-18</inkml:trace>
  <inkml:trace contextRef="#ctx0" brushRef="#br0" timeOffset="168286.72">21971 10344,'0'0,"18"-38,-18 20,0-1,-18-18,-1 37,-18-19,0 38,0-19,-19 19,0-1,19 1,-1 18,1-18,19-1,18 1,0-1,18 1,1-19,18 0,0 0,1-19,-1 19,19-18,-19-1,-19 1,20-1,-20 0,1 38,-19 0,0-1,18 1,-18-1,19 1,0 0,18-19,-19 0</inkml:trace>
  <inkml:trace contextRef="#ctx0" brushRef="#br0" timeOffset="168701.84">22250 9823,'0'0,"-19"-38,1 20,-1-19,0 37,1-19,-1 38,19-1,-18 1,-1 18,19 0,-19-18,19-1,-18 1,18 0,0-1,18-36,-18-1,19 0,0-18,18 19,-19-20,20 20,-20-1,1 19,-1 0,1 0,0 19,-1-1,1 20,-1-1,1 0,-19 0,0 0,0-18</inkml:trace>
  <inkml:trace contextRef="#ctx0" brushRef="#br0" timeOffset="169134.84">22752 10102,'0'0,"19"0,-1 0,-18 18,-18 1,18 18,-19 0,0 1,1-1,-1 0,1-18,-1-1,19 1,-19-1,19 1,-18-19,36 0,-18-19,19 1,0-1,18 1,19-1,-19-18,19 37,-19-19,0 19,0 0,1 19,-20-19,-18 18,0 1,0 0,-18-1,-20 1,1-19,-19 18,1-36,-1 18,0-19</inkml:trace>
  <inkml:trace contextRef="#ctx0" brushRef="#br0" timeOffset="169557.75">23087 9655,'0'0,"0"-37,0 0,0 18,0 1,-19 36,19 1,-18 18,18 0,-19 0,19 1,0-1,0-19,0 1,0 0,0-1,19-36,-1-20,1 20,18-19,0-1,1 1,-1 19,-19-1,1 0,0 19,-1 19,-18 0,19-1,-19 19,18-18,-18 18,19 0,-19-18,19 0,18-1</inkml:trace>
  <inkml:trace contextRef="#ctx0" brushRef="#br0" timeOffset="170685.36">23775 9599,'0'0,"0"-18,19 18,-19 18,-19 38,19 0,-18 18,-20 1,20-1,-1 19,1-18,-1-1,0-18,1 0,18 0,-19-19,19-19,-18 20,18-20,0 1</inkml:trace>
  <inkml:trace contextRef="#ctx0" brushRef="#br0" timeOffset="171120.81">23868 10251,'19'-19,"-38"38,57-38,-38 38,-19-1,19 1,-19 18,1-18,-1 18,0-19,19 1,-18-19,18 19,-19-19,1-19,36-18,-18 18,19-18,-1 18,20-18,-20 0,20 18,-20 1,1-1,-1 38,1 18,-19-18,0 18,0 0,0-18,0 18,19-19,-19 1,0 0,18-19,-18 18</inkml:trace>
  <inkml:trace contextRef="#ctx0" brushRef="#br0" timeOffset="171453.45">24259 10251,'56'-38,"-112"76,130-57,-55 19,18 19,19-1,-19 1,0-1,1-18,-20 19,1-19,-1 0,-36 0,-19 0,-1 0,-17 19,17-1,-17-18,-1 19,19-1,-1 1,20 0,-19-1,18 1</inkml:trace>
  <inkml:trace contextRef="#ctx0" brushRef="#br0" timeOffset="171791.04">24836 10306,'37'-18,"-74"36,93-36,-75 18,0 18,1 1,-20 0,1-1,19 19,-1-18,0 0,19-1,19 1,0-19,18 18,0-18,0-18,19 18,0-19,0-18,-19 18,0-18,-18 19,-19-20,-19 20,-18-1,0 1,0-1,-1 19,-17 0</inkml:trace>
  <inkml:trace contextRef="#ctx0" brushRef="#br0" timeOffset="172294.11">25133 9823,'0'0,"0"-38,19 20,0-1,-1 19,-18-18,19 36,-1 1,1-1,-19 1,-19 18,19 0,-18 1,18-20,-19 19,19-18,19 0,-19-1,18 1,1-19,0 19,18-19,-19-19,1 19,0 0,-1 0,1 19,-19 18,0 0,0 0,0 19,0 0,0-19,0 0,0 0,0 1,0-20,0 1,-19-19,-18 18,0-36</inkml:trace>
  <inkml:trace contextRef="#ctx0" brushRef="#br0" timeOffset="174350.06">20501 11088,'0'-19,"0"0,0 38,-19 0,19 18,-18 19,18-19,-19 19,1 0,-1-19,0 19,1-19,-1 0,19-18,19-1,-19 1,37-1,0-18,0 19,38-19,-19 0,37 0,-19-19,1 19</inkml:trace>
  <inkml:trace contextRef="#ctx0" brushRef="#br0" timeOffset="174622.33">21022 11423,'-74'-19,"148"38,-148-19,55 0,38 0,-19 18,18 1,19-1,-18 1,0 0,18 18,-37-19,18 1,-36 0,-1 18,1-19,-38 1,0 18,0-18,-18-1,18 1</inkml:trace>
  <inkml:trace contextRef="#ctx0" brushRef="#br0" timeOffset="175247.13">21915 11274,'0'0,"19"0,-1 0,1-19,-19 38,0-1,-19 1,1 18,-1 0,0 1,1-1,-1 0,1 19,-1-38,0 20,19-20,-18-18,18 19,18-38,1 1,18-1,0-18,1 0,-1-1,19 1,-19 0,0 18,0 1,0-1,-18 1,0 36,-19 1,0-1,0 20,-19-1,19-19,0 20,0-1,19 0,-19-18,37-19,0 18,0-36,19-1,0 0</inkml:trace>
  <inkml:trace contextRef="#ctx0" brushRef="#br0" timeOffset="175478.5">22585 11497,'0'0,"-112"56,93-38,19 1,19 0,0-19,18-19,0 19,-18-37,18 18,0-18,-18 18,-19-18,18 0,-18 0,-18 0</inkml:trace>
  <inkml:trace contextRef="#ctx0" brushRef="#br0" timeOffset="175775.14">22938 11199,'19'19,"-1"0,-55-57,56 113,-19-38,-19 0,1 0,-1 19,-18 0,18-19,1 0,-20 1,20-20,18 1,-19-19,38 0,-1-37,1 18,18-18,19 18,0-18,0 0,-1 18,1 1,0-1</inkml:trace>
  <inkml:trace contextRef="#ctx0" brushRef="#br0" timeOffset="177214.81">22175 12353,'0'0,"-37"37,19-18,36-1,1 1,-1-19,20-19,17 1,-17-1,-1-18,0 0,-18-19,-1 19,1 18,-19 0,0 1,-19-1,1 19,-1 19,0-19,1 18,-1 1,19 0,-18-19,36 18,1 1,18-19,0 0,0 0,-18 0,18 0,-18 18,-1-18,1 0,0 19,-19 0,0 18,0-19,0 1,0 0,0-1,18 1,1-19,18 0,0-19,19 1,-19-1,19-18,-19 0,1 18,-20 0,1 1,-1-1,-36 38,-1-1,1 1,18 0,-19 18,0-19,19 20,0-20,0 1,19-19,0 18,18-36,0-1,0 1,19-1,-19-18,-18 0,-1 18,1 0,0 1,-19-1,0 38,-19-1,0 20,1-1,18 0,-19 19,1 0,-1-1,0 20,-18-19,0 18,0-37,0 19,18-19,-18-18,18-1,1-18,-1-18,38-1,-1-18,38-19,-19 0,38 1,18-20,-19 19,19 1,-37 17,18-17,-37 36,1 0,-20 19,1 0,-1 0,1 19,-38 0,19 18,0-19,0 1,0 0,0-1,19-18,-19 19,19-19,18-19,-19 1,20-1,-1-18,0 18,0 1,-18-1,-1 0,1 1,0 36,-19 1,0 0,0-1,0 1,18-38,20 1,-20-1,19 0,19-18,-19-19,1 19,-1 0,-19 0,1 18,0 0,-19 1,0 36,-19 1,0 18,1 1,-1-1,19 0,0 0,0 0</inkml:trace>
  <inkml:trace contextRef="#ctx0" brushRef="#br0" timeOffset="177638.68">24557 12297,'-75'-19,"150"38,-168-38,55 38,1 0,0-1,18 1,1-1,-1 1,1 0,18-1,0 1,18-19,1 0,18 0,0-19,0 19,-18 0,0-18,-1 36,1-18,-1 0,-18 19,19-19,0 18,-1 1,19-19,-18 0,18 0,0 0,1 19,-20-19,19 0,1 18,-20 1,20 18,17-18,20-1,18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8T05:50:01.19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3125 1674,'0'0,"19"-18,-19-1,0 1,0-20,0 20,0-1,-19 19,19-19,0 1,0 55,0 0,-18 19,-1 0,19 0,-18 0,18 18,-19-37,19 19,-19-19,19 0,0-18,-18 0,18-1,-19-18,19-18,-18-1,18 0,-19 1,38-1,-19 1,18-1,-18 0,19 19,-1 0,1 19,0 0,18-1,-19 1,20-1,-1 1,0-19,0 19,0-19,1 0</inkml:trace>
  <inkml:trace contextRef="#ctx0" brushRef="#br0" timeOffset="191.93">3758 1879,'0'0,"19"-19,18 19,-19 0,20 0,-1 0</inkml:trace>
  <inkml:trace contextRef="#ctx0" brushRef="#br0" timeOffset="347.56">3888 2046,'0'0,"-37"19,0 0,18-1,1 1,-1-19,38 18,-1-18,19-18,1 18</inkml:trace>
  <inkml:trace contextRef="#ctx0" brushRef="#br0" timeOffset="1583.53">4688 1563,'0'0,"0"-19,-19-18,1 18,18 1,-19-1,1 38,18 18,0 19,0-19,18 19,-18 0,0-1,-18-17,18 17,-19-17,0-20,-18 19,0-18,18 0,1-1,-19 1,18-19,19-19,19 1,-1-1,19 19,-18-19,0 38,18-19,-19 37,1 0,0 1,-1 17,-18 20,-18-19,18 18,0 0,0-18,0 0,18-19,1 0,18-18</inkml:trace>
  <inkml:trace contextRef="#ctx0" brushRef="#br0" timeOffset="6928">5637 2046,'0'-18,"18"-1,-18-18,0 18,0 1,0-1,0 1,0-1,0 0,-18 1,-1 18,1 0,-20 18,1 20,0-20,0 19,18 1,-18-20,37 19,-19-18,19 0,0-1,0 1,19-19,0 0,-1-19,1 19,18-18,-18-20,-1 20,19-1,-18 19,0-18,-1 18,-18 18,0 1,19-1,-19 1,18 0,1 18,0-19,-1-18,19 19,-18-19,18-19,1 1,-1-1</inkml:trace>
  <inkml:trace contextRef="#ctx0" brushRef="#br0" timeOffset="7520.26">5879 1284,'0'0,"0"-19,-19 0,19 38,0 0,0 18,0 0,0 19,-18-19,18 0,0-18,0 18,0-18,0-1,0 1,0-38,18 19,-18-37,0 0,0 0,19-1,-19 1,18 0,-18 18,0 1,19 18,-19 18,19 20,-19-20,18 19,-18 1,19-1,-1-19,-18 20,19-20,0-18,-1 0,19-18,-18-1</inkml:trace>
  <inkml:trace contextRef="#ctx0" brushRef="#br0" timeOffset="8439.86">6679 1786,'0'0,"-19"-19,0 1,1-1,-1 1,19 36,-18 1,18-1,0 20,0 17,0-17,0 17,0 1,0-19,0 19,0-19,0 1,0-20,0 1,0-1,0-36,18-19,-18-1,19 1,-1 0,1 18,0-18,18 37,0-18,0 18,-18 0,18 18,0 1,-18-1,18 1,-37 18,19-18,-38-1,19 1,-37 0,0-1,-1-18,1 19,0-19,0 0</inkml:trace>
  <inkml:trace contextRef="#ctx0" brushRef="#br0" timeOffset="9497.77">7125 1358,'0'0,"0"-19,19 1,-19-1,0 1,0 36,-19 1,19-1,-18 1,18 0,-19-1,0-18,1 19,-1-19,1 0,18-19,-19 1,19-20,19 20,-19-1,0-18,18 18,-18 1,19 18,-1 18,-18 20,19-1,-19 0,0 0,0 0,-19 19,1-19,-1 1,-18-1,0-18,18 18,-18-19,18-18,1 0,-1-18,38-1,-19 1,18-1,1 0,18 38,-18-19,18 19,19 18,-19-19,19 1,-19 0,19-19,-19 0,0-19</inkml:trace>
  <inkml:trace contextRef="#ctx0" brushRef="#br0" timeOffset="9912.71">7479 1377,'0'0,"-19"-19,19 0,0 1,0-1,-19 38,19-1,0 1,19 18,-19 0,0 1,0-1,0-19,0 1,0 0,0-1,0-36,0-1,19-18,-19 0,18-19,-18 19,19-1,-19 1,18 19,1 36,-19 1,19 18,-19 0,0 0,18 1,-18-1,0 0,19-18,-1-1,1 1,0-38,18 19</inkml:trace>
  <inkml:trace contextRef="#ctx0" brushRef="#br0" timeOffset="10975.61">8595 1488,'0'0,"-19"0,19-18,0 36,-18 19,18 19,-19 19,19-19,0 18,0 0,0-18,0 19,0-20,19 1,-19-19,0 1,18-1,-18 0,0-18</inkml:trace>
  <inkml:trace contextRef="#ctx0" brushRef="#br0" timeOffset="11432.97">8985 1842,'0'0,"0"-19,19 1,-38 36,19 19,0 1,-18-1,18 0,0 0,0 0,0 1,-19-20,19 1,0-1,0 1,0-38,19-18,-19 0,0 0,18-19,1 0,-19 0,19 19,-1 0,-18 18,19 1,0 36,-1 1,1 18,-1 0,1 1,0-1,-1 0,1 0,-19-18,18 18,20-18,-20-19,19 0</inkml:trace>
  <inkml:trace contextRef="#ctx0" brushRef="#br0" timeOffset="11753.3">9581 1823,'0'0,"0"-37,0 18,-19 1,38 36,-1 1,1 0,37-19,0 18,-1 1,1-19,19 0,-20 18,-17-18,-1 0,-18 0,-19 19,-19 0,0-1,-18 1,-19 18,0-18,-18 18,18-19,19 1,-19 0,38-1,-20 1</inkml:trace>
  <inkml:trace contextRef="#ctx0" brushRef="#br0" timeOffset="12112.12">10344 1805,'0'0,"18"-19,1 19,-19 19,-19-1,-18 1,18 18,1 0,-1 0,19-18,0 18,19-18,-1-1,20 1,17-38,-17 19,-1-18,0-1,-18-18,-1 0,1 18,-38-18,1 0,-1 0,-18 37,0-19,-19 19,19 19,-1-1,20 1,-1-1,1 1</inkml:trace>
  <inkml:trace contextRef="#ctx0" brushRef="#br0" timeOffset="12600.18">10660 1451,'0'0,"18"-56,1 19,-19 0,19 0,-19 18,18 0,1 38,-1 0,-18-1,19 38,-19-19,0 19,0-19,0 19,19-19,-19-18,18 18,1-18,-1-38,20 19,-20-18,1-1,-1 0,1 1,0 18,-19 18,18 1,-18 18,19 19,-19 18,18-18,-18 19,19-1,-19-18,0-19,0 19,-19-19,1 0,-19-18,-1-1,-36 1</inkml:trace>
  <inkml:trace contextRef="#ctx0" brushRef="#br0" timeOffset="15327.67">3144 3683,'0'0,"19"-18,-19-1,0 38,0 18,0-18,0 18,0-18,0 18,0-19,0 20,0-20,0 1,18-19</inkml:trace>
  <inkml:trace contextRef="#ctx0" brushRef="#br0" timeOffset="15559.56">3404 3367,'0'0,"19"-18,-19-1,19 38,-1-1,1 19,-19 38,18-19,-36 37,18-19,-37 1,-1-1,1 0,-19 1,19-1</inkml:trace>
  <inkml:trace contextRef="#ctx0" brushRef="#br0" timeOffset="16256.32">4595 3553,'0'0,"0"-37,0 18,0-18,0 19,0 36,0 19,0 19,0 19,0-1,0-18,0 18,0-18,0 0,0-19,0-18,0 18,0-18,0-38,-19 0,19 1,-18-1,18 1,18-1,1 38,0-19,18 18,0 1,19-19,0 18,0-18,-1 19,1-19,-19-19,-18 19,0-18,-1 18,-18-19</inkml:trace>
  <inkml:trace contextRef="#ctx0" brushRef="#br0" timeOffset="17088.59">6214 3721,'0'0,"0"-19,0 0,-19 19,0 38,19-1,-18 19,18 0,0-1,0-17,0-1,18 0,-18-18,0-1,19-18,-19-18,19-1,-1-18,1-19,18 0,-18 0,-1 1,1 17,-1 1,1 0,-19 18,19 1,-1 18,-18 18,19 1,-1 18,20 0,-1-18,0 18,0-18,-18-1,-1 1,-18 18,0-18,-37-1,0 1,0-19,-19 0</inkml:trace>
  <inkml:trace contextRef="#ctx0" brushRef="#br0" timeOffset="17230.82">6214 3535,'0'0,"0"-38,-19 1,19 19,-19-1,19 0,19 1</inkml:trace>
  <inkml:trace contextRef="#ctx0" brushRef="#br0" timeOffset="18048.16">7516 3925,'0'0,"74"19,-37-38,1 19,-1-18,0-19,0-1,0-17,-18-1,0 0,-1 0,1 0,-19 19,-19 18,19-18,-18 37,-1 0,-18 19,18-1,1 20,-1-20,19 19,-19 1,19-20,19 1,0-1,-1-18,1-18,18 18,-18-19,18 1,-19 18,1 0,0 0,-1 18,1 19,0-18,-1 18,1-18,18 0,0-1,0-18,1 19,17-38,-17 19,17-37,-17 18,-1-18,-19 0,1 0,0-1,-19 20,-19-19,0 18,-18 19,19 19,18-1,-19 19,38 1,-19 17,18 1,19 19,1-19,-1-1,0 1,0 0,-18-19,18-18,-18-1,-19 1,18-38,-18 1,19-19,-19 18,18-18,-18 0,38-1,-20 1,1 0,-1 18,1 1,0-1,-19 1</inkml:trace>
  <inkml:trace contextRef="#ctx0" brushRef="#br0" timeOffset="19159.97">8855 3646,'0'0,"-18"-18,-1-1,0 0,1 1,-19 18,18 0,-18 0,18 18,-18 1,18 18,1 0,18 1,18-1,20 0,-1 19,19-19,-1 0,1 1,-19 17,1 1,-20 0,-18 0,-18-19,-20 19,1-19,0-18,-19-1,19-18,0 0,18-18,1-1,18-37,18 19,1-37,18-1,19 1,-19-1,19 20,-19-1,0 19,0 18,-18 0,0 19,-1 19,-18 18,19 0,-19 1,0-1,19 0,-1 0,-18-18,19-19,-19 18,18-36,1-1,0-18,-1 0,1 0,-1-1,1-17,-19 36,19-18,-1 55,1 1,-1 0,1-1,0-18,18 0,0-18,0-1,0 0,-18-18,0-19,-1 19,-36 0,18 0,-19-1,19 20,-19-1,1 19,18 19,-19 18,19 0,0 19,19 18,-1-18,1 0,18 0</inkml:trace>
  <inkml:trace contextRef="#ctx0" brushRef="#br0" timeOffset="19544.94">10102 3683,'0'-55,"0"17,-37 20,18 18,-18 0,-19 18,19 1,-1 18,20 0,-19 1,37-1,0-18,0-1,18 1,1-1,18-36,-18-1,18 1,0-1,-18 0,-1 19,1 0,0 0,-1 0,1 0,-1 19,20-19,-20 0,1 19,18-38,0 19,0 0,1-19,-1 19,0-18,0 18,0 0,-18 18</inkml:trace>
  <inkml:trace contextRef="#ctx0" brushRef="#br0" timeOffset="19664.62">11237 3739,'0'0,"37"19,-19-19,1 0</inkml:trace>
  <inkml:trace contextRef="#ctx0" brushRef="#br0" timeOffset="20736.49">3088 5172,'0'0,"37"-19,-18 1,0 18,-19 18,-19 19,0-18,1 18,-1-18,1-1,-1 1,0 0,1-1,-1-36,19-1,19 0,-19-18,18 0,-18 18,19 1,0-1,-1 1,1 36,-1 19,1 1,-19-1,0 19,0-1,-19 1,1-19,-19 19,-1-19,20 1,-19-20,18 1,-18-1,18-18,19-18,-18-1,36 1,-18-20,19 20,-1-1,1 1,0 18,18 0,-19 18,20 1,-1-1,0 1,19 0,-19-1,0-18,-18 0</inkml:trace>
  <inkml:trace contextRef="#ctx0" brushRef="#br0" timeOffset="20975.85">3330 5302,'0'0,"0"-56,0 19,-19 18,38-18,0 37,-1 0,1 37,-1 1,1 17,0 1,-1 0,-18 0,-18 18,-1-18,-18-19,0 19,-1 0,1-19,-19 0,19-18</inkml:trace>
  <inkml:trace contextRef="#ctx0" brushRef="#br0" timeOffset="21551.32">4428 5246,'0'0,"-19"-18,19-1,-19 19,19-19,-18 38,18 0,0 18,0 19,0-1,-19 1,19 0,0-19,19 19,-38-19,38 0,-19 1,0-20,0 1</inkml:trace>
  <inkml:trace contextRef="#ctx0" brushRef="#br0" timeOffset="21807.87">4428 5376,'0'0,"0"-37,18 19,-18-1,0 0,19 19,-19-18,37 36,-18 1,-1 0,19-1,-18 19,0 1,-1-1,-18 19,-18-19,18 0,-19 0,-18 0,18 1,-18-1,0-19,0 1</inkml:trace>
  <inkml:trace contextRef="#ctx0" brushRef="#br0" timeOffset="22048.34">4632 5414,'0'0,"37"-19,-18-18,0 18,-1 19,1 0,-1 19,1-1,0 20,-19-1,18 0,-18 19,19-19,-19 0,19 0,-38 1,38-20,-19 1,0-1</inkml:trace>
  <inkml:trace contextRef="#ctx0" brushRef="#br0" timeOffset="22208.43">4818 5469,'0'0,"-18"-37,18 19,0-1,0 0,0 1,18-1,1 19,18-18,0 18,19-19,-19 19</inkml:trace>
  <inkml:trace contextRef="#ctx0" brushRef="#br0" timeOffset="22368">4930 5507,'0'0,"-37"18,18 1,1-19,36 0,19 0,19 0,0-19</inkml:trace>
  <inkml:trace contextRef="#ctx0" brushRef="#br0" timeOffset="22816.79">5544 5376,'-19'0,"19"19,-18 0,-20-1,38 1,-18 18,-1-18,1 18,18 19,-19-38,19 19,-19-18,19 0,0-1,0-36,0-1,0-18,19-19,-19 19,19-19,-1 0,-18 0,19 19,-1 0,-18 18,0 1,19 18,0 18,-1 20,1-1,-1 19,1-19,0 19,-1-19,-18 19,19-19,-38-19,19 20,0-20</inkml:trace>
  <inkml:trace contextRef="#ctx0" brushRef="#br0" timeOffset="22968.39">5358 5674,'0'0,"-19"-19,1 19,18-18,18-1,19 1,1 18,36-19,-18 0,0 1</inkml:trace>
  <inkml:trace contextRef="#ctx0" brushRef="#br0" timeOffset="23615.66">6734 5432,'0'0,"-18"-18,18-1,0 38,0 18,0 0,0 0,18 0,-18 1,0-20,0 19,0-18,0 0,0-1</inkml:trace>
  <inkml:trace contextRef="#ctx0" brushRef="#br0" timeOffset="23840.65">6697 5507,'0'0,"0"-19,19-18,-19 0,18 18,20 0,-20 1,19 18,1 0,-1 18,-18 1,18 18,-19-18,-18 18,0 0,-18 0,-1 1,-18-20,-19 19,19-18,-19 0</inkml:trace>
  <inkml:trace contextRef="#ctx0" brushRef="#br0" timeOffset="24031.8">6344 5283,'0'0,"-37"-37,18-19,0 19,19 19,-18-1,-1 0,38 38,-19 0,18-1,1 19,-19 1,37-20</inkml:trace>
  <inkml:trace contextRef="#ctx0" brushRef="#br0" timeOffset="24208.84">7181 4930,'0'0,"19"-19,-1 19,1 0,-19 19,-19 0,19 36,-18-17,18-1</inkml:trace>
  <inkml:trace contextRef="#ctx0" brushRef="#br0" timeOffset="25088.49">9153 5525,'0'0,"0"-18,19 18,-19-19,-19 38,19-1,-19 19,19-18,0 18,19-18,-19-1,0 1,19 0,-19-1,-19-18,19-18,0-1,0-18,19 0,-19-1,18 1,-18 0,19 18,-19-18,18 37,1 0,0 0,-1 19,19 18,-18-18,-19-1,19 1,-1 18,1-18,-1-19,-18-19,0-18,19 18,-19-18,19-19,-1 19,1 0,-1 18,-18 1,19-1,-19 38,19-19,-1 18,1 19,-1 1,1-1,0 0,-1-18,19-1,-18 1,18-19,-18 0,18 0</inkml:trace>
  <inkml:trace contextRef="#ctx0" brushRef="#br0" timeOffset="25312.52">9041 5023,'-56'-19,"19"19,0-18,18 18,19 18,19 1,-19 18,19-18,-1 18,1-18,-1-1</inkml:trace>
  <inkml:trace contextRef="#ctx0" brushRef="#br0" timeOffset="25479.41">9674 4874,'0'0,"37"-37,-18 37,-1-19,1 19,-38 19,19 18,-18 0,-1 1,0 17</inkml:trace>
  <inkml:trace contextRef="#ctx0" brushRef="#br0" timeOffset="26801.88">2958 6921,'0'0,"-19"0,1-19,-1 19,1-19,18 1,-19 18,19-19,19 0,-1 1,1 18,18 0,-18-19,-1 38,19-19,-18 18,-19 1,19 18,-38 1,0-1,-18 0,0 0,0 19,0-37,18 18,0-19,1 1,36-19,1-19,18 19,0 0,1-18,-20 36,19-18,-18 19,0 0,-1-1,1 1,-38 18,1-18,-20 18,1-19,0 20,-19-20,19 1,-19-19,19 0,0-19</inkml:trace>
  <inkml:trace contextRef="#ctx0" brushRef="#br0" timeOffset="27008.33">2958 6883,'0'0,"19"-18,-1 18,1 0,18 18,-18 1,-1 18,1 0,-1 19,-18 0,0 0,-18 18,-19 1,-1-20,1 20,-19-19</inkml:trace>
  <inkml:trace contextRef="#ctx0" brushRef="#br0" timeOffset="29000.56">4260 6772,'0'0,"19"-19,-1 0,-18 1,0-1,19 19,-19 19,-19 18,19 0,0 19,-18 0,18 0,-19 0,19-1,-18 1,18 0,0 0,0-19,0 0,0-18,0-1,0 1,0-38</inkml:trace>
  <inkml:trace contextRef="#ctx0" brushRef="#br0" timeOffset="29504.42">4465 6921,'0'0,"18"-19,-18 0,19 1,-19-1,0 38,19-1,-19 1,0 18,0 19,-19-19,19 19,0 0,0-19,0 0,19 0,-19-18,0 0,0-1,18-36,1-1,-1-18,1 0,-19 18,19-18,-1 18,-18 1,0-1,19 38,-19-1,18 1,1 18,0 0,18-18,0 18,0-37,1 19,17-19,-17-19,-1-18,0 18,-18-18,-1 0,-18 0,0-1,-18-17,-1 36,-18-18,18 18,1 1,-1 18</inkml:trace>
  <inkml:trace contextRef="#ctx0" brushRef="#br0" timeOffset="29759.34">5265 6809,'0'0,"18"-19,-18 1,-18 18,18 18,0 1,0 18,0 19,-19 0,19 0,0 18,0-18,19 18,-19-18,18-19,-18 0</inkml:trace>
  <inkml:trace contextRef="#ctx0" brushRef="#br0" timeOffset="31312.19">5990 6865,'-18'0,"-1"0,19 18,19-18,-19 19,37-19,-18 19,18-1,19-18,-1 19,1-1,0-18,0 19,0-19,-19 0,19 0,-38 19,19-19,-55 18,-19 1,-1-1,-17 1,-1 18,0 0,0-18,0 18,1-18,-1 18,19-18,-19-1,19-18,-1 19,1-19,19 0,-1 0,0 0,1 0</inkml:trace>
  <inkml:trace contextRef="#ctx0" brushRef="#br0" timeOffset="31928.04">6548 7218,'0'0,"0"-18,0-1,-18 19,-1 0,1 0,-1 19,-18-1,18 1,-18 18,-19 0,19 0,-19 1,0-1,19 0,-19 0,1 0,17-18,1 0,19-19,-1 18,19-36,19-1</inkml:trace>
  <inkml:trace contextRef="#ctx0" brushRef="#br0" timeOffset="32664.42">7088 7032,'0'0,"0"-18,-19 18,19 18,0 19,0-18,0 0,0 18,0-19,0 1,0 0,-18-1,-1-36,19-20,0 20,0-19,0 18,19-18,-19 18,18 1,-18-1,19 0,0 19,-1 0,19 19,-18-19,18 37,-18-18,-1 18,1 0,0 0,-19 1,0-20,0 1,-19 18,0-18,1-19,18-19,-19 0,38-18,-19 0,18 0,1 0,0-1,-1 20,19-19,-18 18,0 19,18-19,-19 38,1 0,18-1,-37 1,19 18,-1 0,-18 0,0 1,-18-1</inkml:trace>
  <inkml:trace contextRef="#ctx0" brushRef="#br0" timeOffset="35056.42">10288 6865,'0'0,"0"-19,0 0,18 19,20-18,-1 18,0 0,-18 0,18 0,0 18,-18 1,-1 18,1-18,-19 18,0 0,-19-18,1 18,-1-18,0-1,1 1,-1 0,1-19,18-19,18-18,1 18,-1-18,20 0,-20 0,1-19,-1 37,1-18,0 18,-19 1,18 18,-36 0,-1 18,19 1,-19 18,1 0,18 1,-19-1,19 0,19 0,-19-18,18 18,20-18,-1-19</inkml:trace>
  <inkml:trace contextRef="#ctx0" brushRef="#br0" timeOffset="36055.48">13767 6734,'-19'0,"0"19,1 0,-1 18,1-19,-1 20,19-1,0 0,19 0,-1-18,19 0,-18-1,18-18,0 0,1 0,-1-18,0-1,-18 0,-1-18,1 19,-1-20,-18 20,19-1,-19 0,19 38,-19 0,0 18,18 0,-18 19,0 18,0 1,0-1,0 1,-18-1,18-18,-19 0,0-19,-18 0,19-18,-38-1,19-18,-1-18,1-1</inkml:trace>
  <inkml:trace contextRef="#ctx0" brushRef="#br0" timeOffset="36871.49">16948 6530,'0'0,"0"-19,0 1,18 18,20 0,-1 18,0-18,19 0,0 0,-1 0,-17-18,17 18,-36 0,0-19,18 19,-19 0,-36 37,-1 0,-18 19,0 0,0 18,-1 1,1-19,19 0,-20-19,20 0,-1-18,1-1,-1 1,0-19,19-19,19 1,0-1,-1 19,19 0,1 0,-1 0,19 0,-19 19,19-19,-19 0,19 0,0-19</inkml:trace>
  <inkml:trace contextRef="#ctx0" brushRef="#br0" timeOffset="43127.21">8502 8688,'0'0,"-19"-19,1 1,-1 18,19-19,-19 38,19-1,0 1,0 18,0 0,0-18,0 18,0-18,0-1,0 1,0-1</inkml:trace>
  <inkml:trace contextRef="#ctx0" brushRef="#br0" timeOffset="43304.27">8427 8353,'0'0,"-18"-19,18 1,-19-1,1 19,36 19,-18-1</inkml:trace>
  <inkml:trace contextRef="#ctx0" brushRef="#br0" timeOffset="43544.28">8688 8502,'0'0,"18"0,1 0,-19 18,19-18,-1 19,1 0,-1 18,1 0,-19 0,19 0,-19 1,-19 17,-18-17,0-1,-19 0,0-18</inkml:trace>
  <inkml:trace contextRef="#ctx0" brushRef="#br0" timeOffset="43751.73">7832 8725,'0'0,"-37"-37,37 0,-19 18,1 19,36 0,-18 19,0 18,0 19,0-1,19 1,-19 0,37 0,0-19,19 0</inkml:trace>
  <inkml:trace contextRef="#ctx0" brushRef="#br0" timeOffset="45080.17">10809 8744,'0'0,"0"-19,0 0,-19-18,0 37,1-18,-19 18,-1 0,1 18,0 1,0 18,0-18,18 18,0 0,1 0,18-18,18-1,-18 1,19 0,18-19,-18 0,18-19,-18 0,18 1,0-19,-18-1,-1 20,1-19,-1 18,-18 0,0 38,0 0,0-1,19 1,-19 18,19-18,-19-1,18 1,1-19,-1 18,1-18,0-18,18 18,-19-37,20 18</inkml:trace>
  <inkml:trace contextRef="#ctx0" brushRef="#br0" timeOffset="45584.56">10883 8018,'0'0,"-19"-37,1 18,-1 1,1-1,-1 0,19 38,0 0,0-1,0 1,0 18,0-18,0 18,0-18,0-1,0 1,0-1,19-36,-19-1,0-18,18 18,-18-18,19 19,-1-1,-18 0,19 1,0 36,-19 1,18 0,-18 18,19-19,-19 20,0-20,18 19,-18-18,19 0,0-1,-1-36,19 18,-18-19</inkml:trace>
  <inkml:trace contextRef="#ctx0" brushRef="#br0" timeOffset="47248.39">13785 8706,'0'0,"0"-37,0 19,0-20,0 20,0-1,0 1,-18 18,18-19,0 38,0-1,0 1,-19 37,19-19,-19 19,19-1,0 1,0 0,0-19,0 0,0 1,19-20,-19 1,0 0,0-38,19 0,-19 1,18-20,1 1,18 0,-18 18,18-18,0 19,-18-1,18 19,-19 0,1 0,0 19,-1 18,1-19,-19 20,-19-20,19 19,-37-18,0 18,0-18,-38-19,19 19,-18-19,18 0,0-19</inkml:trace>
  <inkml:trace contextRef="#ctx0" brushRef="#br0" timeOffset="49984.32">14064 8204,'0'0,"-18"-18,18-1,0 38,0-1,0 1,0 18,0 0,0-18,0 18,0-18,0-1,0 1,18-38,-18 1,0-1,19-18,-1 0,-18-1,19 1,-19 19,0-1,19 0,-19 1,18 36,1-18,-19 19,18 18,1-18,0-1,-19 1,18 0,1-19,-1 18,20-18,-1 0,0-18,19-1,0 0</inkml:trace>
  <inkml:trace contextRef="#ctx0" brushRef="#br0" timeOffset="50905.92">17245 8186,'0'0,"-18"-19,-1 19,1 0,-1 19,19-1,0 19,-19 19,19 0,0 18,-18 19,18-18,0-1,0-18,0-19,0 0,0 1,0-20,0-36,18-1,-18-18,19 0,18-1,-18 1,18-19,0 38,19-19,-19 37,0-19,19 38,-18-1,-20 1,19 18,-37 0,19 0,-38 1,1-1,-1 0,-18-18,0-1,-1 1,1-19,0 0,0 0</inkml:trace>
  <inkml:trace contextRef="#ctx0" brushRef="#br0" timeOffset="51400.58">17469 7981,'0'0,"18"-19,-18 1,0 36,-18 1,18 0,-19 18,19 0,-19 0,19-18,0 18,0-18,0-1,19-18,-19-37,19 18,-1-18,1 0,0 0,18 18,-19-18,1 37,0-19,-1 19,1 19,-19 0,18-1,-18 1,19-1,-19 20,19-20,-1-18,19 19,1-19,17 0</inkml:trace>
  <inkml:trace contextRef="#ctx0" brushRef="#br0" timeOffset="60231.58">6548 10418,'0'0,"19"-37,0 37,18 18,0-18,0 19,0 0,-18 18,18-19,-37 20,0-1,0 0,-18-18,-20 18,20-19,-1 1,1-19,-1 19,19-38,0 0,19-18,-1 0,1 0,-1 0,1 18,-19-18,19 18,-1 1,1-1,-19 38,18-19,-18 37,0-19,19 20,-19-1,19-19,-1 20,-18-1,38-19,-20 1</inkml:trace>
  <inkml:trace contextRef="#ctx0" brushRef="#br0" timeOffset="60680.6">7534 10418,'0'-19,"-18"19,18-18,-19 36,1 1,18 0,0-1,0 1,18-1,-18 1,19 0,-1-1,-18-36,19 18,0-19,-1 0,-18 1,19-1,-1 1,-18-1,19 19,0 19,-19 18,18 0,1 19,-19 0,18-1,-18 20,0-19,0-1,0 1,-18-19,-1-18,19 18,-18-18,-1-19,-18-19</inkml:trace>
  <inkml:trace contextRef="#ctx0" brushRef="#br0" timeOffset="61095.78">7646 9916,'0'0,"0"-38,-19 20,19-1,-18 38,18-1,0 20,0-1,18 19,-18-19,19-18,-19 18,19-19,-1 1,1-19,-1-19,1 19,0-18,-1-1,-18-18,19 0,-38-1,1 1,-1 0,0 18,1 1,-1-1,1 1,-1 36,0-18,1 37,-1-18,19 18</inkml:trace>
  <inkml:trace contextRef="#ctx0" brushRef="#br0" timeOffset="61768.53">8427 10213,'19'0,"0"0,18-18,0 18,0 0,0-19,1 19,-20-18,1 18,-1 0,-18-19,19 19,-38 19,1-1,-1 1,1 18,-20 19,20-19,-19 19,18 0,-18-19,18 0,1 0,-1 0,0-18,19 0,-18-19,-1 0,1 0,18-19,-19 0,19 1,0-1,19 1,-1 18,1 0,18 18,0-18,0 19,19-19,-19 18,19-18,-19-18,1 18,-1-19,-19 1,20-1,-20 0,1 1</inkml:trace>
  <inkml:trace contextRef="#ctx0" brushRef="#br0" timeOffset="66863.86">11013 10437,'0'0,"19"-19,-1-18,-18 0,0 18,0 0,0 1,-18-1,-1 1,1 18,-20-19,1 38,0-1,0 1,0-1,18 20,-18-1,37-19,-19 20,19-20,19 1,-19-1,18-18,1 0,0 0,18 0,-19 0,1-18,18-1,0 1,-18-1,0 0,-1 1,-18 36,19-18,-19 19,18-19,1 19,0 18,-1-19,20 1,-20-19,1 0</inkml:trace>
  <inkml:trace contextRef="#ctx0" brushRef="#br0" timeOffset="67296.48">11330 9990,'0'0,"-38"-56,20 38,-1-20,19 20,-18 18,18 18,-19 1,19 0,0 18,0-19,0 1,0 0,0-1,0 1,19-19,-19-19,0 1,18-20,-18 20,19-19,-1-1,1 20,-19-1,19 19,-1 0,1 0,-19 19,18 18,-18-18,19 18,0 0,-1-18,-18 18,19-18,18-1,0-18,0 0,19 0</inkml:trace>
  <inkml:trace contextRef="#ctx0" brushRef="#br0" timeOffset="69696.87">11943 10176,'0'0,"19"-18,0 18,-19-19,18 19,-18 19,0-1,0 19,-18 19,18-19,-19 19,19-19,0 19,-19-19,19-18,0 18,0-18,0-1,0-36,19-1,-19 1,19-20,-1 20,19-19,1 18,-1 19,0-19,-18 19,18 0,0 19,-18 0,-1-1,-18 1,0-1,0 1,-18 0,-1-1,1 1,-20-1,1-18,18 0,-18 0,0 0,18-18</inkml:trace>
  <inkml:trace contextRef="#ctx0" brushRef="#br0" timeOffset="70152.56">12223 9785,'0'0,"-19"-37,19 19,0 55,0 0,0-18,0 36,0-36,0 18,0 0,0-18,0 0,0-38,19 0,-19-18,18-19,1 19,-1 0,-18 0,19 18,0 1,-1 18,-18 18,0 19,19 1,-19 17,18-17,-18-1,0 0,19-18,0-1,18 1,0 0,19-38</inkml:trace>
  <inkml:trace contextRef="#ctx0" brushRef="#br0" timeOffset="92543.67">5097 2195,'0'0,"19"19,18 18,0-18,1 18,-1 0,0 0,19 0,-19 1,0-1,19 0,0 0,0 0,-1-18,1 18,0-18,0 0,0-1,0-18,-1 0,-17 19,17-19,-17 0,17 0,-17 0,17 0,-17 0,17 0,1-19,-19 19,19 0,0 0,0-18,0-1,-1 0,1 1,0-1,19-18,-20 18,1-18,0 0,18 0,-18-1,0 20,-19-38,19 37,0-18,-19 0,19 0,-19 0,0-1,0 20,1-19,-1-1,0 1,0 19,0-20,-18 1,18 0,-18 0,-1 0,-18-1,19 1,-19 0,0 0,0-19,-19 19,19-19,0 0,-18 19,18-19,0 0,0 19,0 0,0 18,0-18,0 0,0 18,-19 1,19-20,-18 20,18-1,-19 1,19-20,0 20,-19-1,1 1,-19-1,18 0,-18 1,0-1,-1 1,1-1,0 0,0 1,0 18,-1-19,1 19,0-18,0 18,0 0,-1-19,-17 19,-1 0,19 0,-19 0,0 0,0 0,0 0,0 0,1 19,-1-19,0 0,0 0,0 18,19-18,0 0,-19 19,38-19,-38 0,37 18,-18-18,0 19,0 0,-1-19,1 18,0 1,0-19,18 18,-18-18,0 19,18-19,-18 19,0-19,0 18,-1-18,20 19,-20-19,1 18,0 1,0-19,0 19,-1-1,1-18,0 19,0-1,18 1,-18-19,18 19,1-1,-19 1,18-1,0 1,1 0,-1-1,1 19,-1-18,0 18,-18-18,19-1,-1 1,0 0,19 18,-18-19,-1 1,19 0,-18 18,-1-19,0 20,19-1,-18-18,18 18,-19 0,19 0,-18 0,18 1,0-20,-19 19,19 1,0-1,0-19,0 20,0-1,19 0,-19 0,0-18,18 18,1-18,-19-1,18 1,-18-1,19 1,0 0,-1-19,1 0</inkml:trace>
  <inkml:trace contextRef="#ctx0" brushRef="#br0" timeOffset="93326.63">6028 1470,'0'18,"-19"-18,19 19,19-19</inkml:trace>
  <inkml:trace contextRef="#ctx0" brushRef="#br0" timeOffset="100375.8">10511 10920,'0'0,"0"19,-19-1,19 1,19 0,18-1,-18 1,18-19,19 18,0 1,-1-19,20 19,-1-1,1-18,-1 19,19-19,-18 0,18 19,0-19,-19 18,0-18,1-18,-1 18,1 0,-1 0,0-19,1 19,-1-19,-18 1,0-1,18 0,-18 1,0-1,0 1,0-20,-1 20,-17-19,36-1,-18 1,0 0,-1 0,-17 0,17-19,-17 19,-1-1,-19-17,20 17,-20-17,1-1,-19 19,18-19,-18 0,19 0,-38 19,19-19,-18 0,18 19,-19-19,1 0,-1 19,0-19,-18 1,0-1,18 19,-18-19,0 19,0-1,0 1,-1 19,1-20,19 20,-20-1,1 1,0-1,0 0,18 1,-18-1,0 19,0-18,-1 18,1 0,0 0,-19 0,19 0,-19 0,0 0,0 18,1-18,-1 0,0 19,0-19,0 0,1 18,-1-18,19 19,-19 0,0-1,0-18,0 19,19-1,-19 1,1 18,-1-18,19-1,-19 1,18 18,1-18,0-1,0 20,0-20,-1 19,1-18,19 0,-1 18,-18-19,0 20,18-20,-18 19,18 1,1-20,-20 19,20-18,-1 0,1-1,-1 20,19-20,-19 1,1-1,18 20,-19-1,19-19,0 20,0-1,-18 0,18 0,0 0,0-18,0 0,0 18,18-19,-18 20,0-20,19 19,-19 1,18-1,-18 0,19 0,0 0,-1 19,19-19,-18 19,18-19,-18 1,18-1,0-19,19 20,-19-20,19 1,0-19,0 19,18-19</inkml:trace>
  <inkml:trace contextRef="#ctx0" brushRef="#br0" timeOffset="109912.35">13878 10306,'0'0,"19"-37,-19 19,0-1,18 0,-18 1,0-1,0 1,-37 18,0 18,0 19,0 1,-19-1,19 0,-1 19,20-19,18 19,18-19,-18 0,38-18,-1 18,0-18,19-19,0 0,-1 0,1-19,-19 19,1-19,-1 1</inkml:trace>
  <inkml:trace contextRef="#ctx0" brushRef="#br0" timeOffset="110095.92">13636 10492,'-18'0,"-1"0,56 0,1-18,-1 18,0-19,19 19,0 0,-19 0,0-18</inkml:trace>
  <inkml:trace contextRef="#ctx0" brushRef="#br0" timeOffset="110353.24">14064 10065,'0'0,"0"-38,0 20,-18 18,18 18,-19 20,0-1,1 19,-1-1,-18 20,0-1,0 1,-1 18,-17 0,-1-19,19 19,-1-19</inkml:trace>
  <inkml:trace contextRef="#ctx0" brushRef="#br0" timeOffset="110711.96">14790 10139,'0'0,"56"-37,-19 0,0-1,-18 38,-1-18,1 36,-19 20,-19 17,1 1,-1 0,-18 18,0 1,18-1,0 1,1-20,18-17,0 17,37-36,19 0,18-19,19-19,37 0,38 1,-1-1,38-18,0 18,-1 1,-18-19</inkml:trace>
  <inkml:trace contextRef="#ctx0" brushRef="#br0" timeOffset="112535.72">5618 11571,'0'0,"-18"19,-1 0,0-19,38 0,0 18,36-18,1-18,19 18,36-19,1 19,0-19,18 19,-19-18,-18-1,0 19</inkml:trace>
  <inkml:trace contextRef="#ctx0" brushRef="#br0" timeOffset="112736.26">5953 11795,'0'0,"-56"37,-18-19,37 1,18 0,19-1,19-18,37-18,37-1,18-18,19 18,19-18,-19 0,19 18,-37-18</inkml:trace>
  <inkml:trace contextRef="#ctx0" brushRef="#br0" timeOffset="115480.32">2828 12185,'0'0,"0"-56,18 1,-18-1,19 37,-19-18,19 18,-38 19,19 38,-19 17,1 1,-19 19,18-1,-18-18,0 0,18-19,0 0,1-18,-1-19,19 18,19-36,18 18,-18-19,18 19,19-18,-1 18,-17 0,17-19</inkml:trace>
  <inkml:trace contextRef="#ctx0" brushRef="#br0" timeOffset="115712.37">2902 12297,'0'0,"-37"-19,-19 1,38-1,-20 19,38-18,-18 18,18 18,0 1,18 37,-18-19,19 19,0-1,-1 1,1 0,-1-19,-18 0,19-18</inkml:trace>
  <inkml:trace contextRef="#ctx0" brushRef="#br0" timeOffset="115967.25">2884 11999,'0'0,"-19"-56,0 1,1 17,18 20,0-1,0 38,18-1,1 20,0 36,18 19,-19 0,1 0,0 19,-1-19,-18-19,0 1,0-1,-18 0,-1-18,0-19</inkml:trace>
  <inkml:trace contextRef="#ctx0" brushRef="#br0" timeOffset="118387.11">4093 12371,'0'0,"0"-37,-19 0,19 18,0-18,0 19,0-1,0 0,0 38,19 18,-19 19,0-19,18 19,-18 18,19-36,-19 17,0-17,19-20,-19 1,0-1,0 1,18-19,1 0,18 0,19-19,-19 19,19-18,0 18,-1 0</inkml:trace>
  <inkml:trace contextRef="#ctx0" brushRef="#br0" timeOffset="118967.93">5916 12371,'0'0,"-19"-18,1 18,-1-19,1 19,18 19,0-1,0 20,18 17,-18 1,19 0,-1-19,1 19,-19-37,19-1,-19 1,0-1,18-36,1-19,-1-1,1-17,0-1,18 0,-19 0,1 0,0 1,-19 17,18 20,-18-19,0 18,-18 19,18 19,-19-1,19 19,19-18,-19 18,18-18,1 18,-1-18,1 18,0-19,-19 20,0-20,0 19,-19 1,0-20,-18 1</inkml:trace>
  <inkml:trace contextRef="#ctx0" brushRef="#br0" timeOffset="119135.15">5823 12129,'0'0,"0"-55,-19-1,1 19,18 18,-19 0,19 1</inkml:trace>
  <inkml:trace contextRef="#ctx0" brushRef="#br0" timeOffset="119728.02">7720 12260,'19'0,"-19"-19,19 38,-19-1,0 20,0-1,0 19,0-1,0 20,18-19,-18-19,0 19,0-38,0 1,19-1,-19 1,-19-38,19-18,0 0,0 0,19-19,-19 0,0 19,18 0,-18 18,19 1,-19-1,19 19,-1 19,1-1,-1 19,1 1,0-1,18 19,-18-19,18 0,0-18,0-1</inkml:trace>
  <inkml:trace contextRef="#ctx0" brushRef="#br0" timeOffset="120015.48">8409 12483,'0'-74,"-19"36,38 150,-56-224,18 94,-18 36,18 1,1 18,18 0,0 19,18-19,1-18,-1 18,20-18,-1-19,0-19,0 1,-18-20,-1 1,-18 0,0-19,-18 19,-19 0,-1 18,20 1,-19-1,18 0,0 19</inkml:trace>
  <inkml:trace contextRef="#ctx0" brushRef="#br0" timeOffset="120223.98">8520 12204,'93'-56,"-186"112,205-112,-93 56,-1 0,1 37,-1 1,-18 17,0 1,19 0,-19 0,0 0,19-1,-19-17,37-20,-19 1,1-1,18-36,0 18</inkml:trace>
  <inkml:trace contextRef="#ctx0" brushRef="#br0" timeOffset="120359.72">8818 12483,'-112'-37,"224"74,-242-74,148 18,1 1,18-20</inkml:trace>
  <inkml:trace contextRef="#ctx0" brushRef="#br0" timeOffset="121983.52">10418 12706,'0'0,"-19"19,19-1,-18-18,36 0,1-18,0 18,-1-19,19 1,-18-1,0-18,-1 0,-18-1,0 1,0 0,-18 18,-1 1,-18-1,18 19,-18 19,0-1,18 1,-18 18,37-18,-19-1,38 1,-19 0,19-19,18 0,0 0,0-19,0 0,1 1,-1 18,-19-19,20 19,-20 0,1 19,-19-1,18 20,1-20,-19 19,19-18,-1 18,19-18,-18-1,18-18,0 0,1-18,-1-1,0-18,-18 0,-1 0,-18-1,19 20,-38-19,19 18,-18 0,-1 19,0 0,1 19,-1 0,1 18,-1 0,38 0,-1-18,1 18,-1-18,20-19,17 0,-17-19,18 0,-19-18,0 0,-18 18,-1-18,1 19,-38-1,1 19,-1 0,0 0,1 19,18 18,0 0,18 0,20 19,17 0,1 0,0 18,0 0,-19 19,19-18,-38-1,-18 1,0-38,-37 0,0 0,-19-37,0-18,19-19,-19-1,38-36,-1-1,38-18,-1 0,1 19,37-19,-19 37,19 0,-19 1,-18 36,18 0,-19 1,1 36,-19 1,19 0,-19 18,18 0,-18 0,19 0,-1 1,1-20,0-18,-1 0,1 0,-1-18,1-20,0 1,-19 0,0-19,0 19,0 18,0-18,0 19,-19 36,19 1,19 18,-19-18,18 18,1 0,-1-18,20-1,-1-18,0 0,0-18,19-1,-19-18,0 0,-18-19,0 0,-1 19,-18-19,0 19,-18 0,-1 18,0 0,1 38,-1 0,19 18,-18 0,18 19,0 0,18 18,1-18,-1-19,20 19,-1-38,0 1</inkml:trace>
  <inkml:trace contextRef="#ctx0" brushRef="#br0" timeOffset="122599.92">12632 12520,'-37'-149,"74"298,-112-279,38 149,0-1,0 19,18 1,-18-1,18-19,19 20,-18-20,36 1,1-19,0-19,-1 1,19-20,-18 1,0 0,-1 18,1 1,-1 36,-18 20,19-20,-19 19,19-18,-1 0,19-1,1-18,-1-18,19-1,-1-18,-17-19,-1 19,0-19,-18 19,-19-19,0 37,-19-18,0 19,-18 18,0 0,0 0,18 18,1-18,18 19,0-1,0 1,18 0,1-1,-1 1,1-1,0 1,-1 0,19 18,-18 0,0 0,18 0,-19 1,1-1,0 0,18 0,-19 0</inkml:trace>
  <inkml:trace contextRef="#ctx0" brushRef="#br0" timeOffset="122743.53">13543 12706,'0'0,"19"0,-19-18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8T05:52:18.21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3032 2679,'0'0,"0"-37,0-1,0 1,0 0,19 18,-19-18,0 19,0-1,0 56,-19 38,19-1,-18 19,-1 0,1 0,-1-18,0-1,-18 0,19 1,-1-19,-18-19,18 0,1-18,-1-1,0-18,1 0,-1-18,1-1,18 0,18-36,-18 36,19-18,-1 18,-18 1,19 18,0 0,18 18,-19 1,20-1,-20 1,19 0,1 18,-1-19,0 1,19 0,-19-19</inkml:trace>
  <inkml:trace contextRef="#ctx0" brushRef="#br0" timeOffset="153.04">3516 3107,'0'0,"19"-19,-1 1,1-1,-1 19,1-19,0 19,18 0,0 0,0 19,1-19</inkml:trace>
  <inkml:trace contextRef="#ctx0" brushRef="#br0" timeOffset="283.69">3739 3181,'0'0,"-37"19,18-1,-18 1,19 0,36-1,19-18,19-18,0 18</inkml:trace>
  <inkml:trace contextRef="#ctx0" brushRef="#br0" timeOffset="792.11">4614 2567,'0'0,"37"-56,-19 1,1 17,-19 1,-19 0,19 18,-18 1,-1 18,1 18,-1 20,0-1,19 19,-18-1,18 20,0-19,0 18,0-18,0 0,-19 0,1-1,-1-17,0 17,-18-36,0 0,18-1,-18 1,19-19,-1-19,19 1,0-1,0 0,19 19,-19 19,18-19,-18 37,19 0,-19 1,0-1,0 19,0-1,0 1,-19 19,19-20,0 1,19 0,-1-19,20-18</inkml:trace>
  <inkml:trace contextRef="#ctx0" brushRef="#br0" timeOffset="1775.75">5562 3218,'0'0,"19"-37,0 0,-1 0,1 0,-38-1,19 20,-18-19,-20 18,20 0,-19 19,-19 0,0 38,0-20,0 38,1 0,17-19,1 19,19 0,18-19,18 0,19-18,1-19,17 0,1 0,0-38,-19 20,0-19,1-1,-1 1,-19 0,-18 18,19 1,-19-1,0 38,0 18,-19 0,19 0,19 19,0-19,-1-18,1 18,18-18,19-19,0 0</inkml:trace>
  <inkml:trace contextRef="#ctx0" brushRef="#br0" timeOffset="4847.84">5786 2698,'0'0,"18"-19,-18-18,0 18,0 0,0-18,0 19,0-1,0 0,0 1,0 36,-18 1,18 18,0 0,-19 1,19-1,-19 0,19 0,-18-18,18 0,0-1,0-36,18-1,-18 0,19-18,0-19,18 0,-18 19,18-19,-19 19,1 19,-19-1,19 19,-19 19,18 18,-18 19,19-19,-19 19,0-19,18 0,1 0,0-18,18 0,0-19,19 0,0-19</inkml:trace>
  <inkml:trace contextRef="#ctx0" brushRef="#br0" timeOffset="5399.86">7162 2921,'0'0,"0"-37,-18 18,18 0,-19 1,1 55,18 0,-19 19,19 0,-19 18,19 1,-18-1,18 0,18-18,-18 0,0-19,19 0,0 1,-1-20</inkml:trace>
  <inkml:trace contextRef="#ctx0" brushRef="#br0" timeOffset="6152.55">8372 3200,'-19'0,"0"-19,1 38,-1-1,1 1,-1 18,19 0,-19 1,1-1,18 0,0 0,0-18,18-1,-18 1,0-38,19 1,-19-19,19-1,18 1,-19-19,20 1,-20 17,19 1,-18 19,0-1,-1 38,1-1,-19 19,18 1,1-1,0 19,-1-19,1 0,18 0,-18 0</inkml:trace>
  <inkml:trace contextRef="#ctx0" brushRef="#br0" timeOffset="6619.31">9358 3181,'0'0,"37"-18,0-1,-18 19,-1 19,1-1,-19 1,0 18,0 0,0 19,0-19,0 0,0-18,0 18,18-37,-18 19,19-38,-19-18,37 0,-18 0,18-1,-18-17,-1 17,19 1,-37 19,19-1,-19 0,0 38,0 18,0-18,19-1,-1 1,19 18,-18-18,18-1,-18 1,-1-19,-18 19,0-1,-18-18,-19 19,-38-1</inkml:trace>
  <inkml:trace contextRef="#ctx0" brushRef="#br0" timeOffset="6807.8">9581 2828,'0'0,"-19"-19,19-18,0 18,-18 1,18 36,0 1,18 18</inkml:trace>
  <inkml:trace contextRef="#ctx0" brushRef="#br0" timeOffset="7224.74">10976 3274,'0'0,"56"-18,-19-20,-18 20,-1-19,-36 18,-1 0,-18 1,0 18,-19 18,19 1,-19 0,19 18,-1 0,20 0,-1-18,19 18,19-18,18-38,0 19,0-19,19 1,-19-19,1 18,-20 0,1 19,-1-18,1 36,0 20,-1-20,1 1,0-1,18 1,19-19,-1 0,1-19</inkml:trace>
  <inkml:trace contextRef="#ctx0" brushRef="#br0" timeOffset="7655.01">12055 3125,'0'0,"19"-37,-1 0,1 18,-1-18,-18 56,0 18,-18 19,18 0,-19 18,19 19,0-19,19 19,-19 0,0-37,18 19,-18-38,19 0,-19-18</inkml:trace>
  <inkml:trace contextRef="#ctx0" brushRef="#br0" timeOffset="7871.98">12260 3218,'0'0,"0"-55,18-1,1 19,0 18,-1 0,19 19,1 0,-20 19,1 0,-1 18,-18 0,0-18,-18 18,-1 0,-18 0,0 0,0-18,18-19</inkml:trace>
  <inkml:trace contextRef="#ctx0" brushRef="#br0" timeOffset="8735.96">12502 3404,'0'0,"18"0,1 19,-1-19,1 0,0 0,-1-19,19 19,1-18,-1-1,0-18,-18 18,-1-18,1 0,-19 18,0-18,-19 19,1 18,-20 0,1 18,0 19,0 1,0-1,18 19,0-19,38 0,-19 0,19-18,36-19,-17 0,36 0,-18-37,18 18,-18-37,0 19,0 0,-38-19,1 19,-19 0,-19 18,-18 19,0-19,0 19,-1 19,20 0,-19-1,37 1,0-1,18-18,1 19,37-19,-19 0,0 0,0 0,0 0,-18 19,0-19,-1 18,-18 1,19-1,-19 1,0 0,0 18,18-19,-18 1,19 0,0-19,-1 0,20 0,-1-19,0 0,19-18,-19 0,0 0,0-19,1 19,-20-38,1 38,-19-19,0 19,-19 0,19 18,-18 19,-1 0,0 19,1 0,-1 18,19 19,-18-19,36 19,-18-19,19 19,-19-19,18 0,1 19,-19-19,0 0,0-18,0 18</inkml:trace>
  <inkml:trace contextRef="#ctx0" brushRef="#br0" timeOffset="9080.98">13339 3423,'0'0,"0"-19,37 1,0-1,19 1,0-1,18 0,1 1,-20-1,-17 1,17-1,-36-18,0 18,-1 1,-18-1,-18 0,-1 19,0 0,-18 19,0 0,18-1,-18 19,0 1,0-1,18 19,19-19,0 0,19-18,18-1,19 1,0-19</inkml:trace>
  <inkml:trace contextRef="#ctx0" brushRef="#br0" timeOffset="9280.44">14232 3256,'0'0,"18"-19,-18 0,-18 19,-1-18,-18 36,0-18,18 19,-18 0,18 18,-18-19,37 20,0-20,19 19,-1-18,19-19,1 19,17-38</inkml:trace>
  <inkml:trace contextRef="#ctx0" brushRef="#br0" timeOffset="9583.63">14548 3144,'0'-37,"0"18,0 1,-19 36,19 19,-18 1,-1-1,19 19,-18 18,18-18,-19-19,19 19,0-38,0 1,-19 0,19-38,-18 19,18-37,0 18,0 1,0-1,18 0,1 1,18-1,0 1,38-1,-19 0</inkml:trace>
  <inkml:trace contextRef="#ctx0" brushRef="#br0" timeOffset="10312.19">15962 3237,'0'0,"18"-37,20 18,-20-18,1 0,-1 18,-18 1,19-1,-38 19,1 0,-19 0,18 19,-18-1,18 19,1 1,18-1,0-19,18 20,19-1,-18 0,18 0,-18 0,-19-18,0 0,-19-1,1 1,-20-1,1-18,0 0,18 0,1-18,36-1,1 1,18-20,0 1,19 0,19 0,-1 0,-18-1,0 20,-1-19,-36 18,0 19,-1-19,-36 19,-1 19,0-19,1 19,-1 18,19-19,-18 1,18 0,18-1,-18 1,19-1,-1 1,1 0,0 18,-1-19,-18 20,19-1,0 0,-19 19,18-19,-18 0,19 0,-1-18</inkml:trace>
  <inkml:trace contextRef="#ctx0" brushRef="#br0" timeOffset="10753.26">16873 3144,'0'0,"0"-19,-18 19,18 19,-19 0,19-1,-18 19,18-18,0 18,18 0,-18-18,19 0,-1-19,1 0,0 0,18-19,-19 0,20 1,-1-19,-19-1,1 20,0-19,-1 18,-18 38,-18 18,18 0,-19-18,19 18,0 0,0 0,19-18,-1-19,19 18</inkml:trace>
  <inkml:trace contextRef="#ctx0" brushRef="#br0" timeOffset="11511.23">17376 3274,'0'-37,"0"74,18-93,-18 38,0-1,-18 1,18 36,-38-18,20 19,-1-1,-18 20,18-20,19 1,-18-1,18 1,18 0,1-19,0-19,18 19,-19-19,20 1,-20-1,1 19,-1-18,1 18,-19 18,-19 1,38-1,-19 20,0-20,19 1,-1-19,1 18,18-18,19 0,-19-18,0-1,1 1,-20-20,19 20,-18-19,-19 18,0-18,-19 18,1 1,-1 18,1 18,-1-18,0 19,1-1,-1 1,19 0,0 18,19-19,-1 1,1 18,0-18,18-1,-19 1,20 0,-20-19,1 18,18-18,0-18,0 18,1-19,17 0,-17 1,-1-19,0-1,-18 20,-1-19,-18 18,0 0,-18 19,-1 0,0 19,-18 0,19-1,-1 19,0 1,19-1,19-19,0 1,18 0,0-1,19-36</inkml:trace>
  <inkml:trace contextRef="#ctx0" brushRef="#br0" timeOffset="11961.03">18492 2995,'0'0,"-19"-37,19 0,0 18,0 1,0-1,19 19,-1 19,-18-1,19 19,-19 1,0 17,-19 1,1-19,18 19,-19-19,19 1,0-1,0-19,37 1,-18-19,37 0,0 0,-19-19,19 19,-19-18,0-1,-18 1,-1 18,1 0,-19 18,0 19,0 19,-19 0,1 0,-1 18,1 19,-20-18,20-1,-19 1,-19-20,19-17,-19-1,-19-19</inkml:trace>
  <inkml:trace contextRef="#ctx0" brushRef="#br0" timeOffset="20743.92">3907 5097,'0'0,"18"-74,-18 0,0 18,0 19,-18-1,18 20,0 36,-19 38,1 19,-1-1,0 38,-18-19,19 0,-20-19,1 19,0-37,0 0,18-19,0 0,1-18,-1-1,1-36,18-1,18 0,-18-18,19 19,-19-20,0 20,18 18,1 18,18 1,0 0,1-1,18 19,-1 1,-17-20,17 1,1-19,-19 18</inkml:trace>
  <inkml:trace contextRef="#ctx0" brushRef="#br0" timeOffset="20887.54">4390 5451,'0'0,"19"-19,18 1,-18-1,-1 0,20 1,-1 18,0-19,0 19,19 19</inkml:trace>
  <inkml:trace contextRef="#ctx0" brushRef="#br0" timeOffset="21033.15">4651 5562,'0'0,"-19"19,1 0,-1-1,19 1,19-19,18-19,0 19,0-18</inkml:trace>
  <inkml:trace contextRef="#ctx0" brushRef="#br0" timeOffset="21500.33">5730 5004,'0'0,"37"-74,0 37,-18-19,-19 19,19 18,-38 0,19 1,-19 36,1 1,-1 37,0 0,1 18,-1 19,1-18,-1-1,0 0,1-18,-1 0,-18 0,0-19,18-18,-18 18,18-37,1 0,-1 0,1-19,36 1,-18-20,0 20,19-1,-1 19,1 19,-19 18,0-18,19 36,-19 1,-19 19,19-1,0 1,0-1,0 0,19-18,18 0,37-37</inkml:trace>
  <inkml:trace contextRef="#ctx0" brushRef="#br0" timeOffset="28215.7">6716 5544,'18'0,"-18"-19,19 1,-19-1,19 0,-19-18,18 19,-18-20,-18 1,18 19,-19-1,0-18,1 18,-1 19,1 0,-1 0,-18 37,0 1,-1-1,-17 19,36-19,-18 19,18-19,19 0,0-18,0 18,19-37,-19 18,37-36,-18 18,18-37,0 18,0-18,-18 0,18 18,-18-18,-1 18,1 1,-19-1,18 19,-18 19,19-1,-19 19,19 1,-19-1,18 0,-18 0,19-18,-1-1,1 1,18 0,1-19,-1 0,0-19</inkml:trace>
  <inkml:trace contextRef="#ctx0" brushRef="#br0" timeOffset="29480.05">7032 4837,'0'0,"19"-37,-1-1,1 20,-19-1,0 1,19-1,-19 0,-19 38,0 0,-18-1,0 19,0 19,-19-18,19-1,-1-19,20 1,-19 0,37-1,-19-18,38 0,18 0,0-18,19 18,18-19,-18 0,19 19,-1-18,-18-1,-19 19,0-18,0 18</inkml:trace>
  <inkml:trace contextRef="#ctx0" brushRef="#br0" timeOffset="29708.32">7107 4707,'0'0,"0"-19,-19 19,19-19,19 38,-1 0,-18 18,19 0,-19 0,18 19,-18 0,19 0,-19 0,0-1,19-17</inkml:trace>
  <inkml:trace contextRef="#ctx0" brushRef="#br0" timeOffset="29912.78">7739 5544,'0'0,"37"18,-18 1,-19 0,0-1,0 19,-19 1,19-1,0 0,-18 0,18 1,-19-1</inkml:trace>
  <inkml:trace contextRef="#ctx0" brushRef="#br0" timeOffset="30527.92">8706 5507,'0'0,"19"-19,0-18,-1 0,1 18,-19-18,18 18,-36 1,-1-1,-18 0,0 38,-19 0,0-1,0 19,1 1,-1 17,37-17,-18-1,37-19,0 20,19-20,-1 1,1-19,18 0,19-19,-19 1,0-1,19-18,-19 0,-18 18,18-18,-18 18,-1 19,1 19,-19-1,0 20,18-20,1 19,0-18,-1 0,1-1,18-18,0 0,0-18,19 18,-18-38</inkml:trace>
  <inkml:trace contextRef="#ctx0" brushRef="#br0" timeOffset="35855.53">9079 4744,'0'0,"0"-19,18 1,-18-1,0 0,0 1,-18-1,-1 1,19-1,-19 19,1 0,-1-19,0 38,1-19,-1 19,-18-1,0 1,18 18,1-18,-1 18,0-19,19 1,-18 0,36-19,1 0,0 0,18-19,-19 0,20 1,-1-1,-19 19,1-18,0-1,-1 19,1-19,-19 38,0 0,0 18,0 0,-19 19,19 0,-18 0,18-1,0-17,0-1,-19-19,19 20,0-20,0 1,0-38,0 1,0-1,0 0</inkml:trace>
  <inkml:trace contextRef="#ctx0" brushRef="#br0" timeOffset="36306.14">10176 5693,'0'0,"19"0,-38-19,19 38,-18-19,-1 18,0 1,-18-1,19 20,-20-20,20 20,-1-1</inkml:trace>
  <inkml:trace contextRef="#ctx0" brushRef="#br0" timeOffset="36991.48">10864 5451,'0'0,"19"-19,0 1,-1-1,-18 0,19-18,-38 19,19-1,-37 0,18 19,1 0,-19 19,-19 0,19-1,-19 19,37 1,-18 17,18-17,1-20,18 19,18-18,1 0,0-19,18 0,0 0,0-19,19 0,-37-18,18 19,0-1,-18 0,-1 1,-18 36,19 1,-19 0,18-1,1 1,0-1,-1 1,1 0,18-19,0 0,1-19</inkml:trace>
  <inkml:trace contextRef="#ctx0" brushRef="#br0" timeOffset="37232.45">11162 4856,'0'0,"-18"-56,-1 18,0 20,1-1,-1 1,19 36,-19 1,19 18,-18 19,18 0,18 0,-18-1,0-17,19-1,-19 0,0 0,0-18</inkml:trace>
  <inkml:trace contextRef="#ctx0" brushRef="#br0" timeOffset="37584.71">11348 4762,'0'0,"0"-18,0 55,-18 0,18 1,0 17,0 20,18-19,-18-1,19-17,-1-1,1 0,18-18,-18-19,18 0,0-19,0 0,-18 1,0-19,-1-1,-36 20,18-19,-19 18,-18 19,-19 0,19 19,0 18,-1-19,20 20,-1 17</inkml:trace>
  <inkml:trace contextRef="#ctx0" brushRef="#br0" timeOffset="37920.5">12297 5730,'0'18,"-19"1,1 0,-1-1,-18 20,18-1,-18-19,18 20,1-1</inkml:trace>
  <inkml:trace contextRef="#ctx0" brushRef="#br0" timeOffset="38384.39">13339 5432,'0'0,"18"-37,-36 18,-1 1,-37 18,0 0,1 0,-20 18,19 20,1-20,-1 19,19 1,18-1,0 0,19-18,0-1,38 1,-20-19,19 0,1 0,17-19,-17-18,-1 18,19-18,-19 0,-19 18,1 1,0-1,-1 19,-18 19,19-1,-19 1,0 18,0-18,19 18,-19 0,18-18,19-1,-18-18,18 0,0 0,1-18</inkml:trace>
  <inkml:trace contextRef="#ctx0" brushRef="#br0" timeOffset="38815.62">13488 4837,'0'0,"-38"-19,20-18,-1 0,1 18,-1 1,38-1,-19 0,18 1,1 18,18 0,-18 18,-1 1,1 18,-19 0,0 19,-19 0,1 0,-20-19,1 19,0-37,18 18,-18-19,19 1,-1 0,38-19,18-19,0 19,19 0,0-19,-1 19</inkml:trace>
  <inkml:trace contextRef="#ctx0" brushRef="#br0" timeOffset="39191.93">13860 4911,'0'0,"0"-18,-19-1,0 19,1-18,-1 36,1-18,18 19,0-1,0 1,0 18,18-18,19-1,-18 20,18-20,-18 1,18-1,-18 1,-1-19,1 19,-38-19,1 18,-20 1,1-1,-19-18,1 19,17-19,1 0</inkml:trace>
  <inkml:trace contextRef="#ctx0" brushRef="#br0" timeOffset="39359.51">13841 4874,'0'0,"19"-37,18 18,0-18,0 18,0 1,19-1,-19 1,1 18,-1-19,-19 38</inkml:trace>
  <inkml:trace contextRef="#ctx0" brushRef="#br0" timeOffset="39599.65">14511 5581,'0'0,"0"37,0-18,-19-1,1 20,-20-20,1 19,19 1,-20-1,1 0,18 0,1-18,18 0</inkml:trace>
  <inkml:trace contextRef="#ctx0" brushRef="#br0" timeOffset="39791.15">15292 5525,'0'0,"19"-18,-1 18,-18-19,19 19</inkml:trace>
  <inkml:trace contextRef="#ctx0" brushRef="#br0" timeOffset="39983.51">16259 5432,'0'0,"19"0,0 0,-1 0,1-18</inkml:trace>
  <inkml:trace contextRef="#ctx0" brushRef="#br0" timeOffset="40167.58">17115 5414,'0'0,"19"0,-1 0,-18-19</inkml:trace>
  <inkml:trace contextRef="#ctx0" brushRef="#br0" timeOffset="40744.19">18064 4725,'0'0,"-37"-37,18 0,-18 0,37-1,-19 20,38-1,0 1,-1 18,19 0,1 18,-20 19,1 19,-19 0,-19 18,1 20,-1-20,-18 0,18-18,19 0,0-19,19 0,18-18,19-19,0 0,-1-19,1 1,-19-1,1 1,-1 18,-19 0,1 18,-19 38,0-19,19 38,-19-1,0 0,0 19,0-18,0 18,-19-37,19 0,0-1,-37-17,0-20,-38 1</inkml:trace>
  <inkml:trace contextRef="#ctx0" brushRef="#br0" timeOffset="57128.75">6641 6139,'0'-18,"-18"18,18-19,-19 0,1 38,-20 18,1 19,0 18,-19 1,-18-1,18 19,-18 0,18-18,0 18,0-19,0-18,19 18,0-18,0-19,18 1,1-20,-1 1</inkml:trace>
  <inkml:trace contextRef="#ctx0" brushRef="#br0" timeOffset="57487.74">6437 6214,'0'0,"18"-19,-18 0,0 38,0 18,0 19,19 0,-19 18,19 1,18 18,-19-19,20 0,-1 19,0-18,-18 18,18 0,-19-19,1 1,-19-1,19-18,-1-19,-18 0</inkml:trace>
  <inkml:trace contextRef="#ctx0" brushRef="#br0" timeOffset="57871.5">6660 6176,'0'0,"-56"-37,19 19,18-1,1 19,36 19,1-1,0 19,36 38,20-1,-1 1,19 18,19 18,0-18,-1 0,19 19,1-19,-20 0,19 0,-18-19,-19-18,0 0,-18-19,-20-18,-17-1,-1-18,-19 0,-18-18</inkml:trace>
  <inkml:trace contextRef="#ctx0" brushRef="#br0" timeOffset="58559.64">5786 7832,'0'0,"-19"-37,-18 0,0-1,-19 1,0 19,-18 18,18 0,-19 18,20 1,-1 18,0 0,19 0,18 19,1-19,18 1,18-20,19 1,1-19,-1-19,19 1,-1-20,1 1,-19 0,-18 18,18 1,-37-1,19 19,-1 0,1 37,0-18,-1 18,1 19,18-19</inkml:trace>
  <inkml:trace contextRef="#ctx0" brushRef="#br0" timeOffset="58903.68">7200 7813,'0'0,"-19"-18,-37 18,0 0,-18 0,18 18,-18 1,-1 18,19-18,19 18,19 0,-1-18,19 18,19-18,-1-19,38 0,0 0,0-19,0 1,-19 18,0 0,0 0,0 18,-18 1,18-1,-18 20,18-20</inkml:trace>
  <inkml:trace contextRef="#ctx0" brushRef="#br0" timeOffset="59231.35">8781 8037,'0'0,"-37"-19,-1 19,-17 0,-1 19,0-19,19 18,0-18,18 0,0 19,38-19,0 19,36-19,1 18,-19-18,19 0,0 19,0-1,-19 1,0 0,0-1,19-18,0 0,0 0,37-37</inkml:trace>
  <inkml:trace contextRef="#ctx0" brushRef="#br0" timeOffset="63735.66">11274 7553,'0'0,"-19"-37,19 0,-18 18,18-18,0 18,0 1,-19 36,19 19,0 19,-19 0,19 0,0 18,0 1,19-20,-19 1,19-19,-19 1,18-20,-18 1,19-19,18-19,-18 1,18-1,-19-18,20-19,-20 19,1-19,-1 37,-18-18,19 19,-19-1,0 38,19-19,-19 37,18-19,1 38,-1-19,1 1,18-1,0-19,1 1,-1-19,-19 0,20-19,-1-18,-19-19,1 19,0-19,-38-18,0 18,1 0,-1 19,-18 0,0 18,18 1</inkml:trace>
  <inkml:trace contextRef="#ctx0" brushRef="#br0" timeOffset="65015.94">11553 8186,'0'0,"-19"0,1-19,-20 19,20 19,-38-1,0 19,0 19,1 19,-20-1,1 19,18 0,-19-19,20 19,-1-37,19 0,-19 0,19-19,18-18,0-1,1 1,-1-19,1 0</inkml:trace>
  <inkml:trace contextRef="#ctx0" brushRef="#br0" timeOffset="65528.05">11609 8279,'0'0,"-19"0,-18-19,18 19,1 0,18 19,18 18,-18 19,37-1,-18 20,18 18,0 0,19-19,-19 19,19-18,-19-1,1-18,-1-19,-19 0,1 1</inkml:trace>
  <inkml:trace contextRef="#ctx0" brushRef="#br0" timeOffset="65872.18">11795 8446,'0'0,"-19"-37,0 0,1-1,18 20,18-1,1 19,37 0,0 19,37-1,18 20,1-1,18 19,38-19,18 0,18-18,1-1,0 1,-1-1,-18 20,-37-20,0 1,-38-19,-18 18,-37-18,-19 0</inkml:trace>
  <inkml:trace contextRef="#ctx0" brushRef="#br0" timeOffset="66704.03">9451 9581,'-19'-19,"-18"-18,37 18,0 1,18-1,38 1,-19 18,38 0,-19 18,18 19,-18 1,-19 17,0 20,-18-1,-19-18,0-19,0 19,-19-19,1-18,-1-19,0 0,1-37,18-1,18-17,1-20,18 1,0-1,1 1,-1 18,-19 19,20 0,-20 18,-18 38,0 18,0 0,-18 19,18 18,0-18,0 0,18 0,20-19,-1-18</inkml:trace>
  <inkml:trace contextRef="#ctx0" brushRef="#br0" timeOffset="67355.19">11981 9506,'0'0,"-19"-37,19 19,-19-1,1 19,18 19,-19-1,38 1,-19 18,18-18,20 18,-20-19,19 1,1-19,-1 0,19-19,-19 1,0-1,0 1,-18-1,0 0,-1 19,1-18,-19 36,0 1,0 18,0 19,-19 0,19 18,0-18,-18 18,18-18,0 0,-19-37,19 18,-19-18,1-19</inkml:trace>
  <inkml:trace contextRef="#ctx0" brushRef="#br0" timeOffset="67919.77">14585 9395,'0'0,"-37"-19,18 1,1-1,-1 0,19 1,19-1,18 1,19-1,0 0,18 1,-37 18,0-19,1 19,-20-18,1 18,-1 0,-36 18,18 19,-19 1,1-1,-1 19,0-1,1 20,-1-19,1-1,-1 1,0-19,1-18,18 0,-19-1,19 1,19-19,-1 0,20-19,-1 1,0 18,37-19,-18 0,19 1,-1-19</inkml:trace>
  <inkml:trace contextRef="#ctx0" brushRef="#br0" timeOffset="71353.2">9748 11311,'0'0,"0"-56,0 19,0-19,0 0,-18 19,18-19,-19 19,0 18,-18 1,19-1,-20 19,1 0,0 37,0 1,18 17,-18 1,18-18,19 17,0-17,0-20,19 19,18-37,0 0,1 0,-1-18,0-1,0 1,0-1,-18-18,0 18,-1 1,1 18,-38 37,19-19,0 20,19-1,-19 0,18 0,1-18,0-1,18 1,0-19,0 0</inkml:trace>
  <inkml:trace contextRef="#ctx0" brushRef="#br0" timeOffset="71823.72">10027 10492,'0'0,"0"-18,-18 18,18-19,0 1,0 36,0 1,0 18,0 0,0 0,0 1,0 17,0-17,0-1,0 0,0 0</inkml:trace>
  <inkml:trace contextRef="#ctx0" brushRef="#br0" timeOffset="72151.72">10306 10623,'0'0,"0"-19,0 0,-18 1,-1 18,1 18,-20-18,20 19,-19-19,18 19,0-1,1-18,-1 19,1-1,18 1,0 0,18-19,-18 18,19 1,-19-1,18 1,1 0,0-1,18 1,0-19,-18 18,18-18</inkml:trace>
  <inkml:trace contextRef="#ctx0" brushRef="#br0" timeOffset="72391.6">10511 10548,'0'0,"0"-18,0-1,0 0,0 1,-19 36,19 20,-18-1,18 0,0 0,0 19,0 0,18-19,-18 0,19 0</inkml:trace>
  <inkml:trace contextRef="#ctx0" brushRef="#br0" timeOffset="73400.5">12241 11218,'0'0,"0"-19,0-18,0 19,-18-20,-20 20,20 18,-20-19,1 19,19 19,-20-1,1 1,19 18,-1 19,0-19,1 0,18 1,18-20,-18 19,19-18,18-19,-18 0,18 0,0-19,0 1,-18-19,18 18,1-18,-20 0,1-1,-1 20,1-1,-19 38,19-1,-19 1,18 18,-18 0,19-18,-1 18,1-18,18-19,0 0,1 0</inkml:trace>
  <inkml:trace contextRef="#ctx0" brushRef="#br0" timeOffset="73791.7">12371 10455,'0'0,"-18"-18,-1 18,19 18,0 19,0-18,0 18,0 0,19 1,-19-1,0 0,18 0,-18-18</inkml:trace>
  <inkml:trace contextRef="#ctx0" brushRef="#br0" timeOffset="74063.48">12613 10567,'0'-19,"0"1,0-1,0 0,-18 38,-1-19,0 19,1 18,-1-19,1 1,-20 18,38-18,-18-1,18 1,0 0,18-19,1 18,0-18,18 0,0 0,0 0</inkml:trace>
  <inkml:trace contextRef="#ctx0" brushRef="#br0" timeOffset="74399.34">12855 10530,'0'0,"0"-19,0 0,19 1,-19-1,18 19,1 0,-1 0,1 19,0-1,-19 1,0 18,0 0,-19 1,-18-1,18 0,-18-18,18-1,1 1,-1-19,19 18,19-18,18-18,19 18,18-19,19-18</inkml:trace>
  <inkml:trace contextRef="#ctx0" brushRef="#br0" timeOffset="75655.53">15162 10864,'0'0,"18"-37,1 0,-38 0,1 0,-1 18,-18 0,0 19,0 0,-19 0,19 38,-1-20,20 38,-1-19,1 19,18 0,0-19,18 0,1 0,18-18,0-19,0 0,1 0,-1-37,0 18,0-18,-18-19,-1 19,1 18,-19-18,19 19,-19 36,0 1,0 18,18 0,-18-18,19 18,-1-18,1-1,18-18,1-18</inkml:trace>
  <inkml:trace contextRef="#ctx0" brushRef="#br0" timeOffset="77168.18">15069 10195,'0'0,"-19"-19,19 1,-18 18,18 18,0 1,18 18,-18 0,0-18,0-1,19 20,-19-20,0 1,0-1,18-36,-18-1,19 1,-19-1,19 0,-19-18,18 19,-18-20,19 20,-19-1,18 19,-18-18,19 36,-19 1,19-1,-19 1,18 0,1 18,-19-19,18 1,1 0,0-1,-1-18</inkml:trace>
  <inkml:trace contextRef="#ctx0" brushRef="#br0" timeOffset="77438.57">15571 10213,'-18'0,"36"0,1 0,-1 0,1 0,0 0,-1 0,1-18</inkml:trace>
  <inkml:trace contextRef="#ctx0" brushRef="#br0" timeOffset="78240.05">16129 9860,'0'0,"0"-19,0 38,-18 18,-1 0,0 0,1 1,-1 18,1-1,18-17,0-1,18 0,1 0,18-18,-18-1,18-18,19 0</inkml:trace>
  <inkml:trace contextRef="#ctx0" brushRef="#br0" timeOffset="78488.73">16390 9823,'0'0,"0"-19,0 0,-19 38,19 0,-19-1,19 19,0 1,0-1,0 0,0 0,0 19,0-37,0 18,19-18,-19-1</inkml:trace>
  <inkml:trace contextRef="#ctx0" brushRef="#br0" timeOffset="78784.17">16594 9916,'0'0,"0"-19,-18 0,-1 19,1 0,-1 19,0 0,-18-1,0 19,18-18,1 0,-1-1,19 1,0 0,0-1,19-18,-1 19,1-1,18-18,-18 19,18 0,-18-19,18 0,-19 18,1-18</inkml:trace>
  <inkml:trace contextRef="#ctx0" brushRef="#br0" timeOffset="79047.78">16818 9860,'0'0,"-19"-19,0 1,1-1,18 38,0-1,0 19,0-18,-19 18,19 19,0-19,0 1,0-1,0-19,0 20,0-20,0 1</inkml:trace>
  <inkml:trace contextRef="#ctx0" brushRef="#br0" timeOffset="79280.2">17022 9897,'0'-19,"0"1,19 36,-1-18,1 0,0 0,18 0,0 0,0 0,0 0,1 0,-1-18,-19-1</inkml:trace>
  <inkml:trace contextRef="#ctx0" brushRef="#br0" timeOffset="79511.95">17245 9655,'-18'0,"-1"19,19-1,0 1,-18 18,18 0,0 1,0 17,0-17,0 17,18-17,-18-20,0 20</inkml:trace>
  <inkml:trace contextRef="#ctx0" brushRef="#br0" timeOffset="79760.92">17525 9692,'0'0,"18"-18,-18-1,0 1,19-1,-38 19,19 37,0-18,-18 18,18 19,0-19,-19 0,19 0,0 1,0-20,0 1,0-1</inkml:trace>
  <inkml:trace contextRef="#ctx0" brushRef="#br0" timeOffset="80008.07">17729 9730,'0'0,"0"-38,0 20,-18 18,-1 18,0-18,-18 19,0 18,18-18,1-1,-1 1,19 0,-18-1,36-18,1 19,-1-19,20 18,-1-18,-19 0,20 0,-1 19</inkml:trace>
  <inkml:trace contextRef="#ctx0" brushRef="#br0" timeOffset="80335.73">17971 9674,'19'-19,"-19"-18,18 37,-18-19,19 19,-1 0,1 0,-19 19,19 18,-38-18,19 18,-19-18,1 18,-1 0,-18-18,18-1,19 1,-18-1,-1-18,38 0,18 0,-18-18,36 18,-17-19,17 19,-17-18</inkml:trace>
  <inkml:trace contextRef="#ctx0" brushRef="#br0" timeOffset="80576.08">18306 9395,'0'-19,"0"1,0-1,18 19,20 0,-1 0,19 19,-19-1,19 19,-19 1,-18 17,-19 1,0 19,-38-1,-18 0</inkml:trace>
  <inkml:trace contextRef="#ctx0" brushRef="#br0" timeOffset="93071.57">19720 9637,'0'0,"-37"18,18-18,0 0,1 19,-1-19,0 0,19 18,19-18,18 0,19 0,0-18,37-1,0-18,37-19,-18 0,18 1,0-1,19-19,0 1,-19 0,19-19,0-19,-19 0,0-18,-37 18,0-18,-18 19,-19-1,-19 0,-19 1,-18-1,0-18,-18-19,-1 0,-18 19,0-19,-1 19,1-19,0 19,-19 0,19-19,-19 0,0 19,-18-19,18 37,-18-18,18 18,-18 1,-1-1,1 1,18 18,0-19,0 19,1 0,-1 19,0-1,0 1,0 18,0 19,19-1,-19 1,19 19,-19-1,19 0,0 1,18 18,-18-19,19 19,-20 0,20-18,-1 18,1-19,-1 19,19-19,-19 1</inkml:trace>
  <inkml:trace contextRef="#ctx0" brushRef="#br0" timeOffset="93424.23">20464 4167,'0'0,"18"0,-36 0,-38 0,0 19,-18-1,-19 1,0 18,0-18,18-1,1 1,18 0,19-1,0 19,37-18,0 18,18 19,20 0,36 37,19 0,19 19,-1 18</inkml:trace>
  <inkml:trace contextRef="#ctx0" brushRef="#br0" timeOffset="113966.75">5135 12018,'0'0,"18"0,1 0,-1-19,20 19,17 0,20-18,-1-1,38 0,-19 1,37-1,-18 1,18-20,0 38,-18-18,-1-1,-18 19,0 0,-37-18,-19 18,1 0,-38 18</inkml:trace>
  <inkml:trace contextRef="#ctx0" brushRef="#br0" timeOffset="114415.66">5488 12390,'0'0,"-74"19,-1-1,1-18,18 19,0-1,19-18,0 0,18 19,56-19,1-19,36 19,19 0,0-18,19-1,-1 1,19-1,-18-18,0 18,-19 1,18-1,-36 0,-19 19,-1-18,-17 18,-38-19,-19 19,0 0,-18 0</inkml:trace>
  <inkml:trace contextRef="#ctx0" brushRef="#br0" timeOffset="114872.49">6325 11441,'0'0,"0"-18,-18-1,-1 19,0-19,38 19,18 19,0 0,19-19,37 18,-18-18,18 19,-19-19,19 18,-18-18,-20 19,20-19,-38 19,-18-1,-1 1,1-1,-38 20,1 17,-20 20,1-1,-19 1,1 36,-1-18,-19 19,1 0,-19-1,0 1</inkml:trace>
  <inkml:trace contextRef="#ctx0" brushRef="#br0" timeOffset="139375.29">9785 10697,'0'0,"-37"19,0-1,18 19,19-18,-18 18,36 0,1 1,37-20,0 19,37-18,0 0,18-19,20 0,-20 0,19-38,-18 20,0-19,-19-19,0 19,-19-19,-37 0,0 0,-18-18,-19 18,-19-18,-18 18,0-19,0 20,-38 17,1 20,-38-1,19 19,-37 37,19 1,-1 17,0 20,19-1,37 19,19 0,37 0,19 0,37-18,37-1,0-18,37-19</inkml:trace>
  <inkml:trace contextRef="#ctx0" brushRef="#br0" timeOffset="139818.2">9469 12613,'0'0,"-18"-18,-1 18,0 0,1 0,-1 37,1 0,-1 0,19 0,0 38,19-19,-19-1,18 1,-18 0,19-19,-1 0</inkml:trace>
  <inkml:trace contextRef="#ctx0" brushRef="#br0" timeOffset="140055.44">9823 12743,'18'-37,"-36"74,36-111,-18 55,-18 19,-20 0,1 19,-19 18,1-18,17 37,-17-19,17 0,20 0,-1 0,19 1,19-1,18-19,0 1,19 18,18-18,-18-1,19-18</inkml:trace>
  <inkml:trace contextRef="#ctx0" brushRef="#br0" timeOffset="140279.74">10120 12725,'0'-56,"0"112,-18-112,18 93,18-18,-18 37,0-19,19 19,-19-1,19 1,-19 0,18-19,1-18,-1-1</inkml:trace>
  <inkml:trace contextRef="#ctx0" brushRef="#br0" timeOffset="140416.88">10511 12911,'37'-56,"-74"112,93-131,-38 75,1 0,0 0,18 0</inkml:trace>
  <inkml:trace contextRef="#ctx0" brushRef="#br0" timeOffset="140538.07">10771 12948,'0'56,"0"-112,19 112</inkml:trace>
  <inkml:trace contextRef="#ctx0" brushRef="#br0" timeOffset="140800.5">11516 12595,'0'0,"18"-38,1-17,-19 17,18 20,1-19,0 37,18-19,0 38,0-19,0 37,1 0,-1 0,-37 19,0-19,-19 19,1 0,-1 0,0-19,19 19,19-19</inkml:trace>
  <inkml:trace contextRef="#ctx0" brushRef="#br0" timeOffset="140921.17">12223 13022,'55'19,"-110"-38,92 38,-19 0</inkml:trace>
  <inkml:trace contextRef="#ctx0" brushRef="#br0" timeOffset="152751.85">1525 9395,'0'0,"19"-37,0-1,-19-17,0 17,-19 1,0 0,1 18,-1 1,-18-1,0 19,0 19,-1-1,-17 20,36-1,-18 19,37-19,-19 0,38 0,-1-18,1-1,18 1,19-38,-19 1,19-19,-19-1,0 1,1 0,-38 0,18 0,-18 18,0 0,0 38,-18 0,18 18,0 0,0 19,18-19,-18 0,19 0,0-18,18 0</inkml:trace>
  <inkml:trace contextRef="#ctx0" brushRef="#br0" timeOffset="153152.07">2325 9190,'0'0,"19"-37,-19 18,-19 1,19-1,-37 19,19 0,-38 0,0 37,-18-18,-1 37,19-19,1 19,17-19,1 0,37-18,0-1,19-18,18 0,0 0,0-18,19-19,-19-1,1 20,-1-19,-19 18,1 0,-19 1,19 18,-19 18,18 20,-18-20,19 1,-1 18,1-18,18-1,0 1,1-19</inkml:trace>
  <inkml:trace contextRef="#ctx0" brushRef="#br0" timeOffset="153511.71">2939 9134,'0'0,"19"-18,-19-1,-19 1,1 18,-19 0,-1 0,-17 37,-1-19,19 20,-1-1,1-19,18 20,1-20,18 1,18-1,20-18,-20-18,20-1,-20 1,19-1,-18 0,0 1,-1-1,-18 38,19-19,-19 18,0 20,18-20,-18 1,19-1,-19 1,37-19,-18 0</inkml:trace>
  <inkml:trace contextRef="#ctx0" brushRef="#br0" timeOffset="153847.91">3386 9153,'37'0,"-74"0,74-19,-56 19,1 19,-19-19,-19 19,0-1,19 1,0-1,-1 20,20-38,-1 18,19 1,19-19,-1-19,20 19,-1-18,19-20,-19 20,0 18,0-19,-18 19,-1 0,1 0,18 19,-18-19,18 18,0-18,19 19,18-38,1 19,18-18</inkml:trace>
  <inkml:trace contextRef="#ctx0" brushRef="#br0" timeOffset="155048.07">1470 8930,'0'0,"0"-19,-19 0,0 1,1 18,-1-19,1 19,-1-18,-18 18,18 18,-18-18,0 19,0 18,-1 0,-17 0,17 19,-17 19,17-1,1 1,0 18,18-19,1 0,36 1,1-19,18-19,19 0,0 0,0-37,18 0,0-18,-18-20,19 1,-20 0,1-19,-19 0,1 1,-20-1,1-19,-19 20,0-20,-19 1,1-1,-1 19,0 1,-18-1,0 19,0 18,0 0,-1 19,-17 19,17 0</inkml:trace>
  <inkml:trace contextRef="#ctx0" brushRef="#br0" timeOffset="155624.01">353 10660,'0'0,"-18"-37,-19 18,37 0,-19 1,19-1,19 1,-1-1,1 19,18 0,0 19,0-1,1 19,-20 1,1-1,-19 0,0 19,0-19,-19 0,19-18,-18-1,-1-36,38-19,-1-19,1 0,0 0,18 0,-19 1,1 17,-19 20,19-1,-19 1,0 36,18 1,-18 18,0 0,19 0,-1 1,20-1,17 0,20-37</inkml:trace>
  <inkml:trace contextRef="#ctx0" brushRef="#br0" timeOffset="156759.25">1860 9525,'0'0,"-18"19,-1 18,1-19,18 20,0-1,0 0,18 0,1 0,37 1,-19-20,37 1,19-1,0-18,0 0,0-18,19-19,-19 18,0-18,0-19,-19 19,1-19,-1 0,1-18,-1 18,-18-18,-19-1,0-18,-18 19,-19-19,-19 18,-18 1,-19 18,0-18,-18 36,-19 1,0 0,-19 37,1 19,-1-1,-18 19,18 19,-18 19,0 18,18 0,1 0,36 18,19-18,19 0,19 0,36 0,19-18,19-38,37 19,19-38,18-18</inkml:trace>
  <inkml:trace contextRef="#ctx0" brushRef="#br0" timeOffset="157370.62">2325 8018,'0'0,"-18"-37,18 18,-19 1,19-1,0 38,0-1,19 1,-19 18,18-18,20-1,-20 1,19-19,-18 0,18 0,-18-19,-1 1,1-1,0-18,-19 18,18 1,-18-1,0 38,0 18,19 19,-19 18,18 19,1-18,0 18,-19-19,18-18,-18 0,-18-1,-1-17,0-20,-18 1,19-1</inkml:trace>
  <inkml:trace contextRef="#ctx0" brushRef="#br0" timeOffset="157971.32">3981 9041,'0'0,"-18"-37,18 18,-19-18,0 0,1 18,-19-18,-1 19,-17 18,-20 18,19 1,-18 18,-1 0,1 19,18 19,19-20,-19 38,38-18,-1-1,38 19,-1-18,19-20,1 1,17-37,20-19,-1 0,19-37,-37-19,19 0,-20 0,-17-18,-20-19,-18 18,-18-18,-20 19,-17-1,-20 20,-18 17,0 20,0 18,0 18,0 20,19-1,18 19</inkml:trace>
  <inkml:trace contextRef="#ctx0" brushRef="#br0" timeOffset="158391.62">3944 9971,'0'0,"-19"-18,1-1,-1 1,19-1,37 0,1 1,36-1,-18 1,18 18,1-19,-20 19,-17 0,-1 0,0 0,-18 19,-19-1,0 19,-38 19,1 0,-19 19,1-1,-1 0,-19-18,38 0,0 0,0-38,37 1,0 0,37-19,19-38,37 20,56-38,18 0,56-18</inkml:trace>
  <inkml:trace contextRef="#ctx0" brushRef="#br0" timeOffset="160855.41">372 11999,'0'0,"37"-18,-18-20,18 20,-18-19,-1 18,-18-18,-18 18,-1-18,0 37,-18-19,0 38,-19 0,19-1,-19 38,19-19,18 19,1 0,18-19,0 0,18 0,1-18,18-19,0 0,1-19,-1-18,0 0,0 0,-18 0,-19 18,18 0,-18 1,19-1,-19 38,0-1,19 1,-19 18,18 0,1 1,18-1,-18-19</inkml:trace>
  <inkml:trace contextRef="#ctx0" brushRef="#br0" timeOffset="161231.04">1116 11813,'0'0,"19"-18,-38-1,19 0,-37 1,18 18,-18 0,0 18,0 1,0 18,-1 0,1 1,19-20,-1 19,0 1,19-20,19-18,0 0,-1 0,19-18,1 18,-20-19,1 0,-1 1,1-1,0 19,-1 0,1 19,-19-1,18 1,20-19,-20 19,19-19</inkml:trace>
  <inkml:trace contextRef="#ctx0" brushRef="#br0" timeOffset="161543.9">1488 11813,'56'-93,"-112"186,112-204,-75 111,1 0,-19 18,-1 1,20-1,-19 20,18-1,-18-19,37 20,0-20,0 1,18-1,1-18,18-18,0-1,1 1,-20-1,19 0,-18 1,0 18,-19-19,18 19,1 19,0-19,-1 18,19 1,-18 0</inkml:trace>
  <inkml:trace contextRef="#ctx0" brushRef="#br0" timeOffset="161920.47">2251 11720,'0'-18,"0"36,0-55,-19 18,1 19,-19-18,-1 36,-17 1,17 0,-17-1,17 19,1 1,19-1,-1-19,19 1,19 0,-1-19,19 0,1-19,17 0,-17 1,-1-1,-19 1,20 18,-38-19,18 19,1 0,-1 19,1-19,-19 18,19-18,-1 0,1 0,18 0,-18 0,-1-18</inkml:trace>
  <inkml:trace contextRef="#ctx0" brushRef="#br0" timeOffset="162306.54">2772 11609,'0'0,"-19"-19,1 19,-19 0,18-19,-18 38,-1-19,1 19,19 18,-20-19,20 20,18-20,-19 1,38-1,-1 1,1-19,0-19,18 1,-19-1,20 1,-20-1,1 19,0-19,-1 19,1 19,-1-19,-18 19,38-1,-20 1,1-19,18 18,0-36,0 18</inkml:trace>
  <inkml:trace contextRef="#ctx0" brushRef="#br0" timeOffset="162655.79">3274 11534,'56'-18,"-112"36,75-36,-38 36,-18 1,18-1,1 1,18 0,0-1,18 1,1-19,0-19,18 19,-19 0,20-18,-1-1,-19 0,1 19,0-18,-1 18,1 0,-1 0,1 0,18 18,0-18,1 19,-1-19,19 0,0 0</inkml:trace>
  <inkml:trace contextRef="#ctx0" brushRef="#br0" timeOffset="163023.7">4335 11330,'0'0,"0"-19,-19 19,-18-19,0 38,-1-19,1 19,0 18,0-19,18 20,-18-1,37-19,-19 1,19 0,19-1,0-18,-1 0,19-18,-18-1,18 0,-18-18,18 19,-18-1,-1 0,1 1,-1 36,1 1,0 0,-1-1,19-18,1 19</inkml:trace>
  <inkml:trace contextRef="#ctx0" brushRef="#br0" timeOffset="163319.51">4707 11330,'37'-93,"-74"186,55-205,-36 112,-1 19,-18-1,18 1,1-1,-1 1,0 0,1-1,18 1,18-19,1 0,0 0,-1 0,1-19,18 19,-18 0,-1 0,19 0,-18 0,0 0,18 0,-18 19,18-38,-19 19</inkml:trace>
  <inkml:trace contextRef="#ctx0" brushRef="#br0" timeOffset="163672.25">5209 11181,'37'-37,"-74"74,56-74,-38 37,0 18,-18-18,0 19,18-1,1 1,-1 0,1 18,36-37,-18 18,37-18,-18 0,0 0,18-18,-19 18,1-19,0 1,-1 18,1 0,-1-19,1 38,18-19,-18 18,37-18,-19 0,19 0,18 0,-18-18,18-1</inkml:trace>
  <inkml:trace contextRef="#ctx0" brushRef="#br0" timeOffset="164895.09">1563 12055,'18'0,"-18"-19,19 1,-19-1,19 19,-19-18,18-20,-18 20,19-1,-19-18,0 18,0-18,-19 0,19-19,-18 19,-1 0,0-19,1 19,-1 18,0-18,1 18,-19-18,18 19,-18-1,18 0,-18 1,0-19,0 37,-19-19,0 0,0 1,-18 18,-1 0,-18 0,0 18,0-18,19 19,-19 18,18-18,-18 37,19-19,0 19,-1-1,19 20,-18-1,74 19,0 0,0 0,0 19,0-19,0 19,0-19,0-19,0 0,74-18,38-37,37 18,-19-56,19 1,0-1,-38-18,1-19,-19-18,-37-1</inkml:trace>
  <inkml:trace contextRef="#ctx0" brushRef="#br0" timeOffset="165567.31">1507 10902,'0'0,"-19"-19,1-18,-1 18,19 1,-19 18,19-19,19 0,0 19,-1 0,1 19,-1 0,1 18,0 0,-1 19,1-19,0 0,-19 0,0 1,0-20,0 1,-19-38,19 1,19-1,-19-18,0 0,0-1,0 1,0 0,0 18,18 57,-18-1,19 0,-19 19,18 0,1 0,18-19,19 0</inkml:trace>
  <inkml:trace contextRef="#ctx0" brushRef="#br0" timeOffset="166248.97">2158 12371,'0'0,"-19"19,19 0,-18 18,36-19,-18 1,38 0,-1-1,0 1,19-1,0 1,-1 0,20-19,-1 0,19 0,0-19,0-18,19 0,0-19,-1 0,1-37,-1 19,-18-20,0-17,-37 18,0 0,-19 0,-37 0,-18 18,-1-18,-37 38,-18-20,-19 38,0-19,-19 38,-18-1,18 0,-18 38,-19 0,19 18,-19 19,19-1,0 20,0-1,37 19,18 0,19 19,19-1,37-18,19 19,18-37,0 18,38-19,-1-18,19-19,0 0,0 0</inkml:trace>
  <inkml:trace contextRef="#ctx0" brushRef="#br0" timeOffset="166671.84">3125 12985,'19'0,"-19"19,19-1,-19 1,0 0,18 18,19-19,1-18,-1 0,0 0,19-18,-19-19,19-1,-38 1,1 0,0-19,-19 38,0-20,0 20,18 18,-18 37,19-18,-1 36,1 1,18 19,-18-1,-1 0,1 1,-19-19,0 0,-19-19,1 0,-19-37</inkml:trace>
  <inkml:trace contextRef="#ctx0" brushRef="#br0" timeOffset="167256.28">4130 11869,'0'0,"-19"-19,1 19,18 19,0 0,0-1,18 19,1 1,18-1,19-19,0 20,18-38,1 0,36-19,1-18,37-19,0-18,-1-1,-17 1,-1-19,-19 0,-18 0,-37-19,0 1,-37-1,-38 19,0 0,-36 18,-20 20,-18 36,-37 0,-19 19,0 38,1 17,-1 20,18 36,1-17,37 17,0 1,37-1,19 1,37 0,19-19,-1-19,38 0,19-18,-1-19,0-18,38-19,-19-19</inkml:trace>
  <inkml:trace contextRef="#ctx0" brushRef="#br0" timeOffset="167671.94">5432 10585,'0'-37,"19"19,-1-20,20 20,17-1,1-18,0 18,18 1,-18-1,0 1,-19-1,1 0,-20 19,1 0,-19 19,-19 0,1 18,-1 19,0-1,1 1,-1 0,1 0,-1-19,19 0,0-18,19-19,-1 0,19 0,1-19,17 1,20-20,-19 20,18-1</inkml:trace>
  <inkml:trace contextRef="#ctx0" brushRef="#br0" timeOffset="168823.6">0 13227,'0'-19,"0"1,0 36,0 20,0-20,0 20,0-20,0 1,19-19,36 0,1-19,19-18,-20 0,1-1,0-17,-19 17,0 1,1 0,-1 18,0 1,0-1,1 19,17 0,-17 19,17-1,1 1,-19 0,1-1,-1 1,-19-1,1-18,0 0,-1-18,-18-1,19-18,18 0,0 0,0-1,19 20,-19-19,19 18,-19 0,1 19,-1-18,-19 18,1-19,0 19,-1-18,-18-1,19 0,-38 1,19-1,-18 1</inkml:trace>
  <inkml:trace contextRef="#ctx0" brushRef="#br0" timeOffset="170330.05">670 13413,'0'0,"-37"-18,18 18,0 0,1-19,18 0,18 19,1-18,0-1,-1 19,19-18,-18 18,18 0,-18 0,18 0,-18 18,-1-18,1 19,-1-1,-18 1,19-19,-19-19,19 1,-19-1,18 1,1 18,-19-19,18 0,1 19,0 0,-1-18</inkml:trace>
  <inkml:trace contextRef="#ctx0" brushRef="#br0" timeOffset="179744.37">12092 13153,'19'0,"-1"0,1 0,0-19,-1 19</inkml:trace>
  <inkml:trace contextRef="#ctx0" brushRef="#br0" timeOffset="180599.78">12539 12985,'56'-93,"-38"75,-92 129,148-260,-74 112,-18 0,18 0,-19-19,-18 0,18 19,-37-19,19 0,-37 1,-1-1,1 0,-38 0,1 0,-1 0,-18 19,-19-19,19 19,0 0,-1 18,1-18,0 37,18-18,-18 18,18 0,1 0,-19 0,18 18,0 1,19-1,-18 1,-1 18,19 0,0 1,0-1,0 0,0 19,-19 0,19 0,19-1,-19 1,18 19,1-20,18 20,19-19,0 18,0-18,18 18,19 1,0-20,19 20,-1-1,19 19,19-18,0-1,18 1,19-20,1 20,17-19,19-1,1-17,17-1,1 0,19-18,-1-1,1-18,-1 0,19-18,0-1,0-37,37 0,-18 1,0-20,-1-18,-18 0,0 0,-18 19,-19-19,-1 18,-36 1,0-1,-38 20,-18-1,-19 0,-18 0,-1 0,-18 19,0 0,-18 18,18 1,0-1,-19 19,0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8T05:55:52.31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3460 3609,'0'0,"0"-37,0 18,-18 1,18-1,0 0,0 1,-19 18,19 37,-19 0,1 19,-1 18,-18-18,18 19,1-19,-1-1,19-17,-18-1,18 0,0-18,0-38,0-18,18 0,-18-19,19-19,-1-18,1 19,18-1,-18 1,-1 37,1-19,0 37,-1 1,1-1,-1 38,-18 18,19 19,0 18,-19-18,18 18,-18-18,19 0,-1 0,-18 0,0-19,19 0</inkml:trace>
  <inkml:trace contextRef="#ctx0" brushRef="#br0" timeOffset="175.63">3460 4000,'0'0,"-37"0,18-19,1 19,36-18,1 18,18 0,0 0,19-19</inkml:trace>
  <inkml:trace contextRef="#ctx0" brushRef="#br0" timeOffset="808.48">3944 3590,'0'0,"-19"-18,19-19,-18 18,-1-18,19 18,-18 1,18-1,-19 19,19 19,-19-1,1 38,18 0,0 18,0-18,0 19,0-20,0 1,0-19,0 1,0-1,0-19,0 1</inkml:trace>
  <inkml:trace contextRef="#ctx0" brushRef="#br0" timeOffset="1043.8">3814 3665,'0'0,"-19"-56,19 0,0 19,0 0,0 0,19 18,-1 19,1-19,18 19,0 0,-18 0,18 19,-18-19,-1 19,-36-19,-1 37,-18-19,-19 38,0-19,-18 19</inkml:trace>
  <inkml:trace contextRef="#ctx0" brushRef="#br0" timeOffset="1568.08">5209 4130,'0'0,"-19"0,19-19,-18 19,-1 19,1 0,-1-1,0 19,1 1,-1-1,19-19</inkml:trace>
  <inkml:trace contextRef="#ctx0" brushRef="#br0" timeOffset="2296.05">7051 3479,'0'0,"18"-19,1 1,0-1,-1 0,-18 1,0-1,0 1,-18 18,-1 0,-37 0,0 37,-18 0,-1 0,-18 19,38 0,17 0,1-1,19 1,18-18,18-1,19-19,19 1,19-19,-20-19,20 19,-19-37,-19 19,-18-20,-1 20,-18-1,-18 0,-1 1,-18 18,0 0,-1 18,1 1,18 0,19-1,19-18,0 0,18 0,19 0,-19-18,0 18,0 0,-18-19,0 19,-1 0,1 19,-19-1,0 1,0 18,0 0,18 1,-18-1,0 0,0 0,19 0,-19 1,0-20</inkml:trace>
  <inkml:trace contextRef="#ctx0" brushRef="#br0" timeOffset="2592.84">7534 3516,'0'0,"-18"-37,18 18,-19 1,19-1,0 0,-18 38,18 0,0 18,0 0,0 19,0-19,0 19,0 0,0-19,0 0,0 0,0 1,0-20,0 1</inkml:trace>
  <inkml:trace contextRef="#ctx0" brushRef="#br0" timeOffset="2840.28">7479 3460,'0'0,"0"-37,0 0,0 18,0-18,18 37,19-19,-18 1,37 18,-19 0,0 0,0 18,-18-18,18 19,-18 0,-38-1,1 19,-38-18,0 18,-18 19,-19 0</inkml:trace>
  <inkml:trace contextRef="#ctx0" brushRef="#br0" timeOffset="6072.63">5004 4130,'-18'0,"-1"0,19 19,-18-1,-1-18,19 19,-19-19,38-19,-19 1,19 18,-19-19,18 0,1 19,-1 0,1 0,-19 19,19-19,-38 19,0-1,1 1,18-38,18 19,-18-18,19 18,0-19,-1 19,1 0,-1 0,1 0,0 19,-1-19,-18 18,-18 1,-1-19,0 18,1-18,-1 19,1-19,-1 0,19-19,19 1,-1 18,1-19,-1 19,1 0,0 0,-19 19,-19-19,19-19,-19 19,19-18,19-1,-19 0,19 19,-19 19,18-19,-18 19,19-1,-1 19,-18 1,0-1,-37 19,0-1,-19 20,-18-1</inkml:trace>
  <inkml:trace contextRef="#ctx0" brushRef="#br0" timeOffset="8000.14">5153 4186,'-18'0,"-1"18,0-18,1 0,-1 19,1-19,-1 0,0-19,38 1,0-1,-19 1,18-1,1 0,-1 19,-18 19,-18-19,18 19,-19-19,1 0,-1 18,0-18,19-18,19-1,-19 38,19-1,-19 1,0-1,-19-18,19-18,0-1,0 1,0 36,19 1,-19-1,-19 1,38-19,-19-19,18 19,-18-18,19 18,-1 0,1 0,0-19,-1 19,1 0,-1 0,1 19,0-1,-1 20,-36-1,18 19,-38-1,-17 20,-20-1,-18 1</inkml:trace>
  <inkml:trace contextRef="#ctx0" brushRef="#br0" timeOffset="8912.77">3739 3832,'0'19</inkml:trace>
  <inkml:trace contextRef="#ctx0" brushRef="#br0" timeOffset="24208.67">4893 6139,'0'0,"-19"-18,1-1,18 0,-19 1,19-1,-19 19,19-18,-18 18,18-19,0 38,-19 18,19 0,-19 0,19 0,0 19,0-19,0 1,0-1,0 19,19-19,-19 0,0-18,0 18</inkml:trace>
  <inkml:trace contextRef="#ctx0" brushRef="#br0" timeOffset="24415.94">5190 6455,'19'-18,"0"18,-1-19,-18 38,0-1,-18 20,-1-1,0-19,1 38,-1-19,1 1,-1-1</inkml:trace>
  <inkml:trace contextRef="#ctx0" brushRef="#br0" timeOffset="25744.12">6214 6139,'0'-18,"18"18,-36 0,18 18,-19 1,19-1,-19 20,19-20,-18 1,-19 18,18-18,0-19,1 18,-1-18,1 0,-1-18,19-1,-19 0,38-18,-19 0,19-19,-19 38,18-20,1 20,-1-1,1 19,0 19,-1-1,1 20,-1 17,1 1,-19 19,-19-20,1 20,-1-19,1-1,-20-17,1-1,0 0,0-18,0-1,-1 1,20-19,-1-19,19 1,0-20,19 20,-1-19,20 18,-1 0,0 19,0 0,0 19,1 0,-1 18,-19 0,20 0,-1-18,-19 18,20-18,-20-1</inkml:trace>
  <inkml:trace contextRef="#ctx0" brushRef="#br0" timeOffset="25927.76">6753 6623,'0'0,"19"-19,-19 38,0-1,-19-18,0 38,19-20,-18 19,-1-18,1 18,-1-18</inkml:trace>
  <inkml:trace contextRef="#ctx0" brushRef="#br0" timeOffset="33057.12">7572 6232,'0'0,"18"0,-18-18,-18 18,18 18,-19 1,-18 18,0 0,-1 0,1 19,-19-19,1 1,17-1,1-19,0 1,18 0,1-1,-1 1,38-19,-1 0,38-19,0 19,0-18,0 18,-1 0,1-19,0 19,-19 0,0 0,1 0,-20 0,1 0,-1 0,-18-19,-18 19</inkml:trace>
  <inkml:trace contextRef="#ctx0" brushRef="#br0" timeOffset="33311.78">7497 6269,'0'0,"-18"-18,-1-1,19 1,-19 18,19-19,0 38,0-1,0 19,0 19,0 0,19 0,-19 18,0-18,19-19,-19 19,0-19,0 0,18 19,-18-37,0 18</inkml:trace>
  <inkml:trace contextRef="#ctx0" brushRef="#br0" timeOffset="33520.24">7962 6679,'0'0,"19"-19,0 19,-19 19,-19-1,0 19,1-18,-1 37,0-38,1 20,18-1</inkml:trace>
  <inkml:trace contextRef="#ctx0" brushRef="#br0" timeOffset="37808.76">8520 6232,'0'0,"-18"0,-1-18,38 18,-19 18,18-18,20 19,17-19,1 0,0 0,0-19,0 19,-19 0,19 0,-19-18,-19 18,1 0,0 0,-1-19,-18 0,-18 38,18 0,-19 18,0 0,1 0,-1 19,1 0,-1-19,0 19,1-19,18 0,0-18,-19 18,19-18,0-1,-18 1,18-1,-19 1,19 0,-19-19</inkml:trace>
  <inkml:trace contextRef="#ctx0" brushRef="#br0" timeOffset="38071.07">9358 6697,'0'0,"18"0,1 0,-38 19,19-1,-18 1,-1 0,19-1,-19 1,19-1,-18 20,18-20,0 1</inkml:trace>
  <inkml:trace contextRef="#ctx0" brushRef="#br0" timeOffset="38792.14">10027 6400,'0'0,"0"-19,0 0,0 1,0-1,0 38,0 18,0 0,0 0,19 1,-19 17,0-17,19-1,-19 0,0 0,18-18,1 18,-1-18</inkml:trace>
  <inkml:trace contextRef="#ctx0" brushRef="#br0" timeOffset="39024.51">10381 6418,'0'0,"18"-37,1 18,-19 1,19-1,-19 38,0 18,0 0,-19 0,38 19,-19-19,0 1,0 17,0-17,18-1,-18 0,0 0</inkml:trace>
  <inkml:trace contextRef="#ctx0" brushRef="#br0" timeOffset="39216">10846 6753,'0'0,"18"0,-18-19,19 19,-38 19,19 0,-18-1,-1 1,1 18,-1 0,0 1,19-20</inkml:trace>
  <inkml:trace contextRef="#ctx0" brushRef="#br0" timeOffset="41087.67">11497 6344,'0'0,"0"-19,-19 1,19-1,0 38,-18-1,18 19,-19 19,19-19,0 19,0-19,0 19,19-19,-19 1,18-1,-18-19,19 1</inkml:trace>
  <inkml:trace contextRef="#ctx0" brushRef="#br0" timeOffset="41503.75">11739 6307,'0'0,"18"-19,-18-18,0 18,19 1,-19-1,0 38,0-1,-19 38,19 0,-18 0,18 18,-19-18,19 18,19-18,-1-19,1 19,18-37,0-1,19 1,0-19,0-19,-19 1,19-1,-19-18,-18 0,-19 18,18-18,-36 18,-1 1,0 18,-18 0,0 18,0 1,0 18,-19 0,19 19,18-19</inkml:trace>
  <inkml:trace contextRef="#ctx0" brushRef="#br0" timeOffset="41728.24">12632 6697,'0'0,"37"-18,-18 18,-19 18,0 1,-19-1,19 1,-19 18,1 0,18 1,-19-1,19-18</inkml:trace>
  <inkml:trace contextRef="#ctx0" brushRef="#br0" timeOffset="41903.06">13432 6641,'0'0,"37"-18,-18-1,-1 1</inkml:trace>
  <inkml:trace contextRef="#ctx0" brushRef="#br0" timeOffset="42087.57">14083 6586,'0'0,"18"0,-18-19</inkml:trace>
  <inkml:trace contextRef="#ctx0" brushRef="#br0" timeOffset="42260.1">14883 6511,'0'0,"18"-18,1 18,-38 18</inkml:trace>
  <inkml:trace contextRef="#ctx0" brushRef="#br0" timeOffset="45399.77">4688 8334,'0'0,"0"-18,0-1,0 1,-19-1,19 0,0 38,0 0,0 18,0 0,0 19,0 0,0-1,0 1,0-19,0 19,0-19</inkml:trace>
  <inkml:trace contextRef="#ctx0" brushRef="#br0" timeOffset="45584.24">5153 8669,'0'0,"19"-18,-1 18,1-19,-38 38,19-1,-37 19,0 1,0-1,18 0,-18 19,18-19</inkml:trace>
  <inkml:trace contextRef="#ctx0" brushRef="#br0" timeOffset="46191.94">5879 8483,'0'0,"18"-37,1 18,0 1,-19-1,-19 19,19 19,-19-1,19 1,-18-19,-1 19,1-1,-1-18,0 0,1-18,18-1,-19 0,38 1,-19-1,18-18,-18 18,19 1,0-1,-1 19,1 0,-1 0,1 0,0 37,-19 1,18-1,-18 19,-18 18,-1 0,-18 1,18-19,-37-1,19 1,0-19,0-18,18 0,0-1,1-18,-1-18,1 18,36-38,1 20,-19-1,18 19,1-18,18 36,-18-18,-1 19,20-1,-1 20,-18-20,18 1,0-1</inkml:trace>
  <inkml:trace contextRef="#ctx0" brushRef="#br0" timeOffset="46368.17">6362 8837,'0'0,"19"-19,0 19,-19-19,18 19,-36 0,18 19,-19 18,19 0,-19 1,1-1</inkml:trace>
  <inkml:trace contextRef="#ctx0" brushRef="#br0" timeOffset="48711.81">5842 8353,'-19'0,"19"-19,19 19,-19-18,-19 18,19 18,-19 20,1-1,-1 19,0-1,1 1,-19 0,18 0,-18 0,0-1,-1-17,20-1,-19 0,18-18,0-1,1 1,-1-1,1 1,18 0,18-19,1 0,-1 0,20 0,-1-19,19 19,-1 0,1-19,19 19,-1-18,1 18,-1-19,0 19,-18-18,0 18,0 0,-19-19,0 19,-18 0,-1 0,1 0,-38 0,1 0</inkml:trace>
  <inkml:trace contextRef="#ctx0" brushRef="#br0" timeOffset="49176.02">5842 8483,'0'0,"0"-18,-19 18,19-19,0 0,0 38,0 0,0-1,0 38,0 0,19 0,-19 18,0 19,18-19,-18 19,0 1,19-20,-19 0,18 1,-18-19,0-1,19-17,-19-20,0 19,0-18,0 0,0-38</inkml:trace>
  <inkml:trace contextRef="#ctx0" brushRef="#br0" timeOffset="50008.36">7069 8353,'0'0,"0"-19,-18 1,18-1,-19 1,19-1,-18 19,18 19,-19-1,0 19,-18 19,19 19,-1 18,0-19,19 19,0-19,19-18,18 0,-18-37,37-1,-1 1,1-19,-19-19,19 1,-19-1,-18-18,0 0,-19 18,0-18,-19 18,-18 1,0-1,-1 19,-17 19,17-1,1 1,0-1</inkml:trace>
  <inkml:trace contextRef="#ctx0" brushRef="#br0" timeOffset="50208.4">7609 8799,'0'0,"18"-18,1 36,0-18,-19 19,-19 0,19 18,-19-19,1 20,-1-1,1 19,18-19,-19-18</inkml:trace>
  <inkml:trace contextRef="#ctx0" brushRef="#br0" timeOffset="50640.71">8390 8651,'0'0,"37"-56,-18 19,-19-1,-19 1,1 0,-19 18,-19 1,0 18,0 0,0 18,1 20,17-20,-17 19,17 1,20-1,-1 0,19-18,0-1,19 1,18-19,0 0,19-19,0 1,0-1,-19 0,-19 19,20 0,-20 0,-18 38,19-20,-19 19,18 1,-18 17,0-17,0 17,0-17,19-1,-19-19</inkml:trace>
  <inkml:trace contextRef="#ctx0" brushRef="#br0" timeOffset="50815.65">8911 8892,'0'0,"19"0,-1 0,-18 19,-18 0,18-1,-19 19,-18 1,18-1,1 0</inkml:trace>
  <inkml:trace contextRef="#ctx0" brushRef="#br0" timeOffset="60506.23">3870 6083,'0'-18,"0"-1,0 1,0-1,18 0,-18-18,0 0,19 18,-1-18,1 0,37 0,-19-1,37-17,-18 17,19 20,-1-19,0 18,1 0,-19 1,18-1,0 19,1 0,-1 19,19-19,0 0,19 18,0-18,-1 19,1-19,-1 0,20 0,-20-19,1 19,0 0,-1-18,1-1,18 19,0-18,-18-1,-1 19,1 0,0-19,-19 19,-19 0,19-18,-37 18,18-19,-18 19,0-18,-19-1,0 19,1-19,-20 1,1-1,-1 19,1-18,0 18,-19-19,18 38,1-1,-1 1,-18-1,19 1,18 0,-18-1,18 1,19-1,0-18,18 19,1-19,18 0,0 0,18-19,1 19,-1-18,20 18,-20-19,1 1,0-1,-1 0,1 1,-1-1,1 1,18-1,-18 0,18 19,0-18,-18-1,37 1,-19 18,0-19,19-18,18 18,19-18,1 0,17 0,1-1,-1 1,1 0,0 18,-1-18,-18 19,19-1,0 0,-38 1,19 18,-37 0,0 0,-19 18,-18-18,-1 19,-18 0,0-1,0 1,-18-1,18 20,-37-20,18 1,-18-1,-19 1,0 0</inkml:trace>
  <inkml:trace contextRef="#ctx0" brushRef="#br0" timeOffset="62624.42">9562 8669,'0'0,"0"-18,0-1,0 0,0 1,0-1,0 1,0-1,-18 19,18 19,-19-1</inkml:trace>
  <inkml:trace contextRef="#ctx0" brushRef="#br0" timeOffset="63713.03">4204 8595,'0'0,"0"-19,-18 1,18-1,0 0,18 19,-18-18,19 18,0-19,18 19,0 0,0 0,19 0,0 19,37-19,0 0,56 18,37 1,0-19,18 19,20-1,-1 1,19-1,0-18,18 19,-18-19,-19 0,-18 0,-1 0,-18 0,0-19,-37 19,0-18,-19 18,-37 0,-18 0,-19 0,-19 0,0 0,-74 18,-19 1,0-19</inkml:trace>
  <inkml:trace contextRef="#ctx0" brushRef="#br0" timeOffset="64168.81">4762 9172,'0'0,"-55"0,17 18,20-18,18 19,37-19,0 0,38 0,18 0,18-19,38 19,19-18,18 18,18-19,1 0,37 1,0-1,-1 1,1-1,-37 0,-19 1,-19 18,-18-19,-19 19,-37 0,-18-19,-19 19,-19 0,-18 0,-1 0,-36 0</inkml:trace>
  <inkml:trace contextRef="#ctx0" brushRef="#br0" timeOffset="66261.53">4502 10790,'0'0,"0"-56,-19 0,19 19,-18-19,-1 38,1-19,18 18,-19 0,19 1,-19 18,19 18,0 20,0-1,0 19,0 18,19 0,-19 1,19-1,-19 1,18-20,-18-17</inkml:trace>
  <inkml:trace contextRef="#ctx0" brushRef="#br0" timeOffset="66441.59">4911 10976,'0'0,"38"0,-20 0,-18 19,-18-1,-1 19,0 1,1 18,-19-1,18 1,0 0</inkml:trace>
  <inkml:trace contextRef="#ctx0" brushRef="#br0" timeOffset="67239.82">5897 10604,'0'0,"19"-19,-19 1,19-1,-38 56,0-18,-18 18,0 19,0 0,-1 0,1-19,0 0,18-18,1-1,-1 1,38-38,18 1,19 18,0-19,18 0,1 1,-1-1,-18 19,0-18,-19 36</inkml:trace>
  <inkml:trace contextRef="#ctx0" brushRef="#br0" timeOffset="67456.75">5972 10641,'-37'-18,"18"-20,0 38,19-18,-18 18,18 18,18 20,-18 17,19 1,-19 19,19-1,-19 0,18 1,-18-1,19-18</inkml:trace>
  <inkml:trace contextRef="#ctx0" brushRef="#br0" timeOffset="67640.27">6437 11050,'0'0,"37"0,-18 0,-19 19,0 0,0 18,-19 0,19 0,0 19,0-19,0 1</inkml:trace>
  <inkml:trace contextRef="#ctx0" brushRef="#br0" timeOffset="68185">7497 10809,'0'0,"0"-38,19 1,-38 0,19 0,-18 0,18 18,-38-18,1 18,0 19,0-18,-19 36,19 1,-19-1,0 20,38-1,-20 0,38-18,0 18,19-19,0-18,18 0,19 0,-19-18,19-1,-1 1,-17-1,-20 19,19-19,-18 19,0 19,-19 0,18 18,-18 19,19-1,-19 1,18 0,-18 0,19-19,-19 0,19 1</inkml:trace>
  <inkml:trace contextRef="#ctx0" brushRef="#br0" timeOffset="68377.48">7981 11032,'0'0,"19"0,-19-19,18 19,-18 19,-18-1,18 20,0-1,-19 19,0-19,1 19,-1-19,19 0</inkml:trace>
  <inkml:trace contextRef="#ctx0" brushRef="#br0" timeOffset="68751.98">8911 10678,'0'0,"0"-18,0-1,19 1,-19-1,0 38,0 18,0 0,0 0,0 19,0 18,0-36,0 17,0 1,18-19</inkml:trace>
  <inkml:trace contextRef="#ctx0" brushRef="#br0" timeOffset="69113.23">9209 10604,'0'0,"-19"-37,1 18,-1 38,19 18,0 19,0 0,0-1,0 20,0-1,19-18,-1 0,1-19,18 0,0-37,0 0,1 0,-1-18,-19-20,1 1,0 19,-38-1,0 0,1 1,-1 18,-18 0,0 18,18 20,-18-20,18 19</inkml:trace>
  <inkml:trace contextRef="#ctx0" brushRef="#br0" timeOffset="69295.75">9841 11050,'0'0,"37"0,-37 19,-18 0,-19 18,18 0,0 0,-18 1,19 17,-1-17</inkml:trace>
  <inkml:trace contextRef="#ctx0" brushRef="#br0" timeOffset="69679.72">10809 10902,'0'0,"18"-19,1 38</inkml:trace>
  <inkml:trace contextRef="#ctx0" brushRef="#br0" timeOffset="69879.48">11739 10790,'0'0,"37"0,-18-19</inkml:trace>
  <inkml:trace contextRef="#ctx0" brushRef="#br0" timeOffset="70070.97">12781 10697,'0'0,"18"0,1-19,-1 19</inkml:trace>
  <inkml:trace contextRef="#ctx0" brushRef="#br0" timeOffset="70253.58">13878 10678,'0'0,"19"0,-1-18,-36 18</inkml:trace>
  <inkml:trace contextRef="#ctx0" brushRef="#br0" timeOffset="86872.06">4856 6865,'0'0,"-19"-19,0 19,38 19,-19-1,0 1,19-19,-19 19,0-1,18-18,-18 19,19-1,-19 1,18 0,-18-1,19 1,-19-1,19 1,-1 0,1-1,-1 1,1-1,0 1,-1 0,1-1,18 1,-18-1,-1 1,1 0,18-1,-18 1,-1-1,1 1,-1-19,1 19,0-1,-1-18,1 19,-1-19,1 18,0-18,-1 19,1-19,-1 19,1-19,0 0,-1 18,1-18,-1 0,1 19,18-19,-18 0,-1 0,1 0,0 0,-1 0,1 0,18-19,-18 19,-1-18,1 18,0 0,-1-19,1 19,-1-19,1 19,0-18,-1-1,1 1,-1-1,1 0,0 1,-19-1,18 1,-18-1,19 0,-19 1,0-1,18 19,-18-18,0-1,0 0,0-18,0 19,0-1,0 0,0 1,0-1,0 1,0-1,0 0,0 1,0-1,0 1,0-1,-18 0,-1 19,19-18,0 36,-18-18,-1 19,0 0,1-1,18 1,-19-1,1 1,-1 0,0 18,1-19,18 1,-19-19,19 19,-18-19,36-19,1 0,-1 1,-18-1,19 1,0-1,-1 0,1 1,-1-1,1 1,0-1,-19 0,18 1,1-1,-1 19,1 0,0 0,-1 19,1-1,-1-18,1 19,18 0,-18-1,18 1,-18-1,-1 1,1-19,-1 19,1-19,-19 18,19-18</inkml:trace>
  <inkml:trace contextRef="#ctx0" brushRef="#br0" timeOffset="87944.2">4744 6827,'0'19,"0"0,-19 18,19-18,19 18,-19 0,0 0,18 0,1 1,-19-1,0 0,0-18,0 18,0-19,0 1,0-38,0 1,0-1,19 1,-19-20,0 1,18 0,-18-19,19 19,-19 0,19 0,-1-1,-18 1,19 18,-1 1,-18-1,19 1,0 18,-1 0,-18 18,19-18,-1 19,20 18,-20-18,1-1,18 20,0-20,-18 1,18-1,-18-18,-1 19,1-19,-1 19,1-19,-38-19</inkml:trace>
  <inkml:trace contextRef="#ctx0" brushRef="#br0" timeOffset="117224.31">5581 5172,'0'0,"-19"-37,19-1,-18 1,-1 0,19 18,-18-18,18 19,0-1,18 0,1 19,18 0,-18 0,-1 0,19 19,-18 0,0-1,-1 19,-18-18,0 37,0-19,-18 0,-1 0,0 1,1-20,-1 19,19-18,-18-19,18 19,0-38,18 0,1-18,-1 0,1 0,0 0,-1-19,1 19,-1-1,-18 1,19 19,-19-1,19 19,-19 19,0 18,-19 0,19 0,-19 19,1 0,-1-19,1 19,18-19,0-18,0 18,18-19,1 1,-1 0,1-19</inkml:trace>
  <inkml:trace contextRef="#ctx0" brushRef="#br0" timeOffset="117448.23">5953 5265,'0'0,"0"-19,-18 19,18-18,18 36,19-18,-18 0,18 0,-18 0,18 0,-18 0,-1 0</inkml:trace>
  <inkml:trace contextRef="#ctx0" brushRef="#br0" timeOffset="117671.63">6046 5097,'0'0,"-18"0,18 19,0 0,0 18,0 0,0 19,0-19,0 0,-19 0,19 1,0-1,0 0,19-18</inkml:trace>
  <inkml:trace contextRef="#ctx0" brushRef="#br0" timeOffset="117871.1">6251 5228,'0'0,"37"-56,-18 19,-1-1,1 20,-1-1,1 38,-19-1,0 20,19 17,-19 1,0 19,0-20</inkml:trace>
  <inkml:trace contextRef="#ctx0" brushRef="#br0" timeOffset="121503.64">5562 7758,'19'0,"-19"-19,19 0,-38 19,19 19,0 0,0-1,-19 1,19 18,0-18,0-1,-18 1,18-1,0 1</inkml:trace>
  <inkml:trace contextRef="#ctx0" brushRef="#br0" timeOffset="122847.95">6716 7739,'0'-19,"18"1,1-1,18 1,0-1,-18 0,18 19,-18-18,18 36,-18-18,-19 19,18 0,-36-1,18 19,-19 1,1-1,-20 0,20-18,-1 18,0-19,1-18,18 19,18-19,20 0,-1 0,19-19,-19 19,19-18,0 18,-19-19,19 19,-38 0,19 0</inkml:trace>
  <inkml:trace contextRef="#ctx0" brushRef="#br0" timeOffset="123528.43">8483 7590,'0'0,"0"-18,19-20,-19 20,18-19,1 18,0 0,-1 1,19-1,-18 19,0-18,-1 36,1-18,-19 19,0 18,-19-18,-18 18,18-19,1 1,18 18,0-18,18-1,20-18,-1 19,0-19,19 19,-19-1,-18-18,18 19,-19-1,-36-18,18 19,-19-19,-18 19,0-1,0-18,18 19,-18-19,18 18,1-18</inkml:trace>
  <inkml:trace contextRef="#ctx0" brushRef="#br0" timeOffset="123888.13">9823 7553,'18'0,"1"0,-1-19,-36 38,-19 0,-1 18,-17-19,17 1,-17 18,17-18,1 18,19-18,-1-19,0 18,38 1,18-38,0 19,19 0,19-18,-20 18,20-19,-19 19,-1-19</inkml:trace>
  <inkml:trace contextRef="#ctx0" brushRef="#br0" timeOffset="124095.75">9785 7553,'0'0,"-18"0,-1-19,1 19,18 19,0 18,0-18,0 18,0 19,0-19,0 19,0-19,18 0</inkml:trace>
  <inkml:trace contextRef="#ctx0" brushRef="#br0" timeOffset="124480.65">11069 7646,'0'0,"19"-19,-1 1,-18-1,0 38,19-1,0-18,-19 19,18 0,-18-1,19 1,-1-1,-18 1,-18 0,-1-1,1 1,-20-1,1-18,18 19,-18 0</inkml:trace>
  <inkml:trace contextRef="#ctx0" brushRef="#br0" timeOffset="124600.43">11125 7702,'37'-37,"-74"74,130-93,-56 19,19 18,-19 19,19-18,0 18</inkml:trace>
  <inkml:trace contextRef="#ctx0" brushRef="#br0" timeOffset="124798.66">13060 7609,'0'0,"74"0,-18 18,-19-18,-18 0,-1 0,1 0</inkml:trace>
  <inkml:trace contextRef="#ctx0" brushRef="#br0" timeOffset="124951.66">14325 7646,'0'0,"37"0,-18 0,-1 19</inkml:trace>
  <inkml:trace contextRef="#ctx0" brushRef="#br0" timeOffset="125143.65">15571 7627,'0'0,"75"0,-38-18,0 18,-18 0,-1 0,-36 0</inkml:trace>
  <inkml:trace contextRef="#ctx0" brushRef="#br0" timeOffset="125313.08">18566 7925,'0'0,"93"37,-18-18</inkml:trace>
  <inkml:trace contextRef="#ctx0" brushRef="#br0" timeOffset="127793.09">3032 6921,'0'0,"-37"0,19 0,-1-19,0 0,1 1,36-1,-18 0,19 19,0 0,-1 19,1 0,-1-1,20 20,-20 17,19 1,-18 37,0 0,-1 0,-18 19,19-19,-38 0,38 0,-19-19,0-18,18-19,1 0,18-18</inkml:trace>
  <inkml:trace contextRef="#ctx0" brushRef="#br0" timeOffset="128815.31">3181 5600,'0'0,"0"-19,-18-18,-1 0,0 18,19 0,-37 1,19 18,-1 0,-18 0,18 18,-18 1,18 18,1 0,-1 1,19 17,19 1,-19 19,18-1,-18 19,19 0,-19 0,19 0,-38 0,19-18,-19-1,19-18,-18 0,-19-1,18-36,0 18,1-18,-19-1,18-18,0 0,1 0,-1 0,1-18,18-1,18 1,19 36,-18-18,0 19,18 18,0 0,-18 19,-1 19,1-1,-19 19,0 0,0 0,-19-19,19 1,-18-19,18-1,0-17,18-1,19-37</inkml:trace>
  <inkml:trace contextRef="#ctx0" brushRef="#br0" timeOffset="130352.69">18492 4372,'0'0,"0"-19,18 1,-18-1,0 0,0 1,-18 36,-1 1,1 18,-1-18,0 18,1 0,-1 0,19-18,-18 0,36-1,1 1,-19-38,18 19,20-18,-20-1,19 0,-18-18,0 19,-1-1,-18 0,19 19,0 0,-19 19,18 0,-18-1,0 1,19-1,-1 1,1-19,18 0,0-19,1 1,-1-1,0 1,-18-20,-1 1,1 19,-19-20,0 20,-19-1,1 38</inkml:trace>
  <inkml:trace contextRef="#ctx0" brushRef="#br0" timeOffset="130624.39">18510 4781,'0'0,"19"0,-19 19,0-1,-19 38,-18 0,-19 0,19 18,-37 1,18-1,-18 0,18-18,19-19,-19 1,19-1,-1-19,1 1</inkml:trace>
  <inkml:trace contextRef="#ctx0" brushRef="#br0" timeOffset="130873.74">18380 4874,'0'0,"19"-56,-1 19,1 0,0 18,-1 1,1 18,-1 0,1 18,0 19,-1 1,20 18,-20 18,1 0,-1 1,20-19,-1 18,-19-18,20-19,-20 0</inkml:trace>
  <inkml:trace contextRef="#ctx0" brushRef="#br0" timeOffset="131128.22">18771 4762,'0'0,"-19"-18,1-1,18 1,18 18,1 0,37 0,18 18,1 19,18 1,18 18,1-1,-1-17,20 36,-1-37,-18 19</inkml:trace>
  <inkml:trace contextRef="#ctx0" brushRef="#br0" timeOffset="135153.72">4279 11664,'0'-18,"-19"-1,19 1,19 18,-19 18,18-18,-18 19,19-1,18 20,0-20,19 1,0-1,18 20,1-38,18 18,19 1,-1-1,19 1,1-19,-1 0,0 0,0-19,0 19,1-18,-1-1,-18 1,18-1,0 19,-18-19,-1 19,1-18,-1 18,1 0,-37 0,18 18,-19-18,-18 19,-19-19,19 19,-19-19,-18 18,18-18,-19 19,1-1,0 1,-19 0,18-19,-18-19,19 19,-1-19,20 1,17-19,1 18,0 0,18 1,19 18,-18-19,18 19,0-18,19 36,-19-18,18 0,-18 19,19-19,-1 0,-18 18,0-18,19 19,-19-19,0 19,19-19,-1 0,-18 18,19-18,18 0,-18 0,0 0,-1 0,-18 0,19 0,-19 0,0 0,0 0,0-18,-19 18,19-19,-18 0,-1 1,1-1,-20-18,20 0,-1-19,-18 0,18 0</inkml:trace>
  <inkml:trace contextRef="#ctx0" brushRef="#br0" timeOffset="142624.17">4056 12353,'0'0,"74"-37,19-1,0-17,56-20,0 1,37-19,18 0,20 18,-20 1,1-1,-19 20,0 17,-19 1,-36 19,-1-1,-37 19,-37-19,-1 19,-36 19,0-19,-38 19,0-19,-18 18</inkml:trace>
  <inkml:trace contextRef="#ctx0" brushRef="#br0" timeOffset="143344">4149 12743,'0'0,"-75"38,38-38,0 18,18 1,1-19,36 0,1 0,18-19,19 19,18-18,1-20,18 1,18 0,19 0,19-19,19 0,-1-18,38-1,-19 1,18 0,1-1,18 1,1-1,-20 19,19 19,-36 0,-20 0,0 18,-36 19,-20-18,-18 18,0 0,-37 18,0-18,-19 0,0 0,-18 0,-1 0,-18 19,19-19</inkml:trace>
  <inkml:trace contextRef="#ctx0" brushRef="#br0" timeOffset="143776.25">7627 12799,'0'0,"-18"19,-1-1,38-36,-1-1,38 1,19-38,18-19,56-18,18-18,56-19,0-19,38 0,37 19,-1-1,-18 20,0 18,-18 37,-38 0,0 19,-37 18,-18 19,-19 0,-38 0,-18 0,-18 19</inkml:trace>
  <inkml:trace contextRef="#ctx0" brushRef="#br0" timeOffset="144431.37">9265 12334,'0'0,"-112"37,56-18,0 0,19-19,18 18,19-36,19 18,18-38,38 20,18-38,37-18,37-1,19 1,38-19,18 18,-1 1,1-1,0 20,0 17,-19 1,-37 19,-18-1,-38 19,-19 0,-18 0,-18 0,-19 0,0 19,-19-19,-19 0,1 0,0 0,-38 18,0-18,1 0,18 19</inkml:trace>
  <inkml:trace contextRef="#ctx0" brushRef="#br0" timeOffset="154936.31">6344 6251,'-19'18</inkml:trace>
  <inkml:trace contextRef="#ctx0" brushRef="#br0" timeOffset="156481.67">2604 10102,'0'0,"38"-56,-38 19,18-1,-18 1,0 0,-18 18,-1 19,0-18,1 36,-19 20,-19-1,19 19,-19 18,19 1,-1-1,20-18,18 18,0-37,37 1,0-20,0 1,19-19,0-19,-19-18,0 18,1-18,-20 0,-18 0,-18 0,-1 18,-18 0,0 19,-19 0,19 0,-1 19,20-19,-1 19,38-1,-1-18,20-18,-1 18,-19 0,20-19,-1 19,-19 0,1 0,0 19,-1-1,1 1,-19 18,19 0,-1 0,-18 19,19-19,-19 19,18-19,-18 19,19-19</inkml:trace>
  <inkml:trace contextRef="#ctx0" brushRef="#br0" timeOffset="156727.82">2921 10195,'0'0,"0"-56,-19 0,19 38,0-1,-18 38,18-1,0 38,0 0,0 0,0 18,0-18,18 0,-18-19,0 0,0 0,0-18,0-1</inkml:trace>
  <inkml:trace contextRef="#ctx0" brushRef="#br0" timeOffset="156944.43">2846 10158,'0'-75,"0"150,0-187,0 56,19 37,0-18,-1 19,1 18,18 0,0 0,0 18,-18 1,0 18,-1-18,-18 18,-18 19,-20-19,20 0,-19 19,-19-19</inkml:trace>
  <inkml:trace contextRef="#ctx0" brushRef="#br0" timeOffset="157184.03">2232 10846,'0'0,"-55"18,17-18,20 0,36 0,1-18,37-19,18-1,19 1,-18 19,18-1,-38 0,20 1</inkml:trace>
  <inkml:trace contextRef="#ctx0" brushRef="#br0" timeOffset="157344.61">2530 10920,'-167'130,"334"-260,-297 260,186-167,37-19,37-18,37-19,38-19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8T05:59:11.283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16706 9023,'0'0,"-19"-19,-18 0,37 1,-18-1,18 1,18-1,1 19,37-19,-1 19,1 0,0 19,0 0,0 18,-19 0,-19 0,-18 1,0 17,-37-17,0 17,0-17,-19-20,19 1,0-1,18-18,0-18,38-1,0-18,18 0,0-19,19 0,0 19,-1-19,-17 19,-1 18,-19 1,1-1,0 0,-38 38,19 18,-19 0,-18 19,19 0,-20-19,20 19,18 0,0-19,0 0,18-18,20 0,-1-1</inkml:trace>
  <inkml:trace contextRef="#ctx0" brushRef="#br0" timeOffset="496.59">17525 9079,'0'0,"-19"0,0-19,1 38,-1 18,19-19,-19 20,19-20,19 1,-19-1,19 1,-1 0,20-19,-20 0,19 0,1-19,-1 0,0 1,-18-19,-1 18,1-18,-19 18,0 1,0 36,0 19,18 19,-36 0,18 18,0 1,0-19,0 18,-19-18,19 0,-18-19,-1 0,-18-18,0-1,-1 1,1-19,0-19,18-18</inkml:trace>
  <inkml:trace contextRef="#ctx0" brushRef="#br0" timeOffset="1000">17915 8427,'0'0,"0"-18,-18 18,-1 0,0 0,1 37,-1 0,1 0,-1 1,19 17,0-17,19-1,-1 0,1 0,-1-18,1-19,18 18,0-36,-18 18,0-19,-1-18,1 0,-19-19,0 19,-19 0,19-1,-18 1,-1 0,0 37,-18-19,19 19,-1 19,-18 0,18-1,1 19,-1 1,0-1,38 0</inkml:trace>
  <inkml:trace contextRef="#ctx0" brushRef="#br0" timeOffset="1720.04">18399 9190,'0'-18,"0"-1,0 0,0 1,18-1,-18 1,19 18,0 0,-1 0,1 0,18 0,-18 0,18 0,0-19,0 19,-18-19,0 19,-1-18,1 18,-1-19,-36 38,-1 18,-18 19,0 0,0-1,-1 20,1-19,0 18,0-37,18 19,0-37,1 18,-1-37,19 18,-18-36,36-1,1 1,-19-1,18 0,1 19,0 19,-1-19,19 0,1 0,-1 19,0-19,19 0,-19-19,0 19,1-19,-1-18</inkml:trace>
  <inkml:trace contextRef="#ctx0" brushRef="#br0" timeOffset="3822.75">19664 9004,'0'0,"-19"0,1 0,-1 0,0 0,38 19,18-19,1 0,-1 0,19 0,-19 0,0 0,0 0,0 0,-18 0,0 18</inkml:trace>
  <inkml:trace contextRef="#ctx0" brushRef="#br0" timeOffset="4000.28">19571 9190,'0'0,"-19"19,1-1,36-18,1 19,18-19,0 0,19 0,-19 0,19 0,-19 0,1 0</inkml:trace>
  <inkml:trace contextRef="#ctx0" brushRef="#br0" timeOffset="5415.44">20780 9172,'0'0,"19"-19,-19-18,18 18,-18 1,0-1,-18 0,18 1,0-1,-19 19,19-19,-18 19,-20 19,20 0,-19-1,-1 20,20-20,-20 19,20 1,-1-1,1-19,-1 1,38 0,-19-1,18-18,1 0,18-18,0-1,1 0,-1 1,0-1,0-18,-18 18,-1 1,1-1,-19 1,19 18,-38 18,19 1,-19 18,19-18,0-1,19 1,-19-1,19 1,-1 0,1-19,-1 0,1-19,0 19</inkml:trace>
  <inkml:trace contextRef="#ctx0" brushRef="#br0" timeOffset="5783.46">20929 8223,'0'0,"-19"-19,19 1,-18 55,-1 0,19 0,0 0,0 19,0-19,0 1,-18-1,18-19,0 20,0-20,18-18</inkml:trace>
  <inkml:trace contextRef="#ctx0" brushRef="#br0" timeOffset="6126.82">21208 8372,'0'0,"19"-19,-19 0,-19 38,-18 0,0-19,-1 18,1 1,0-1,0 1,18 0,-18-1,18 1,1-1,-1-18,19 19,19 0,-19-1,18 1,1-1,0 1,-1 0,19-1,-18 1,0-19,-1 18,1 1,-1-19,-18 19,19-1</inkml:trace>
  <inkml:trace contextRef="#ctx0" brushRef="#br0" timeOffset="6776.09">21413 8967,'0'0,"18"-19,1-18,-1 18,-18 1,19 18,-19-19,0 38,-19-1,1 1,-1 18,1 19,-1-19,-18 19,18-19,1 1,-1-1,0-19,19 1,-18 0,36-19,1-19,18-18,0 18,1 1,-1-1,19 0,-19 1,0-1,0 19,-18 0,-1 19,1-19,0 18,-1 1,-36 0,18 18,-19-19,0 1,1 0,-19-19,-1 18,1-18,0 0,0-18,18 18,1-19</inkml:trace>
  <inkml:trace contextRef="#ctx0" brushRef="#br0" timeOffset="7062.32">21934 8241,'0'0,"0"-18,0-1,-19 38,0-1,1 20,18-1,-19 0,19 0,-18 0,18 1,-19-1,19 0,0-18,0-1,0 1</inkml:trace>
  <inkml:trace contextRef="#ctx0" brushRef="#br0" timeOffset="7366.92">22064 8446,'0'0,"18"-37,1 18,0 19,-1-18,-18-1,-18 19,-20 19,20-19,-19 18,18 1,0-1,1 1,18 18,-19-18,38-1,-19 20,18-1,1-19,0 20,-1-20,1 1,-1 18,1-37,-19 19,19-1</inkml:trace>
  <inkml:trace contextRef="#ctx0" brushRef="#br0" timeOffset="10486.97">23087 8874,'0'0,"-19"0,1-19,-1 19,1-18,-1 18,0 0,1-19,-19 19,18 0,0 0,-18 0,19 19,-20-19,20 18,-20 19,20-18,-1 0,-18 18,18-19,1 20,18-20,0 1,0 0,18-1,1 1,0-1,-1-18,19 19,-18-19,18 0,1 0,-1 0,-19 0,20 0,-20 0,1 0,18-19,-18 1</inkml:trace>
  <inkml:trace contextRef="#ctx0" brushRef="#br0" timeOffset="10782.65">22640 9004,'0'0,"19"0,0 0,18 0,0 0,0 0,1 0,17 19,-17-19,-1 0,-19 0,1 0,0 0</inkml:trace>
  <inkml:trace contextRef="#ctx0" brushRef="#br0" timeOffset="11231">23533 8874,'0'0,"0"-19,19 19,-19 19,-19-1,19 1,0 0,-18 18,-1 0,1-18,18 18,0-18,-19-1,38 1,-19-1,18 1,19-19,-18 19,18-38,0 19,19 0,-37 0,18 0,-18 0,-1 0,1-19</inkml:trace>
  <inkml:trace contextRef="#ctx0" brushRef="#br0" timeOffset="12656.78">17804 6009,'0'19,"-19"-1,-18 38,18 0,1 18,-20 1,20-1,-19 0,18 1,0-19,1-1,-1 1,1-19,-1 1,0-20,1 1,18-1,-19 1,19 0,19-19,-1 18,20-18,-1 0,19 19,-19-19,19 0,-19 0,19 0,-19 0,0 0,-18 0,-1 0,1 0,-19-19</inkml:trace>
  <inkml:trace contextRef="#ctx0" brushRef="#br0" timeOffset="12849.27">18120 6641,'0'0,"18"0,1-18,18-1,0 19,1 0,-1-18,19 18,-19 18,-19-18,1 0</inkml:trace>
  <inkml:trace contextRef="#ctx0" brushRef="#br0" timeOffset="13007.85">18250 6753,'0'0,"-19"19,19-1,-18-18,-1 0,38 0,-1 0,20 0,-1 0,0 0,0-18</inkml:trace>
  <inkml:trace contextRef="#ctx0" brushRef="#br0" timeOffset="13592.52">19273 6102,'19'-56,"-1"19,-18 0,19 0,-19 18,0 0,0 1,0 36,0 1,-19 18,19 0,-18 1,-1 17,1 1,-1 0,-18-19,0 0,-19 1,19-1,-1-19,1 1,19 0,-1-19,0 0,19 18,0-36,19 18,-19-19,19 19,-1 19,1-19,-1 18,1 1,0 18,-1 0,-18 0,19 19,-1-19,-18 1,0 17,0-36,19 18,-19 0,0-18,0 18</inkml:trace>
  <inkml:trace contextRef="#ctx0" brushRef="#br0" timeOffset="19671.96">19999 6567,'0'0,"18"-19,-18 1,0-19,19 18,0-18,-19 0,18-1,1 1,-19 0,18 18,-18 1,-18-1,-1 1,1 36,-20-18,-17 19,17 18,-17 0,-1 0,19 1,-1-1,20 0,-1-18,1-1,18 1,18-19,19 0,-18-19,37 1,-19-1,0 0,0 19,-18-18,0 18,-1-19,-18 38,19-1,-19 1,0 18,18-18,-18 18,19-18,0-1,18 1,-19-1,38-36,-19 18,19-19</inkml:trace>
  <inkml:trace contextRef="#ctx0" brushRef="#br0" timeOffset="20159.87">20259 5767,'0'0,"0"-37,0 18,-18 1,18 55,0-19,-19 20,19-1,-19-18,19 18,0-19,0 1,0 0,0-1,19-36,-19-1,19 0,-1 1,1-19,-1 18,20-18,-20 18,1 0,-1 19,-18-18,0 36,19 1,-19 0,0 37,0-19,19 19,-19 18,0-37,18 19</inkml:trace>
  <inkml:trace contextRef="#ctx0" brushRef="#br0" timeOffset="20543.66">20762 6214,'0'0,"0"18,18-18,-36 19,18 18,-19 0,0 0,1 19,-19 0,18-19,19 19,-19-37,19 18,-18-19,36-36,1-1,18-18,19 0,-19 0,19 18,0 0,-19 1,0 18,0 0,-18 18,0 1,-1 0,-36 18,-1-19,19 20,-19-20,-18-18,0 19,0-19</inkml:trace>
  <inkml:trace contextRef="#ctx0" brushRef="#br0" timeOffset="20935.97">20966 5637,'0'0,"0"-37,0 18,0 0,-18 38,18 18,0 0,0 1,0-1,0 0,18-18,-18-1,0 1,19-38,-1 1,1-20,0 1,-1 19,19-20,-18 20,0-1,-1 19,1 19,-1-1,-18 20,19-1,-19 19,0 0,-19-1,19 20</inkml:trace>
  <inkml:trace contextRef="#ctx0" brushRef="#br0" timeOffset="21775.19">19999 5842,'0'0,"-37"-19,18 19,0 19,1-1,18 1,18-1,20 20,36-1,0 0,38-18,18 18,19-37,0 18,37-36,0-1,19-18,-19 0,-38-19,1-18,-37 18,-19-19,-37 1,-38-19,-18 18,-55 20,-20-20,-18 38,-19 0,-18 37,-19 18,1 1,-1 18,0 38,0-1,19 0,37 1,0 18,37-19,37 19,19-18,38-19,36-19,19 0,19-18,18-1,19-18,0 0,18-18,-18-1,-19 0,-18 1,-38-1,1 1,-38-1,0 0,-37 1</inkml:trace>
  <inkml:trace contextRef="#ctx0" brushRef="#br0" timeOffset="22559.96">19887 9079,'-37'18,"18"-18,38 0,18 19,19-19,37 18,37-18,38-18,18 18,37-19,37 1,19-20,0 1,1 0,-20-19,-18 0,-19-18,-56-19,-18 0,-56-19,-18 19,-57-18,-18 18,-37 0,-37 0,-19-1,-56 20,-19 0,-36 18,-19 0,-1 37,1 38,0 0,37 36,0 1,37 37,37-18,38 18,55 0,38-19,74 1,37-20,56 1,37-19,1-18,-1 18</inkml:trace>
  <inkml:trace contextRef="#ctx0" brushRef="#br0" timeOffset="23206.84">20110 9767,'0'0,"-18"18</inkml:trace>
  <inkml:trace contextRef="#ctx0" brushRef="#br0" timeOffset="23359.45">21487 9916,'0'0,"37"18,0-18</inkml:trace>
  <inkml:trace contextRef="#ctx0" brushRef="#br0" timeOffset="38999.93">21227 5711,'0'0,"-38"19,1-19,19 0,-1-19,0 19,1-18,-1-1,19 0,0 1,0-1,19 1,-19-1,18 0,1 19,18 0,-18 19,-1-19,1 19,18-1,-37 19,19 1,-19-1,-19 19,-18 0,18-1,-18-17,-19-1,19 0,-19-18,19-1,0 1,18-19,1 18,-1-36,19-1,19 1,-1-1,1 19,18 0,-18 0,18 19,0-1,19 1,-19-1,19 1,0-19</inkml:trace>
  <inkml:trace contextRef="#ctx0" brushRef="#br0" timeOffset="39335.6">21785 5823,'-19'0,"1"19,-1-1,0 1,1-1,-1 1,0 0,19-1,-18-18,36 0,1-18,0-1,-1 0,20 1,-1-1,19 1,-19-1,0 0,0 19,-18 0,18 19,-18 0,-1 18,1 0,-19 0,18 19,1-19,-19 19</inkml:trace>
  <inkml:trace contextRef="#ctx0" brushRef="#br0" timeOffset="40223.96">21059 8725,'19'0,"-19"-19,18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8-19T06:59:11.0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5414 6009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6T04:48:08.905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2995 2418,'0'0,"-18"0,18-18,0-1,-19 1,19 36,0 1,0 18,0 0,0 19,0 0,0 0,0 0,0-1,0-17,0-1,0-19,0 1,-19-19,19-19,-18-18,18-19,0 1,0-20,0 19,0-18,18 18,1 19,-19 0,19-1,-1 20,1 36,-1 1,1 0,0 36,-1-17,1 17,-1-17,-18-1,19 0,0-18,-19-1,0 1,18 0,-18-38,0-18,19-1,-1-17,-18 17,19-17,-19 17,19 20,-1-19,1 37,-1 18,-18 19,19 1,0-1,-1 19,-18-1,19-17,-1-1,1 0,0 0,-1-18,19-19,1 0,17-19</inkml:trace>
  <inkml:trace contextRef="#ctx0" brushRef="#br0" timeOffset="552.66">3851 2549,'0'0,"37"-38,-18 20,-1-19,-18 18,0 0,-18 19,-1 0,-18 19,0 0,-19 18,19 0,-19 19,37-19,-18 19,37-19,0 0,0-18,37 0,-18-1,37-36,0-1,-19 0,19-18,-19-19,-19 19,1 0,0 0,-1 18,-18 0,0 38,-18 18,18 0,0 1,-19-1,19 0,19 0,-19 1,18-20,1-18,-1 19,20-38,-1 1,-19-20,20-17,-1 17,-19 1,1 0,0 0,-19 18,18 19,-18 19,0-1,0 19,0 1,19-1,-19 0,18-18,-18-1,19 1,0 0,-1-38,19 19</inkml:trace>
  <inkml:trace contextRef="#ctx0" brushRef="#br0" timeOffset="825.45">4390 2344,'0'0,"-37"-19,19 1,-20 18,1 0,0 0,0 18,37 1,-19 0,19-1,19 1,-1-19,20-19,-20 19,1-18,-19-20,0 20,0-1,-19 1,1-1,-1 19,-18 0,0 19,18-1,0 19</inkml:trace>
  <inkml:trace contextRef="#ctx0" brushRef="#br0" timeOffset="1232.36">4428 2642,'0'0,"18"18,-18 1,0 0,-18 18,18 0,0 0,0 0,0 1,0-1,0 0,0-18,0-1,18-36,-18-1,19-18,-19 0,18-19,-18 0,19 19,0 0,-1 18,-18 0,19 19,-1 0,-18 38,19-1,-19 0,19 0,-19 19,18-19,1 0,-19-18,18 0,20-1</inkml:trace>
  <inkml:trace contextRef="#ctx0" brushRef="#br0" timeOffset="1447.8">5116 2586,'0'0,"0"-37,-19 18,1 0,-1 1,1 18,-20 18,20 1,-19 18,18 0,0 19,1 0,-1-19,38 19,-19-19,37 19,0-37,0 18</inkml:trace>
  <inkml:trace contextRef="#ctx0" brushRef="#br0" timeOffset="1671.98">5544 2474,'0'0,"0"-18,18 18,-18-19,38 38,-20-1,1 19,18 1,-18 17,-19 1,0 19,-19-19,-18 18,0-18,-38 0</inkml:trace>
  <inkml:trace contextRef="#ctx0" brushRef="#br0" timeOffset="2351.75">3070 3516,'0'0,"-19"-37,19 18,0 1,0-1,0 0,0 38,0 0,19-1,-19 38,0-19,0 19,0-19,0 19,-19 0,19-19,-19 0,1 1,-1-20,1 1,-1-19,0-19,1 1,18-1,0 0,0 1,0-1,18 1,1 18,0 0,-1 18,1 1,-19 18,18 19,1 0,0-19,-1 19,1-1,-1-17,1-1,0 0,18-18</inkml:trace>
  <inkml:trace contextRef="#ctx0" brushRef="#br0" timeOffset="7560.4">4409 4539,'0'0,"19"0,-1-18,1-1,-1 0,-18 1,0-1,0 1,0-20,-18 20,-1-1,1 1,-1-1,0 0,1 19,-1 0,1 0,-1 19,0 0,-18-1,19 19,-1 1,0-1,19-19,0 1,19 0,-19-1,19-18,-1 0,1 0,-1 0,1-18,18-1,-18-18,-19 18,18 1,1 18,-19-19,19 19,-1 19,-18-1,19 1,-1-1,1 20,0-20,-1 1,1-19,18 18,-18-18,18 0,0 0,0-18</inkml:trace>
  <inkml:trace contextRef="#ctx0" brushRef="#br0" timeOffset="7890.77">5376 4279,'0'0,"19"0,-19-19,19 1,-19-1,-19 38,0-1,1 1,-19 18,18 0,0-18,19 37,0-38,19 19,0 1,18-1,0-19,19 1,0-19</inkml:trace>
  <inkml:trace contextRef="#ctx0" brushRef="#br0" timeOffset="8160.2">6158 4167,'0'0,"0"-18,18-1,1 38,0 18,-19 0,18 0,-18 19,-18-19,-1 19,19-19,-19 19,1-19,-1-18</inkml:trace>
  <inkml:trace contextRef="#ctx0" brushRef="#br0" timeOffset="8992.01">5172 5265,'0'0,"-37"-37,18 18,0-18,1 18,-1 1,1-1,-1 0,0 19,19-18,0 36,19 1,-19 0,0-1,19 19,-19-18,0 18,0-18,-19 18,19 0,-19 0,-18 1,19-1,-20-19,-17 1,36 0,-18-19,18 0,0 0,19-19,0 0,19 1,0-1,18 1,0 18,0-19,1 38,-20-19,19 18,-18 19,0-18,-1 18,-18 0,19 1,-19-1,0-19,18 20,-18-20,19-18</inkml:trace>
  <inkml:trace contextRef="#ctx0" brushRef="#br0" timeOffset="10846.37">6772 4297,'0'0,"-19"-18,19-1</inkml:trace>
  <inkml:trace contextRef="#ctx0" brushRef="#br0" timeOffset="11024.37">6772 4558,'0'0,"0"37,-19-18,0-1,1 19,-1 1,1-1,-20 0,-17 19</inkml:trace>
  <inkml:trace contextRef="#ctx0" brushRef="#br0" timeOffset="14272.06">5190 5283,'0'0,"-37"-18,19-1,-20 19,1 0,0 0,0 0,0 19,-1-1,1 1,19 0,-1-19,0 18,19 1,19-19,-19 18,37-18,-18 19,18-19,0 0,-18 0,-1 19,1-19,0 18,-38-18,0 19,1 18,-19-18,18-1,-18 19,18-18,1 0,-1-1,38-18,-1 0,19 19,1-19,-1 0,0 0,0 0,-18 0,-1 0,1 18,-19 1,-19 0,1-1,18 1,-19-19,19 18,-18-18,36 0,1-18,-1-1,1-18,0 18,18-18,0 0,-18 18,18-18,-37 19,18-1,-36 19,-1-19,-18 38,-19-19,0 19,-18-19,18 0,0 18,19-18,19 0,36 0,1 0,37 0,-1-18</inkml:trace>
  <inkml:trace contextRef="#ctx0" brushRef="#br0" timeOffset="15351.75">3032 5358,'0'0,"-18"-37,-1 18,19-18,-18 18,36 1,-18-1,19 0,-19 1,18 18,1 18,0-18,-19 19,18 18,-18 0,0 1,0-1,0 0,0 0,0-18,0 18,19-18,-19-1,18-18,1 0,0 0,-1-18,1 18,-19 18,0 1,0-1,18 1,-18 18,19 0,-19 1,0-1,0 0,0-18,0 18,-19-18,19-1,-18-18,-1 19,1-19,-20 0,20 0,-19 0</inkml:trace>
  <inkml:trace contextRef="#ctx0" brushRef="#br0" timeOffset="16976.28">3163 6809,'0'0,"37"-37,-19-1,20 1,-20 0,-18 0,0 0,-18-1,-1 20,0-1,1 19,-19 0,-1 0,1 19,0 18,0 0,0 0,18 19,0-19,19 1,0-20,19 19,0-18,18-19,0 0,0 0,0-19,1 1,-1-1,-19-18,1 18,-19-18,19 19,-19-1,-19 19,19 19,0 18,0-19,19 20,-19-1,18 0,1 0,-1-18,1 0,0-19,18 0,0 0</inkml:trace>
  <inkml:trace contextRef="#ctx0" brushRef="#br0" timeOffset="17512.41">4483 6623,'0'0,"19"-37,-19 18,-19 0,1 1,-19 18,18 18,-18 1,18 18,-18 0,18 19,1 0,18 0,18 0,1-19,0 19,18-19,19 0,-1-18</inkml:trace>
  <inkml:trace contextRef="#ctx0" brushRef="#br0" timeOffset="17767.96">5469 6548,'19'0,"0"-18,-1-1,1 38,-19-1,18 20,-18-1,0 19,0-1,-18 1,-19 0,18 19,-37-20,19 1</inkml:trace>
  <inkml:trace contextRef="#ctx0" brushRef="#br0" timeOffset="18624.26">3349 7497,'0'0,"-19"-18,-18-1,18 0,1 1,18-1,0 38,-19-1,19 20,0 17,0-17,-19 17,19 1,-18-19,-1 19,-18-19,18-18,1 18,-1-18,-18-19,18 18,19-36,-18-1,18 1,0-1,18 0,-18 1,19-1,0 19,-1 0,1 19,-1 18,1 0,0 0,-1 1,1 18,-19-19,18 19,-18-19,19 0,0-18</inkml:trace>
  <inkml:trace contextRef="#ctx0" brushRef="#br0" timeOffset="19368.97">4874 8409,'0'0,"-18"-19,-1 1,0-1,1 0,-1 19,19 19,-19 0,1 18,18 0,18 19,-18 0,19 18,0-18,-19-19,0 0,18 0,-18-18,0 0,19-38,-19-18,37 0,-18 18,18-18,19 0,-19 18,19 19,-19-19,0 19,19 19,-37 0,-1-1,1 1,-1-1,-36 20,-1-20,1 19,-20-18,1 0,0-1,0-18,0 0</inkml:trace>
  <inkml:trace contextRef="#ctx0" brushRef="#br0" timeOffset="19632.6">5674 8372,'0'0,"19"-38,-1 20,-18-1,-18 19,-1 0,0 19,1 18,-1 0,1 19,18 0,-19 0,38-1,-1 1,1-19,18 19,0-37,0-1</inkml:trace>
  <inkml:trace contextRef="#ctx0" brushRef="#br0" timeOffset="19863.56">6214 8334,'0'0,"18"-37,1 19,-1-1,1 0,18 19,0 0,19 38,-19-20,1 38,-20 0,-18 0,0 18,-37 0,0 1,-19-19,0-1</inkml:trace>
  <inkml:trace contextRef="#ctx0" brushRef="#br0" timeOffset="20320.78">7088 8353,'-19'-19,"1"19,18-18,-19 18,19 18,-18-18</inkml:trace>
  <inkml:trace contextRef="#ctx0" brushRef="#br0" timeOffset="20487.87">7162 8706,'0'0,"0"38,-18-20,-1 19,-18 1,18-1,-36 19,17-1,1 1</inkml:trace>
  <inkml:trace contextRef="#ctx0" brushRef="#br0" timeOffset="21911.24">3386 9246,'0'0,"-19"-19,19 1,-18-19,18 18,18 0,1 19,-19-18,18 18,1 18,0 1,-1 0,-18 18,0 0,-18 0,18 0,0 1,0-1,18-19,1 1,-1-19,1 0,0 0,-1-19,19 19,-18 0,0 0,-19 19,18 18,-18-18,0 18,-18 19,18-19,-19 19,-18-19,0 0,-1 0,1-18,-19-19,19 0,0 0,-19-19</inkml:trace>
  <inkml:trace contextRef="#ctx0" brushRef="#br0" timeOffset="22648.05">3330 10325,'-19'-19,"1"1,-1 18,19 18,0 20,19-1,-19 19,18-19,1 19,-19-19,0 0,19 0,-19-18,18-1,-18-36,19-1,-1-18,1 0,18 0,0 18,1-18,17 37,1-19,-19 1,19 36,-37-18,18 19,-18 18,-19-18,0 18,-19-19,-18 20,0-20,-1 1,-17-1,17-18,1 0,0-18</inkml:trace>
  <inkml:trace contextRef="#ctx0" brushRef="#br0" timeOffset="22919.97">4688 10158,'0'0,"-19"-19,1 19,-1 0,-18 19,0-1,18 19,-18 1,18 17,1 1,18 0,18-19,1 19,18-19,0-18,19-1,19-18</inkml:trace>
  <inkml:trace contextRef="#ctx0" brushRef="#br0" timeOffset="23128.68">5432 10083,'0'0,"37"-18,-18-1,18 0,-18 19,18 19,0 18,0-18,-18 37,0-19,-1 19,-36-1,-1 20,-18-19,0 18</inkml:trace>
  <inkml:trace contextRef="#ctx0" brushRef="#br0" timeOffset="24031.69">3497 10957,'0'0,"-55"-37,-1 0,19 0,-1 18,20 19,-1-18,1 36,-1 1,19 37,0-19,19 19,-19-1,-19 1,19 0,-19-19,19 1,-18-20,-19 1,18-1,0-36,1-1,18 1,18-1,1 0,0 19,18-18,0 36,19 1,-19 18,19 19,-19 0,-18 0,18 18,-19 0,-18-18,19 0</inkml:trace>
  <inkml:trace contextRef="#ctx0" brushRef="#br0" timeOffset="24744.27">5469 11757,'0'0,"19"0,-19-18,0-1,-19 19,19-18,-37 18,19 18,-20-18,1 19,0 18,0 0,0 0,18 1,0 17,19-17,19-1,0 0,18 0,19-18,-1-1,1-18,19-18,-1 18</inkml:trace>
  <inkml:trace contextRef="#ctx0" brushRef="#br0" timeOffset="25495.69">6195 11702,'0'0,"-19"-19,1 19,-1-19,1 19,-1 0,0 19,1 0,-1 18,1 0,18 0,0 38,0-20,18 1,19 0,1-19,-1 0,0 1,19-38</inkml:trace>
  <inkml:trace contextRef="#ctx0" brushRef="#br0" timeOffset="25752.05">6734 11609,'0'0,"-18"-19,-1 0,19 1,19 36,-1 1,1 0,18 18,0 0,1 0,-20 19,1-19,-19 19,-19-19,1 19,-1-19,0-18</inkml:trace>
  <inkml:trace contextRef="#ctx0" brushRef="#br0" timeOffset="25928.17">7200 11627,'0'0,"18"-37,1 18,-1 1,-18 36</inkml:trace>
  <inkml:trace contextRef="#ctx0" brushRef="#br0" timeOffset="26080.04">7479 11943,'0'0,"0"19,18 18,-36 0,18 1,-19-1,-37 19,19 0,-19-1</inkml:trace>
  <inkml:trace contextRef="#ctx0" brushRef="#br0" timeOffset="26920.08">3311 12725,'0'0,"-18"-37,36-1,-18 1,19 0,18 18,-18-18,18 0,-18 37,18-19,-19 38,1-19,-19 37,19 0,-19 1,0 17,0-17,0 17,18-17,1-20,-19 19,18-37,20 19,-20-38,19 19,-18-18,0 18,-19-19,18 19,-18 19,0-1,19 20,0-1,-19 19,0 18,18-18,-18 0,0-19,0 0,-18-18,-1 18,-18-37,-1 0,-17 0,-1 0</inkml:trace>
  <inkml:trace contextRef="#ctx0" brushRef="#br0" timeOffset="41928.33">6437 1991,'0'18,"18"-18,-36 19,18-1,-19 20,-18-1,0 19,0 18,-19 0,0 1,19-1,0-18,-1 0,1 0,19-19,-20-18,20-1,18 1</inkml:trace>
  <inkml:trace contextRef="#ctx0" brushRef="#br0" timeOffset="42248.18">6083 2381,'0'0,"0"-18,-18-1,18 38,-19-1,1 19,-1 1,-18 17,18 1,-18-19,0 1,18 18,-18-38,18 1,19-1,-18 1,18 0,18-19,20-19,-1 19,19 0,-1-19,20 19,-19-18</inkml:trace>
  <inkml:trace contextRef="#ctx0" brushRef="#br0" timeOffset="48120.34">4093 3553,'-19'-18,"19"-1,19 19,-19 19,18 18,-18 0,0 19,-18 0,18 0,0-1,-19 1,19 0,0-19,0 0,0-18,0 0,0-1,0 1,-18-19</inkml:trace>
  <inkml:trace contextRef="#ctx0" brushRef="#br0" timeOffset="48488.04">3870 4037,'-19'-19,"19"38,0 0,19-1,-1 1,-18-1,0 1,19-19,-1 19,1-1,0 1,-1-1,1-18,-1 0,1 0,0 0,-1 0,1-18,-1-1,1 1,0-20,-1 20,1-1,-19 1</inkml:trace>
  <inkml:trace contextRef="#ctx0" brushRef="#br0" timeOffset="53927.38">4297 4744,'0'0,"0"-19,0 38,19-19,0 18,18-18,0 19,0-19,-18 19,18-19,19 18,-19-18,0 0,0-18,19 18,-19-19,19 0,-18-18,-1 19,0-38,0 19,-18-19,-1 19,-18-19,-18 19,-1-1,-37 1,19 0,-37 18,18 1,-37-1,18 19,1 0,-19 0,0 37,0-18,19 0,-19 18,18 0,1-18,18 18,19 19,0-19,18 0,0 0,38 19,0-19,-1 0,19 1,1-1,17 0,-17-18,17-1,-17 1,17 0,-17-19,-1 0,0 0,0 0,0-19,-18 19,0 0,-1 0,-18-19,19 19,-1 0,1 0,0-18,18 18,-19 0,20-19,-1 19,19 0,-19-18,19-1,-1 19,-17-19,18 19,-38-18,19 18,-18-19</inkml:trace>
  <inkml:trace contextRef="#ctx0" brushRef="#br0" timeOffset="56928.63">7237 4428,'-19'0,"19"-19,-18 19,-1 0,38 0,-1 0,1 0,18 19,19-19,0 0,-1 0,1 0,0 18,18-18,-18 0,0 19,18-19,-18 18,0 1,19 0,-20-19,20 18,-19 1,18 18,-18-18,0-1,-19 19,19-18,-19 18,0-18,0 18,-18 0,18 1,-18-1,-1 0,1 0,-19 0,0 1,18-1,-18 0,0 0,0 0,0 1,0-1,0 19,-18-19,18 0,-19 0,1 0,18 1,-38-1,20 0,-1 0,-18 0,0 1,0-20,-1 19,-17 1,17-1,-17 0,-20-18,19 18,-18 0,18 0,-18-18,18 18,-19 0,20-18,-20 18,19-18,1-1,-1 20,0-20,0 1,19-1,-19 20,0-20,1 1,-1-1,0 20,0-20,0-18,1 19,-1-1,18 1,-17 0,17-19,-17 18,17 1,-17-1,17-18,-17 19,17 0,1-1,0-18,0 19,18-1,1-18,-1 19,0 0,1-19,-1 18,1-18,18 19,-19-19,0 0,1 18,-1-18,1 19,-1-19,0 0,19 19,-18-19,-1 0,1 0</inkml:trace>
  <inkml:trace contextRef="#ctx0" brushRef="#br0" timeOffset="57766.85">6288 6474,'0'0,"-19"0,19-19,-18 19,-1 19,1 0,-1-1,0 1,1-1,-19 1,18 18,-18-18,18-1,-18 20,18-20,1 1,-1-1,1 1,18 0,0-1,0 1,18-19,1 18,-1 1,20-19,-20 19,19-19,1 18,17-18,-17 0,17 0,-17 0,-1 0,0 0,-18 0,-1 0,1 0,-1 0,1 0,-19 19,19-19,-38 0</inkml:trace>
  <inkml:trace contextRef="#ctx0" brushRef="#br0" timeOffset="64735.52">7330 8483,'0'-18,"-19"36</inkml:trace>
  <inkml:trace contextRef="#ctx0" brushRef="#br0" timeOffset="68328.98">7423 8465,'-19'-19,"19"0,19 19,-1 0,1-18,0 18,-1 0,1 0,18 0,-18-19,18 19,0 0,0 0,0 0,19-18,-19 18,19 0,0 0,0 0,0 0,-19 0,0 0,19 0,-19 0,0 0,1 18,-1-18,0 0,0 19,0-19,1 18,-20 1,1 0,18-1,-18 1,-1-1,1 1,-1 0,1-1,0 1,-1 18,-18-18,19 18,-19-19,0 20,0-20,0 19,0-18,0 0,0-1,-19 1,1 18,-1-18,0-1,-18 19,0-18,0 18,0-18,18 18,-18-18,0-1,18 20,-18-20,0 1,-1-1,1 1,-19 0,19 18,-19-19,1 1,-1 0,0-1,0 1,0-1,0 1,1 0,17 18,-17-19,-1 1,19 0,-19-1,19 1,-19-1,0 20,19-20,-19 1,0-1,19 1,0 0,-19-1,19 1,0-1,-19 1,18 0,1-1,0-18,0 19,0-1,-1 1,1 0,0-1,18-18,-18 19,19-1,-1 1,-18-19,18 19,-18-1,18-18,-18 19,0 0,18-19,-18 18,19-18,-1 19,0-19,1 18,-1-18,1 0,18 19,0-38</inkml:trace>
  <inkml:trace contextRef="#ctx0" brushRef="#br0" timeOffset="68824.15">6307 9878,'-19'-18,"0"-1,1 19,-1 0,19-18,-18 36,18 1,-19-1,0 20,1-1,-1 0,-18 0,18 1,-18 17,19-36,-20 18,20-18,-1-1,1 1,-1 0,38-19,-1 18,1-18,18 0,0 0,19 19,0-19,-19 0,19 0,0 0,-19 18,0-18,0 0,0 0,-18 0,0 0</inkml:trace>
  <inkml:trace contextRef="#ctx0" brushRef="#br0" timeOffset="73519.92">4111 13543,'19'0,"0"0,-38 0,0 0,-18 19,19 0,-20-1,20 19,-1-18,19 18,0 0,19 1,-1-20,20 19,-1-18,0 0,19-1</inkml:trace>
  <inkml:trace contextRef="#ctx0" brushRef="#br0" timeOffset="73768.48">4818 13506,'0'0,"-37"-18,0-1,0 19,-1 0,1 0,19 19,-1 18,0 0,1 0,36 0,-18 19,19-19,0 19,-1-37,19 18,1-37</inkml:trace>
  <inkml:trace contextRef="#ctx0" brushRef="#br0" timeOffset="73992.19">5246 13543,'0'-18,"0"-1,19 1,-19-1,18 19,1 19,0-1,-1 19,1 1,-1-1,-18 0,0 0,-18 19,-1-19,-18 0,-19 1</inkml:trace>
  <inkml:trace contextRef="#ctx0" brushRef="#br0" timeOffset="78120.22">5730 13488,'0'0,"-19"-19,19 0,-18 19,-1 0,0 0,1 19,18 0,-19 18,38 19,-19-19,18 0,1 19,0-38,-1 20,1-20,-1-18</inkml:trace>
  <inkml:trace contextRef="#ctx0" brushRef="#br0" timeOffset="79807.19">7795 11683,'0'0,"-19"0,1 0,-1 0,38 0,-19-19,18 19,19-18,1 18,-1-19,19 19,18-18,-18 18,18 0,1-19,-1 19,1 0,-1 0,0 0,1 0,-1 19,-18-19,18 18,-36 1,17-1,-17 1,-1 0,0 18,0 0,-18 0,0 19,-19-19,18 19,-18 0,-18 0,18-1,-19-17,0 18,-18-1,18-17,-18 17,-19 1,1-19,-1 19,0-19,-18 19,-1-19,19 19,-37 0,19-19,0 0,-1 1,1-1,-1 0,1 0,-1 0,-18 1,19-20,0 19,-1-18,-18 18,19-18,-1 18,-18-18,19-1,-19 1,0 18,19-18,-20-1,1 1,0-19,19 19,0-1,-1-18,19 0,19 19,0-19,18 0,1 0,-1 0,1 0</inkml:trace>
  <inkml:trace contextRef="#ctx0" brushRef="#br0" timeOffset="80208.37">6437 13227,'0'0,"-19"0,1-19,-1 19,0-18,1 18,-1 18,1 1,-1 18,0-18,1 37,-19-19,18-18,-18 18,18 0,-18 0,18-18,1-1,18 1,-19-19,19 19,19-19,-1 18,1 1,18-19,19 18,0 1,0 0,18-1,-18 1,0-1,-19-18,0 19,0-19</inkml:trace>
  <inkml:trace contextRef="#ctx0" brushRef="#br0" timeOffset="87648.5">6716 13581,'0'-19,"18"19,1 0,0-19,-1 19,1 0,18 0,-18 0,18 0,0 0,0 0,1 0,17 0,-17 0,17 0,1 0,-19 0,19 0,0 0,0 0,0 0,-1 0,1 0,-19 0,19 0,0 0,-19 0,0 0,19 0,0 0,0 19,0-38,18 19,1 0,18 0,-19-18,19 18,0 0,-19-19,19 19,0-18,0 18,0-19,19 0,-19 1,0-1,19-18,-19 0,18 0,1 18,-19-18,19-1,-19 1,18 0,-18 0,-18 18,18-18,-19 0,1-19,-20 19,1 0,0-19,-19 19,19-19,-37 19,18-19,-19 0,1 0,0 0,-1 1,1-1,-19-19,18 1,1 18,-19-18,19 18,-19-19,0 20,-19-20,19 19,-19 1,1 17,-19-17,-1-1,1 19,0-1,-19-17,19 17,-19 20,0-19,19-1,-19 1,1 0,-1 0,0 18,0-18,0 18,1 1,-1-1,0 0,0 19,0-18,0 18,19-19,-19 19,19 0,-19 0,1 19,17-19,-17 0,17 18,-17-18,-1 0,19 19,-1-19,-17 0,17 0,1 19,0-19,0 0,0 18,-19-18,18 19,-17 0,-1-1,0 1,19-1,-19 1,0 0,0-1,19 1,0-1,-19 1,19 0,-19-1,19 1,-19-1,19 1,-19 18,19-18,0-1,0 1,-1 0,20-1,-1 1,1-1,-1-18,19 19,-19-38</inkml:trace>
  <inkml:trace contextRef="#ctx0" brushRef="#br0" timeOffset="88153.24">8204 11311,'0'0,"-37"-19,18 19,1 0,-1 0,1 0,-1 19,0 0,1-1,-1 19,1-18,-1 18,0 0,1-18,-1 18,0-18,19-1,-18 1,18 0,-19-1,38-18,-19 19,18-19,20 0,-1 0,19 0,0 0,-1 0,-17 0,17 0,1 18,-19-18,1 0,-20 0,1 0,-1 0,1 0,-38 19,1-38</inkml:trace>
  <inkml:trace contextRef="#ctx0" brushRef="#br0" timeOffset="92407.4">20017 4335,'0'0,"0"-19,-18 0,18 1,-19 18,19 18,0 1,-18 18,18 0,0 19,-19-19,19 38,0-1,0 19,0 0,0 19,0 0,0-1,0 1,0-19,0 18,0-18,0 0,0 0,0 19,0 0,0-19,0 18,-19 1,19-19,0 19,0-19,0 0,0 0,-18 0,18 0,0 0,0 0,0-19,-19 19,19 0,0 0,0 0,0 0,-18-18,18 18,0-19,0 19,0-18,0-1,0 0,0 1,0-1,0 1,0-1,0-18,0 0,0 18,0-18,0-19,-19 19,19-19,0 0,0-18,0-1,0 1,0-38</inkml:trace>
  <inkml:trace contextRef="#ctx0" brushRef="#br0" timeOffset="94552.22">21431 4390,'0'0,"0"-18,0-1,-18 38,18-1,-19 1,19 18,-19-18,19 18,0 19,0 0,0-1,19 20,-19 18,0 0,19 0,-19 19,0-19,18 18,-18 1,0-1,19 1,-19 0,0-1,0 1,0 0,0-19,0 0,0 0,0 0,-19 0,19-19,-18 19,18-19,-19 20,19-20,-19 19,19-19,0 19,19-37,-19 19,0-20,0 1,19 0,-19 0,0 0,0-1,0 1,0 0,-19 0,19 18,-19-18,19-19,0 19,0-19,0 19,0-37,0 18,0 0,0 0,0 1,0-1,0 0,0 19,0-19,0 0,0 19,0-19,0-18,0 18,0 0,0-18,0-1,0 20,0-20,0 1,0-1,-18 1,18 0,0-1,0 1,0-1,-19 1,19 0,0-1,0 1,0 0,0-1,-18 1,18-1,-19-18,0-18,1 18,18-19,-19 19,-18 0,18-18,-18 18,0 0,0 0,0 0,-1 18,-17-18,17 0,-17 0,-1 0,19 0,-19 0,19-18,-19 18,0 0,19-19,-19 19,19 0,-1-19,-17 19,17 0,1 0,0 0,0 0,0 0,-1 0,1 19,0-19,18 0,-18 0,19 0,-1 0,0 0,1 0,-1 19,19-38,-18 38,18-38,-19 19,19-19,0 1,0-1,0 0,19 19,-19-18,0-1,18 19,-18-18,37-1</inkml:trace>
  <inkml:trace contextRef="#ctx0" brushRef="#br0" timeOffset="95335.87">19757 8334,'-19'-18,"19"-1,19 19,37 19,-19-19,37 0,19-19,19 19,18-18,0 18,38-19,-19 0,0 1,-1-1,-17 19,-20-18,-18-1,0 0,-37 19,0-18,-19 18,-18 0,-1-19</inkml:trace>
  <inkml:trace contextRef="#ctx0" brushRef="#br0" timeOffset="95864.02">19627 7534,'0'0,"-19"0,0 0,1 0,-1 0,1-18,-1 18,0 0,38 0,18 0,0 0,38 0,-1 0,19 0,19 0,0 0,-1-19,1 19,-19 0,18-18,1-1,-37 0,18 19,-38-18,1-1,-19 1,1 18,-20-19</inkml:trace>
  <inkml:trace contextRef="#ctx0" brushRef="#br0" timeOffset="96319.38">19627 6530,'0'0,"-38"-19,20 19,-1-18,38 36,37-18,0 19,37-19,0 18,18 1,19-19,1 19,-20-19,19 0,-18 0,-19 0,0-19,-18 19,-20 0,-17-19,-1 19,0 0,0-18,-18 18,-1 0,-18-19</inkml:trace>
  <inkml:trace contextRef="#ctx0" brushRef="#br0" timeOffset="96671.99">20222 5581,'0'0,"-19"-19,1 1,18-1,18 19,20 0,17 0,20 0,18 0,18 0,20 0,-1 0,19 0,-19 0,-37 0,0 0,-19 0,-18 0,-37 0,-1 0</inkml:trace>
  <inkml:trace contextRef="#ctx0" brushRef="#br0" timeOffset="100055.87">21710 8744,'0'0,"-18"0,36-19,1 19,37-19,18 19,19 0,0 0,0 19,0-19,0 0,-37 0,0 0,-19 0,-18 0,-1-19,-36 19</inkml:trace>
  <inkml:trace contextRef="#ctx0" brushRef="#br0" timeOffset="100360.9">22064 8483,'0'0,"0"-18,-19-1,38 19,-38 19,19-1,-37 1,0 18,-19 0,-18 0,-1-18,19 18,0-18,1-1,36 1,0 0,38-1,0 19,36-18,1 18,0-18,19 18,-1-18,-18 18,0-19</inkml:trace>
  <inkml:trace contextRef="#ctx0" brushRef="#br0" timeOffset="100624.89">23254 8613,'0'0,"19"-37,0 19,-19-1,18 0,-36 38,18 0,-19 18,19 0,19 19,-19 0,0-19,18 0,-18 0,19 0,-19-18</inkml:trace>
  <inkml:trace contextRef="#ctx0" brushRef="#br0" timeOffset="100784.47">23292 8632,'0'0,"0"-56,0 19,0 0,0 0,18-1,1 20,37-1,-19 1,19-1,-19 38,0-19</inkml:trace>
  <inkml:trace contextRef="#ctx0" brushRef="#br0" timeOffset="100929.14">23422 8632,'0'0,"-19"0,19 19,0-38,19 19,-1 0,20 0,-20 19</inkml:trace>
  <inkml:trace contextRef="#ctx0" brushRef="#br0" timeOffset="101695.7">23719 8613,'0'0,"19"0,0-18,-1 18,1 18,18-18,0 19,-18 0,18 18,-37 0,0-18,0 18,-18 0,-20-18,20-1,-20-18,20 19,-1-38,1 19,-1-37,38 18,18-18,-19 0,20 0,18 0,-1 18,-17 0,-1 1,-19 18,1 0,0 18,-19 1,0 0,0-1,-19 19,19-18,0 18,19-18,-1-19,1 18,-1-36,1 18,0-19,-1-18,-18 18,0-18,0 0,0 0,0 18,19 1,-19-1,18 19,1 0,18 19,-18-19,18 18,-18 19,-19-18,18 18,-18-18,0-1,0 1,0 0,0-1,0-36,0-1,19 0,-1 1,1-19,18-1,-18 20,18-1,-18 1,18-1,-19 19,-18 19,19-1,-19 1,19 18,-19-18,0 18,0-19,18 1,-18 0</inkml:trace>
  <inkml:trace contextRef="#ctx0" brushRef="#br0" timeOffset="101960.08">24910 8446,'19'-19,"-38"38,56-56,-18 37,-19 18,0 20,-19 17,19-17,-18 17,-1 1,19-19,0 1,0-1,19-56,-1-18,1 0,18-19,0 19,19 0,0-1,0 20,18-1,1 1</inkml:trace>
  <inkml:trace contextRef="#ctx0" brushRef="#br0" timeOffset="103025.07">21561 5842,'-18'-19,"36"0,1 38,0-19,-1 0,1 0,-1 0,1 0,0-19,-1 19,20-18,-20-20,1 20,-19-19,18 18,-36-18,18 0,-19 18,1 0,18 1,-19-1,0 19,19-18,19 36,18-18,-18 19,18-1,-18 1,18 0,-19 18,1-19,0 20,-19-20,18 1,-18-1,19 1,-19 0,18-19,1 18,0-18,-1-18,19 18,1-19,17 0,-17 1,-1-1,0-18,-18 18,-1 1,-18-1,-18 19,-1 0,-18 19,18-1,-18 1,18 18,19 0,0-18,0 18,38-18,-20 0,38-1,0-18</inkml:trace>
  <inkml:trace contextRef="#ctx0" brushRef="#br0" timeOffset="103559.9">22696 5730,'19'-19,"-38"38,38-56,-38 37,1-19,-20 38,1-19,0 18,0 1,18-1,1 1,-1 18,0-18,38 0,0-19,-1 18,1-18,18-18,0 18,0-19,1 0,-1 1,-19-1,1 0,0 1,-1 18,-18 18,0 1,0 0,0-1,19 1,0 0,-19-1,18 1,19-19,1 0,-1 0,0-19,-18 1,18-1,-19 0,1 19,0 0,-19-18,18 36,1-18,-1 19,1-19,0 19,18-19,0-19,0 19,0 0,1 0,-1-19,-19 19,1 0,0 19,-1-19</inkml:trace>
  <inkml:trace contextRef="#ctx0" brushRef="#br0" timeOffset="103679.24">24092 5842,'0'0,"37"0,-19-19</inkml:trace>
  <inkml:trace contextRef="#ctx0" brushRef="#br0" timeOffset="105864.56">22864 9116,'0'-19,"18"19,-18-18,0-1,19 19,-19-19,-19 19,1-18,-1 18,1 0,-1 0,0 18,-18-18,18 19,-18 0,0 18,18 0,1 0,-1 0,1 1,36-1,1 0,-1 0,38-18,-19-1,38 1,-19-19,0-19,-1 19,1-18,-19-19,-18-1,0 1,-19 0,0-19,-38 19,20 0,-19 18,-1 1,-17-1,17 19,1 19</inkml:trace>
  <inkml:trace contextRef="#ctx0" brushRef="#br0" timeOffset="112166.77">1414 4669,'0'0,"18"0,1 0,-19-18,19 18,-19-19</inkml:trace>
  <inkml:trace contextRef="#ctx0" brushRef="#br0" timeOffset="112880.39">1637 4632,'0'0,"19"-18,-19-1,18-18,-18 18,-18 1,18-1,-19 0,1 1,-20 18,1 0,0 0,0 18,18 1,-18 0,18 18,19-19,0 1,19 18,-1-18,20-1,17 1,1 0,-18-1,17 1,-17-1,-20 1,1 0,-19-1,-19 1,1 18,-20 0,-17-18,17 0,1-1,0 1,0-19,-1 0,38-19,0 1</inkml:trace>
  <inkml:trace contextRef="#ctx0" brushRef="#br0" timeOffset="113120.31">1898 4483,'0'0,"18"-37,19 19,-18-1,-19 0,19 19,-19 19,0 0,18 18,-18 0,0 0,19 0,-1 1,-18-1,19 0,-19-18,19-1,-19 1,0-1</inkml:trace>
  <inkml:trace contextRef="#ctx0" brushRef="#br0" timeOffset="114448.68">20669 8409,'0'0,"18"-19,1 1,-19-1,18 19,1-19,-38 19,-18 0,19 19,-20 0,1 18,0 0,18-18,-18 18,37-19,0 1,19 18,-1-18,19-19,1 18,-1 1,0 0,0-1,-18 19,-19-18,0 0,-19 18,1-19,-19 1,18 0,-37-1,19-18,0 19,-1-19,1-19,0 19,18-18,19-1,-18 0,18 1</inkml:trace>
  <inkml:trace contextRef="#ctx0" brushRef="#br0" timeOffset="114743.93">20985 8465,'0'0,"18"-38,1 20,0-1,-1 56,-18-18,0 18,19 0,-1 19,-18-19,19 19,-19-19,0 19,0-19,0-18,0 0,0-1,0 1,0-1,-19-36</inkml:trace>
  <inkml:trace contextRef="#ctx0" brushRef="#br0" timeOffset="118263.53">1860 8446,'0'0,"-18"-19,-1 1,-18-1,0 19,0 0,18 0,-18 19,18-1,1 1,-1 18,19 0,19-18,-19 18,18-18,19-1,1 1,-1 0,0-1,0 1,0-1,1 20,-20-20,-18 19,0 1,-18-20,-20 19,1-18,0 18,0-37,-19 19,19-1,0-18,18-18,0 18,1-19</inkml:trace>
  <inkml:trace contextRef="#ctx0" brushRef="#br0" timeOffset="118719.11">2065 8688,'0'0,"19"-19,-38 1,19-1,-19 0,19 1,19-19,-19 18,19 0,-1 1,1-1,-1 38,1-19,0 18,-1 1,-18 0,19 18,-38 0,19 0,-18 0,-1 1,0-1,-18-19,19 20,-1-20,0-18,1 19,36-1,1-36,18 18,0 0,1-19,17 19,-17-18,-1 18,0 0,0-19,-18 19,-1 0,-18-19</inkml:trace>
  <inkml:trace contextRef="#ctx0" brushRef="#br0" timeOffset="120024.12">20371 7925,'0'0,"18"-19,-18-18,19 19,-19-1,19 0,-19 1,-19-1,19 1,-19 18,1 0,-1 0,-18 18,0 1,18-1,1 1,-1 0,0-1,19 1,0 18,19-37,18 19,0-1,1-18,-1 0,0 19,-18-19,-1 19,1-19,-1 0,-36 18,18 1,-19-19,1 18,-20 1,1 0,0-19,0 0,0 18,-1-18,1-18,19 18</inkml:trace>
  <inkml:trace contextRef="#ctx0" brushRef="#br0" timeOffset="120512.11">20743 7851,'0'0,"-19"-19,19 0,-18 1,36 18,-18-19,38 19,-20 0,19 0,1 0,-1 0,-19 19,1-19,0 18,-19 1,-19 0,0 18,-18-19,0 20,0-20,-19 20,19-20,0 1,18-19,0 18,1-18,36 0,1 0,0 0,36 0,-17 0,17 0,20-18,-19 18,-1 0,-17-19,-1 19,0 0,-18 0,-1 0,1 0,-38 0</inkml:trace>
  <inkml:trace contextRef="#ctx0" brushRef="#br0" timeOffset="125055.04">2232 12036,'0'0,"0"-18,0-1,-18 1,18-1,0 0,-19 19,1-18,18-1,-19 19,0 0,-18 0,19 19,-1 18,-18-18,18 18,-18 0,18 0,19 0,-18 1,18-20,18 1,1 0,0-19,18 18,-19-36,20 36,-1-18,0 0,-18 19,-1-19,1 18,-19 1,0 0,-19 18,1-19,-20 1,1 0,0-1,-19 1,0-19,19 0,-19-19,19 19,0-18,0 18,37-19</inkml:trace>
  <inkml:trace contextRef="#ctx0" brushRef="#br0" timeOffset="125527.4">2270 12092,'0'0,"18"-18,-18-1,0 0,19 1,18-1,-18 19,18 0,-19 19,20-19,-20 18,-18 1,19 0,-38-1,19 19,-37-18,18 0,1-1,-1 1,1 0,-1-1,0-18,38 0,-19 19,19-19,-1 18,1-18,-1 19,1 0,0-1,-1 1,-18-1,0 1,-18 18,-1-18,0-1,-18 1,0-19,18 19,-18-19,19 18,-20-36,20 18,-1 0</inkml:trace>
  <inkml:trace contextRef="#ctx0" brushRef="#br0" timeOffset="126930.63">20445 6883,'0'0,"0"-18,0-1,-18 19,18-19,-19 1,-18 36,0-18,-19 19,-19 0,20-1,17 1,-17 0,36-1,0 19,38-18,0 0,18-19,0 18,19 1,0-1,-1 20,-17-20,-1 19,0 1,-18-20,-1 19,-18 1,-18-20,-1 1,-18-1,0 1,-19-19,0 0,19 0,0 0,-1-19,38 1,0-1</inkml:trace>
  <inkml:trace contextRef="#ctx0" brushRef="#br0" timeOffset="127391.05">20929 6976,'0'0,"37"-18,0-1,-18 1,0 18,-1-19,1 19,-1 0,20 0,-20 0,19 19,-18-1,0 1,-19-1,-19 1,0 0,-18-1,0 1,-19 18,19-18,0-19,0 18,-1-18,20 19,18-1,0 1,37-19,-18 19,18-1,-19 1,20 18,-20-18,-18-1,0 1,-37-1,0 1,0-19,-19 19,0-19,0 0,19-19,0 19,18 0,1-19</inkml:trace>
  <inkml:trace contextRef="#ctx0" brushRef="#br0" timeOffset="129127.19">21580 7088,'0'0,"19"-19,-1 19,1-18,-1 18,20 0,-20-19,20 19,17-18,1 18,0 0,0-19,18 19,-18-19,18 19,-36 0,17 0,-17 0,-20 0,1 0,-1 0</inkml:trace>
  <inkml:trace contextRef="#ctx0" brushRef="#br0" timeOffset="129512.15">21934 6865,'0'-19,"-19"19,0 0,-18 19,0-1,-19 1,0 0,0 18,19-19,-19 1,38 0,-1 18,1-19,-1 1,38 0,-19-1,37-18,-19 19,38-1,0 1,19 0,-1-1,-18 1,0-19,-1 18</inkml:trace>
  <inkml:trace contextRef="#ctx0" brushRef="#br0" timeOffset="133009.25">22306 6790,'37'0,"-19"-18,20-1,-20 19,1-19,-1 19,1 0,18 19,0 0,19-1,-19 19,1 19,-20-18,1 17,-1 1,-36-19,18 1,-19-20,-18 1,18-1,1-18,-1-18,1-1,18 1,18-20,1-17,18 17,19-17,0 17,18 1,-18 0</inkml:trace>
  <inkml:trace contextRef="#ctx0" brushRef="#br0" timeOffset="133305.27">22994 7125,'0'0,"19"0,18-18,-19-20,38 1,-19 0,1 0,-1 0,-19 18,-18-18,0 18,-18 0,-1 19,-18 19,-19 0,19-1,0 20,18-1,1 19,18-19,0 0,37 0,0-18,19-1</inkml:trace>
  <inkml:trace contextRef="#ctx0" brushRef="#br0" timeOffset="133720.27">23533 7014,'-55'-75,"110"150,-129-150,37 75,-19 19,19-1,18 1,-18 18,18-18,19-1,0 1,19 0,0-19,18 0,0 0,0-19,0 0,1 1,-20-1,1 1,-1-1,-18 38,0-1,0 19,0-18,19 0,0-19,-1 0,19-19,1 19,-1-19,-19 1,1 18,0 0,-1 0,-18 18,19 1,-1 0,-18-1</inkml:trace>
  <inkml:trace contextRef="#ctx0" brushRef="#br0" timeOffset="133847.09">24371 7032,'0'0,"0"-18</inkml:trace>
  <inkml:trace contextRef="#ctx0" brushRef="#br0" timeOffset="134231.76">24371 6865,'0'0,"0"-19,0 0,-19 1,0 18,-18 37,0 0,0 1,18-1,1 19,-1-1,19 1,19-19,-1 19,19-19</inkml:trace>
  <inkml:trace contextRef="#ctx0" brushRef="#br0" timeOffset="135912.19">24315 6995,'0'0,"18"-19,-18 1,19-1,18 1,-18 18,18 0,0 0,-18 0,18 18,-18-18,-1 37,1-18,-19 18,-19-18,1 18,-20 0,1 0,0-18,-19 18,19-18,18-19,1 18,-1-18,1 19,55-38,0 19,19 0,18-18,1-1,-1 1</inkml:trace>
  <inkml:trace contextRef="#ctx0" brushRef="#br0" timeOffset="136128.28">24966 6790,'0'0,"0"-18,19-1,-1 38,1-19,18 37,0 0,-18 0,-19 19,0 19,-19-1,-37 19,-18-19,0 1,-20-1</inkml:trace>
  <inkml:trace contextRef="#ctx0" brushRef="#br0" timeOffset="136271.31">24929 7925,'0'0,"56"19,-1-1,-36 1,18-19,-18 0</inkml:trace>
  <inkml:trace contextRef="#ctx0" brushRef="#br0" timeOffset="140183.09">21654 9506,'0'-18,"19"36,-19 1,19 0,-1 36,20-17,-1 17,0 1,19 19,0-20,18 1,0 0,19 0,19-19,-19 0,19 1,-1-20,1 1,-19-19,-19 18,1-18,-38 0,0 0</inkml:trace>
  <inkml:trace contextRef="#ctx0" brushRef="#br0" timeOffset="140495.56">22901 9971,'-19'-18,"19"-1,19 19,-19 19,19-1,-1 20,1-1,18 0,0 0,0 1,19-1,-19 0,1-18,-1 18,-19-19,-18 20,19-20,-38 1,-18-1,-19 1,1 0,-38-1,-19 1,19-1</inkml:trace>
  <inkml:trace contextRef="#ctx0" brushRef="#br0" timeOffset="157302.51">18771 6641,'0'0,"0"-18,0-1,0 38,0-1,19 1,-19 18,18 0,1 1,-1-1,20-19,-1 20,0-20,0 1,19 0,0-1,0 1,-1-19,-17 18,-1-18,0 0,-18 0,-1 0,1 0,-1 0</inkml:trace>
  <inkml:trace contextRef="#ctx0" brushRef="#br0" timeOffset="157710.96">19515 6734,'-19'-18,"1"-1,-1 1,19 36,19 1,18-1,-18 1,18 18,0-18,19-1,-19 1,0 0,1 18,-20-18,19-19,-37 18,19 1,-38-1,1 1,-19 0,-19-19,0 18,0 1,-18-1,-1 1,1 0,-1-1,1 1,18-1,0 1,19 0,0-19,18 18</inkml:trace>
  <inkml:trace contextRef="#ctx0" brushRef="#br0" timeOffset="163865.67">7181 10288,'0'0,"-19"0,1-19,-1 19,38 0,18 19,0-19,0 0,19 0,0 0,0-19,0 19,18-18,0-1,19 19,0-37,0 18,19 1,0-20,-1 1,20 0,-38 18,18-18,-18-19,19 19,-38-19,19 19,-18-19,-1 0,1-18,-20 18,1 0,0 1,-19-1,0 0,1-18,-1 18,-19-19,1 20,0-20,-1 19,1 0,-19-18,0 18,-19-18,19 18,-18 0,18 0,-19 1,0-1,1 0,-19 19,-1-19,1 19,0 0,0-1,0 1,-19 19,19-20,-1 20,1-1,0 1,18-1,-18 0,18 19,-18-18,19 18,-20-19,1 19,0 0,-19-19,19 19,-19 0,0 19,1-19,17 0,-17 0,17 19,1-19,0 18,0-18,0 0,-1 19,-17 0,17-1,-17-18,-1 19,0-1,19 1,-1-19,1 19,19-19,-1 18,0-18,1 0,-1 19,1-19,18 18,-19-18,0 19</inkml:trace>
  <inkml:trace contextRef="#ctx0" brushRef="#br0" timeOffset="164287.22">8167 7869,'0'0,"-19"0,1 0,-19 0,18 0,-18 19,18-19,-18 18,18 1,1 18,-20-18,20 0,-19 18,18-19,-18 20,18-20,-18 1,18 18,19-18,-18-1,18 1,0-1,18-18,1 19,18-19,-18 0,18 0,19 0,-19 19,19-19,-19 0,0 18,19-18,-19 0,-18 19,18-19</inkml:trace>
  <inkml:trace contextRef="#ctx0" brushRef="#br0" timeOffset="165480.41">19720 7293,'-19'0,"1"0,-1 0,0 0,-18 18,18-18,-18 0,-19 19,1-19,-1 18,0 1,0 0,-18-1,18 19,19 1,-19-1,19 0,-19 19,37-19,-18 0,19 19,-1-19,0 0,38 1,-19-1,19 0,18 0,0-18,19 0,0-1,18 1,0-19,1 0,-1 0,1 0,-38 0,19 0,-38-19,1 19,-19-18,-19 18,1 0,-1-19,-18 19</inkml:trace>
  <inkml:trace contextRef="#ctx0" brushRef="#br0" timeOffset="165783.78">19348 7888,'0'0,"0"-19,18 19,-18-18,19 18,-1 18,20-18,-20 19,19-19,1 18,-1 1,0 0,0-1,-18 1,0 0,-1-19,1 18,-19 1,0-1,-19 1,-18 0,-19-1,-18 1,-19 18,0-18,0 18,-19-19</inkml:trace>
  <inkml:trace contextRef="#ctx0" brushRef="#br0" timeOffset="169358.86">8539 7404,'-19'0,"1"0,18 19,18-1,1-18,18 0,0 0,19-18,19-1,-1 1,19-1,0-18,0 0,0-1,-18 1,18 0,0-19,-19 19,19 0,-19-19,19 0,-18 19,-1-19,1 0,-1 0,-18-18,0 18,0-18,-19-1,-19 1,20 0,-20-19,-18 0,19 18,-38-18,1 19,-1-19,-18 18,0 1,-19 18,19-18,-19 18,0 0,0 0,0 0,0 1,1-1,-1 0,0 0,0 0,0 1,1 17,-1-17,-19-1,20 18,-1 1,0-19,0 19,0 0,-18 18,18-18,0 0,0 18,1 1,17-19,-17 18,-1 0,0 1,0-1,19 1,-19 18,19-19,-19 19,19 0,-19-19,0 19,1 0,-1 0,19 0,-19 0,19 0,-1 0,1 0,0 0,0 0,-19 0,19 0,-1 0,1-18,0 18,0 0,-19 0,19 0,18 0,-18 0,18 0,1 0,-1 0</inkml:trace>
  <inkml:trace contextRef="#ctx0" brushRef="#br0" timeOffset="169655.49">7627 4093,'0'-19,"0"38,19-56,0 18,-38 38,0-19,1 18,-1 1,-18-1,18 1,1 0,-19 18,18-19,0 1,19 0,-18-1,36 1,1-1,18 1,19 0,0-1,37 1,0-1</inkml:trace>
  <inkml:trace contextRef="#ctx0" brushRef="#br0" timeOffset="170856.4">19255 8204,'-19'-18,"0"18,1-19,-1 19,1 0,-20 0,20 19,-19-19,-1 18,1 1,19 18,-20 0,1 19,19 0,-1 0,0-1,1 1,36-19,1 19,0-19,18 1,19-1,18-19,0 1,1 0,18-1,-19-18,-18 0,0 0,-19 0,0-18,-37-1</inkml:trace>
  <inkml:trace contextRef="#ctx0" brushRef="#br0" timeOffset="171103.66">19385 8613,'0'0,"0"-18,18 18,20-19,-1 19,0-18,19 36,0-18,-19 19,0 18,-18-18,-1 18,-36 19,-19-19,-1 0,-18 19,-37-19,0 0,0 0,0-18,0 18</inkml:trace>
  <inkml:trace contextRef="#ctx0" brushRef="#br0" timeOffset="173839.39">18604 5842,'0'0,"0"-19,-19 19,38-19,-1 1,1 18,18-19,0 0,0 19,19-18,19-1,-1 1,19 18,19-19,-1 19,1 0,-1 0,1 19,-19-1,0 1,-18-1,-1 20,0-20,-18 20,0-1,18 0,-36 19,17-19,-17 0,-20-18,19 18,-18-18,-19-1,19-18,-19 19,-19-1,0 1</inkml:trace>
  <inkml:trace contextRef="#ctx0" brushRef="#br0" timeOffset="174160.61">20501 5842,'0'0,"0"-19,0 0,0 38,0 0,0-1,0 1,19-1,-19 20,18-20,1 19,-19-18,37 18,-37-18,19-1,-1 1,-18 0,0-1,-37-18,0 19,-19-1,0 1,-37 0,-18-1</inkml:trace>
  <inkml:trace contextRef="#ctx0" brushRef="#br0" timeOffset="183008.25">20389 10418,'0'0,"19"-93,-38 74,-18 19,-19 0,-18 19,0-19,-1 19,1 18,18-19,19 1,0 0,37 18,0-19,37 1,0 0,19-1,18 1,-18-1,0 1,-19 0,-18 18,-1 0,-18 0,-18 0,-20 1,1-20,-19 19,-18-18,18 0,0-19,1 18,-1-36,19-1,-1 0,20-18,18 0</inkml:trace>
  <inkml:trace contextRef="#ctx0" brushRef="#br0" timeOffset="183240.21">20482 10344,'0'0,"38"-19,-20 0,1 19,-19-18,18 36,-18 1,0 18,19 0,-19 1,0 17,19 20,-1-19,-18 18,0-18,0 0,0-1,-18-36</inkml:trace>
  <inkml:trace contextRef="#ctx0" brushRef="#br0" timeOffset="184119.95">20408 10678,'-19'-37,"38"74,-38-92,19 36,0 0,38 1,-1 18,19-19,18 19,19 0,0-18,0 18,-18 0,-1 0,-18 0,-19 0,-18 0,-19 18,-38 1,1-1,-19 1,1 18,17 0,-17 1,36-1,0 0,19-18,19-1,0-18,36 0,20-18,-19-20,-1 1,1 0,-19 0,1 0,-20 18,-18 0,19 1,-19 36,-19 20,19-1,0 0,0 0,19 0,-1 1,20-20,-1-18,0 0,19-18,0-1,-1-18,1 0,-19-1,1 1,-38 0,18 0,-36 18,18 1,-38-1,20 19,-19 19,-1-19,1 37,19-19,-1 20,0-1,38 0,0 0,-1 0,38-18,-19 0,38-1,-19-36,18-1,-18-18,0 0,-19-19,0 0,-18 19,-1-19,-18 19,19 18,-19 1,-19 18,19 18,0 19,0 1,0-1,0 0,0 19,19 0,-19-19,0 0,18-18,-18-1</inkml:trace>
  <inkml:trace contextRef="#ctx0" brushRef="#br0" timeOffset="184463.8">22436 10548,'37'-37,"-74"74,74-93,-56 56,-36 19,17-19,1 19,-19 18,19-19,0 1,18 0,1-1,18 1,0-1,37-18,0 19,0-19,1 0,-1 19,0-1,0 1,0-1,-18 20,18-1,-18 0,-1 19,1-19,0 0,-19 19,0-19,18 1,-18-1,19 0</inkml:trace>
  <inkml:trace contextRef="#ctx0" brushRef="#br0" timeOffset="184583.48">23292 11199,'111'-37,"-222"74,259-74,-148 19,19 18</inkml:trace>
  <inkml:trace contextRef="#ctx0" brushRef="#br0" timeOffset="185998.86">22064 11330,'0'0,"-19"-19,1 19,-1 0,19-19,19 38,-1-19,38 0,0 19,18-19,1 0,-1 0,0 0,-18 0,0 0,-37 0</inkml:trace>
  <inkml:trace contextRef="#ctx0" brushRef="#br0" timeOffset="186143.84">22361 11348,'-409'130,"818"-260,-799 279,427-130,37-1,38-18,37 19,37-19,18-19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6T04:54:09.490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14474 6716,'0'0,"-19"0,0-19,1 19,-1 0,1 19,18-1,-19 1,19 18,-19 0,19 1,-18 18,18-1,0 20,-19-1,0 1,19 18,0 0,0 0,0-19,0 19,0 0,0-19,0 19,0-18,-18-1,18 19,-19-18,19 18,-18 0,18-19,-19 19,19-18,-19-1,1 0,-1 1,1-1,-1 1,0-19,1 18,-1-37,19 19,-18-19,-1 0,19-18,-19 0,19-1,-18-18,-1-18,19-20</inkml:trace>
  <inkml:trace contextRef="#ctx0" brushRef="#br0" timeOffset="1376.42">15887 6474,'0'0,"-18"-19,18 38,0 18,-19 0,19 1,-18 17,18 1,-38 19,20 18,-1 18,-18 1,0 37,0-19,18 0,0 0,1 1,-1-20,19 1,-18 0,18 18,-19-19,19 1,-19 0,19-1,-18-18,18 0,-19 0,19-18,-18-1,18 1,-19-1,19-18,-19 0,1-19,18 0,-19 0,19-18,-18-1,18 1,-19 0,19-1,-19 1,19-1,-18 1,-1 0,19-1,-19-18,19 19,0-1,-18-18,-1 0,1 0,-1 0,0-18,-18 18,-19-19,19 19,-19-18,1 18,-20 0,19 0,-18-19,18 19,-18 0,18 0,-18 0,18 0,0-19,-19 19,20 0,-1-18,19 18,-19 0,19-19,-1 19,1-18,0-1,18 19,1-19,-1 1,1 18,-1-19,19 1,-19 18,19-19,-18 19,18-19,0 1,0-1,18 19,-18-18,19 18,-19-19,19 19,-1-19,1 1,-1-1,1 1,18-1,0 0,1 1,-1-19,0 18</inkml:trace>
  <inkml:trace contextRef="#ctx0" brushRef="#br0" timeOffset="2071.75">14213 8818,'0'0,"0"-19,19 19,-1 0,1 0,55 0,1 0,36-18,1 18,18 0,19 0,-19-19,0 19,-18 0,-19 0,0 0,-18 0,-38 0,0 0,-18 0,-1 0</inkml:trace>
  <inkml:trace contextRef="#ctx0" brushRef="#br0" timeOffset="20800.32">14957 10158,'-18'-19,"18"0,-19 1,0 18,1-19,-1 19,1-18,-1 18,0-19,1 38,-1-19,-18 18,18 1,-18-1,19 20,-1-20,19 1,-19-1,38 20,-19-20,19 1,18-19,19 18,-1-18,-17 19,17-19,1 19,-19-1,1 1,-20-1,1 1,-19 0,-19 18,1-19,-20 20,-17-20,17 1,-36-1,18-18,0 19,19-38,-19 19,19-18,19-1,-1 1,38-1,-19-18</inkml:trace>
  <inkml:trace contextRef="#ctx0" brushRef="#br0" timeOffset="21024.1">15087 10195,'0'0,"56"-19,-37 1,-1 18,1-19,0 38,-19-1,0 19,18 1,-18 17,19 1,-19-19,18 19,1-19,-19 1,19-1,-19 0,-19-37</inkml:trace>
  <inkml:trace contextRef="#ctx0" brushRef="#br0" timeOffset="21879.89">15125 10418,'0'0,"-19"-19,0 1,19-1,19 19,18 0,0 0,19 0,0 0,0 0,18 0,-36 0,-1 0,0 0,-18 0,-1 0,-18 19,-18-19,-1 18,0 1,1 18,-1-18,1 18,18-18,0-1,18 1,1-1,-1-18,20-18,-20-1,38 1,-19-20,0 1,-18 0,18 0,-18 18,-19-18,18 37,-18 37,-18-18,18 18,0 0,0 0,18-18,-18 0,19-1,0-18,18-18,0-1,19 0,-19-18,0 0,-18 0,-1 18,1 1,-19-1,0 0,-19 19,-18 19,19 0,-20-1,20 19,-1 1,19-20,-18 19,36-18,1 18,18-37,0 19,19-38,0 19,0-18,-1-20,-17 1,-1 0,0 0,-18 0,-19-1,18 20,-36-1,-1 19,19 19,-19-1,19 20,-18-1,-1 0,19 0,-18 0,18-18,0 0,18-1,1 1,18-19,0-37</inkml:trace>
  <inkml:trace contextRef="#ctx0" brushRef="#br0" timeOffset="22198.37">16576 10362,'0'0,"18"-18,1-20,0 20,-38 18,0 18,-18-18,19 19,-20 0,1-1,19 1,-1-1,38-18,-1 19,1-19,18 0,0 19,0-19,1 18,-1 1,-19-1,20 1,-20 18,1 0,-19-18,18 18,-18 0,-18-18,18 0,0-1,0 1,0-1</inkml:trace>
  <inkml:trace contextRef="#ctx0" brushRef="#br0" timeOffset="22327.05">17097 10623,'0'0,"18"0,1 0,-19-19,18 19,-36 0</inkml:trace>
  <inkml:trace contextRef="#ctx0" brushRef="#br0" timeOffset="28750.77">12929 8018,'0'0,"-18"0,18-18,18-1,1 0,0 1,18-1,0 0,0 1,19-1,0 1,18-1,19 19,0-19,0 1,0 18,19 0,-19 0,0 0,0 0,0 18,-19 1,1 0,-19 18,0 0,-1 0,-17 1,-20 17,1 1,-19 0,-19 0,19 18,-18-18,-1 0,0 0,1-19,-1 0,19-18,-18-1</inkml:trace>
  <inkml:trace contextRef="#ctx0" brushRef="#br0" timeOffset="29055">14399 8316,'0'0,"0"-19,-18 38,-1-1,19 20,0-20,19 19,-19 1,18-20,-18 19,19-18,-19 0,18-1,1-18,0 0,-1 0,1-18,18-20,0 1,0 0,19-19,-19 19,19-19,-19 19,1 0</inkml:trace>
  <inkml:trace contextRef="#ctx0" brushRef="#br0" timeOffset="29815.94">15311 8390,'-19'0,"19"-18,0-1,0 0,0 1,0-19,0-1,19 1,-19 0,18-19,-18 0,19 1,0-1,36 0,-17 0,17 0,20 19,-1 18,1-18,-1 19,0 18,1-19,-1 19,-18 19,0-19,0 18,-19 1,-19-19,20 18,-20 1,1 0,-1-1,-18 1,-18-1,18 1,-19-19</inkml:trace>
  <inkml:trace contextRef="#ctx0" brushRef="#br0" timeOffset="30128.43">16222 7572,'0'0,"0"-19,19 38,-1-1,20 1,-1-19,0 18,0 1,1 0,-1-19,0 18,-18 1,-1-1,1 1,-1-19,1 37,-38-18,1-1,-19 1,-1 18,-17-18,-20-1,-18 20</inkml:trace>
  <inkml:trace contextRef="#ctx0" brushRef="#br0" timeOffset="33151.51">12595 10864,'0'0,"0"-18,-19 18,19-19,-19 19,19 19,-18-1,18 20,-19 17,19 1,-18 19,18 18,-19 0,19 0,0-19,0 19,-19-18,19-20,0 1,0 0,0-19,0-18,0-1,19-18</inkml:trace>
  <inkml:trace contextRef="#ctx0" brushRef="#br0" timeOffset="34791.12">12539 10716,'0'0,"0"-38,-19 20,19-19,19 18,-19 0,18 19,1-18,18 36,0-18,19 0,19 19,-1-19,38 19,18-19,0 0,38 0,18 0,0 0,18 18,1-18,18 0,0 0,19 0,-19-18,1 18,-1 0,0-19,19 19,-37 0,18-19,-37 19,0-18,-19 18,1-19,-19 19,-1-18,-17 18,-20-19,-18 19,-18 0,-1 0,-18 0,-19 0,-18 0,-1 0,1 0,0 0,-38 19,19-1,0 1,0 18,-19-18,19 36,-18 1,18 19,0-1,0 19,0 0,0 0,0 0,0 0,0-18,0-1,0 0,0-18,0 0,-19 0,19-19,0 0,0 0,-18-18,18 18,0 0,-19-18,19 18,0-18,0 18,0 0,0-18,-19-1,19 1,0 0,-18-19,-1 18,1-18,-1 19,-18-19,0 19,-1-38,-17 19,-1 0,0 0,-18-19,-1 19,1-18,-19 18,0 0,-19-19,0 19,-18 0,19 0,-20 0,-17 0,-1 19,0-19,0 0,19 0,-19 0,19 18,-19-18,19 0,-1 19,20-19,-19 19,37-19,-19 18,19-18,0 0,19 19,-19-19,18 0,1 18,-1-18,1 0,-1 19,1-19,18 0,-18 0,-1 0,1 0,0 0,-1 0,1 19,-1-19,20 0,-20 18,19-18,-18 0,18 0,0 0,0 0,1 19,17-19,-17 0,17 0,1-19,0 19,18 0,-18 0,19 0,-1 0,0 0,1 0,-1 0,1 0,-1 0,0 0,1 0,-1 0,19-18,19-1,-19 0,18 1,-18-19,19-1,0-18,-1 1,1-38,-1 18,1-36,0 18</inkml:trace>
  <inkml:trace contextRef="#ctx0" brushRef="#br0" timeOffset="44695.78">14194 11720,'19'0,"-19"19,19-1,-19 20,18-1,-18 19,0-1,19 1,-19 0,18 0,-18-19,0 0,0-18,0 0,0-1,0-36,-18-1,18-18,-19-38,19 1,0-19,0 0,0 0,0-19,0 38,19-19,-19 18,18 1,1 18,0 0,18 19,19 0,0 0,-1 18,-17 0,17 19,-36-18,18 36,-18 1,-19 0</inkml:trace>
  <inkml:trace contextRef="#ctx0" brushRef="#br0" timeOffset="44887.08">14306 11609,'0'0,"-37"18,18-18,1 19,-1-19,38 0,-1-19,19 19,19-18,0 18,0 0,0 0,0 0</inkml:trace>
  <inkml:trace contextRef="#ctx0" brushRef="#br0" timeOffset="45320.4">14790 11497,'0'0,"18"-19,-18 1,19 18,-19-19,0 38,-19-1,19 20,-18-1,18 19,-19-1,1 1,-1 19,0-20,1-17,-1-1,19-19,0-36,0-19,19-19,-19 0,37-18,-18-19,18 18,0 1,-18 18,18 0,-19 19,20 0,-20 18,1 19,18 19,-18 18,-1 0,-18 19,19 18,-19 1,18-19,-18-1,0 1,19 0,0-19,-19-18,0 18,18-37</inkml:trace>
  <inkml:trace contextRef="#ctx0" brushRef="#br0" timeOffset="45495.66">14808 11683,'0'0,"-55"0,36 0,-18-19,74 1,19 18,0-19,18 19,0-18,-18 18</inkml:trace>
  <inkml:trace contextRef="#ctx0" brushRef="#br0" timeOffset="56150.59">13990 11534,'0'0</inkml:trace>
  <inkml:trace contextRef="#ctx0" brushRef="#br0" timeOffset="57831.25">13450 11367,'0'-19,"-18"19,-1-18,1-1,-1 19,0 0,1-19,-1 19,1-18,-1 18,0-19,-18 1,18-1,-18 0,0 1,0-19,0 18,-1-18,-17-1,17-17,-17 17,17-17,1-1,0 0,-19 0,38 0,-20 1,1-1,19 0,-1 19,0-19,1 0,18 0,0 1,0-1,18 0,-18-18,19-1,0 1,-1-19,19 18,-18 1,18-1,19 1,0 0,18 18,-18 0,18 19,1-19,-1 19,19-19,-18 19,18 0,-19-1,1 20,-1-20,-18 20,-19-1,0 1,-18-1,-1 19,1-19,0 19,-19-18,-19 18,19-19</inkml:trace>
  <inkml:trace contextRef="#ctx0" brushRef="#br0" timeOffset="58159.89">13711 8595,'0'0,"-19"-19,1 19,-1 0,0 0,19 19,-18-1,36 1,1 0,0-1,18 19,0-18,0 0,0-19,1 18,-1 1,0-1,-18 1,-1 0,1-1,-19 19,-19 1,1-1,-20 19,1 0,-19-1,1 1,17 0,1 0</inkml:trace>
  <inkml:trace contextRef="#ctx0" brushRef="#br0" timeOffset="64936.06">14083 13078,'0'0,"18"19,20-19,-1 18,19 1,-1 0,20-1,-1-18,19 0,19 0,0 0,18 0,0 0,-18 0,-1 0,20 0,-20 0,1 0,18 0,-18-18,36 18,-17-19,17 19,-17-19,18 19,-19-18,-19-1,20 1,-20-1,-18 0,19 1,-19-1,0 1,0-1,-19 0,19-18,-18 19,-1-20,1 1,-20 19,1-38,19 19,-20-19,1 19,0-19,-19-19,19 20,18-20,-18-18,0 19,0-19,0 18,-19-18,19 19,-19-1,-18-18,18 0,-19 0,1-18,0-19,-1-1,-18 20,19-20,-19 1,0 0,-19 0,19 0,-18 18,-1-18,0-1,1 1,-1 19,1-20,-20 20,20 18,-1-19,-18 1,18 18,-18-38,19 20,-20-20,1 20,-19-1,0 1,1-1,-20 19,1 0,-1 0,1 18,0-18,-1 0,19 19,-18-19,18 0,0 0,1 0,-1 19,19-1,-1 1,1-1,0 20,0-20,-1 19,20 0,-19 1,18-1,0 0,-18 0,19 0,-1 1,-18-20,18 19,-37-18,19 18,-19 0,1 1,-1-1,-19 19,1-19,-19 19,0-1,-19-18,1 19,-1-19,19 19,-19 0,19 0,-18 0,18-1,0 1,-19 19,1-1,-1 0,0 1,-18 18,0 0,18 0,-18 18,18 1,1 0,-1 18,0 0,19 0,-18 0,-1 1,1 17,-1-17,19 17,-37 1,18 19,0-1,1 1,-1 18,19 0,0 0,0 0,19 0,-19 18,18-18,20 19,-1 0,0 18,0 0,19-18,0 18,-19-19,19 1,-19-19,19 19,-19-19,0 18,0 1,0 0,1-1,-1 1,0-1,19-18,0 19,-1-19,1-19,0 20,18-20,1 0,-1 1,19-1,19 19,-19 0,18 0,20 0,-20 0,19 0,1 0,-1 0,0 0,0-18,0 18,-18-19,0 1,-1 18,1 0,18 0,-18 0,-1 0,19 0,1 0,-1 0,19 0,-19 0,19 0,-1-19,1 19,0-18,0 18,0-19,0 19,-19-19,19 1,-1-1,-17 1,-1-1,19 1,-19-1,0-18,0 0,0-1,19 1,-19 0,1-19,17 0,1 19,-19-19,19 1,0-1,19 19,-20-38,20 19,18-18,-19 0,19-19,19 18,-19-18,18 0,1 19,0-19,-19 19,18-19,1 18,-19-18,19 0,-19-18,0-1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08-19T06:59:11.089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5414 6009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6T04:56:26.53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6083 930,'0'0,"19"-18,-19-1,19 0,-19 1,18-1,-18 1,19 18,-19 18,0 19,-19 1,19 36,-18 0,-1 19,19 0,-19-18,19 18,-18-19,-1 1,1-19,18-19,-19 0,0-37</inkml:trace>
  <inkml:trace contextRef="#ctx0" brushRef="#br0" timeOffset="265.12">6065 1023,'0'0,"18"-74,-18-1,19 20,-19 17,19 1,-1 19,19-1,1 19,17 0,1 19,0-1,0 19,-19 1,0-20,-37 19,0 1,-18-1,-38-19,0 20,0-1,0-19,1 20,17-20,1 1</inkml:trace>
  <inkml:trace contextRef="#ctx0" brushRef="#br0" timeOffset="1360.12">6567 1172,'0'0,"19"0,-1 0,1 19,-19-1,0 1,0 18,0 19,0 0,0-1,0 20,18-19,-18 0,19-19,0 0,-1-18,1-19,-1 0,20-19,-20-18,19 0,-18-19,0 0,-19 0,18 19,-18 0,19-1,0 38,-19 19,18 18,-18 19,19-19,-1 19,-18-19,19 1,0-1,18-19,-19-18,1 0,0 0,-1-18,-18-19,19-1,-1-18,-18 19,19 19,-19-20,19 38,-19 19,0 0,18 36,-18-17,19-1,-19 19,0-19,18-18,-18-1,0 1,-18-38,18 1,-19-20,19-17,0-1,19 18,-19-17,0 17,18 20,-18-1,19 19,-19 19,19 18,-1 0,1 19,-1-19,1 19,-19-19,19-18,-19 0,18-1,-18-36,0-1,19-18,-1 0,-18-19,19 0,0 19,-1-1,1 20,-1 18,-18 37,19-18,-19 18,19 0,-1 0,-18 1,19-20,-1 1,-18-1,19-18,0-18,-1-1,1-18,-1 0,1-1,0-17,-19 17,0 20,18-1,-36 38,18 18,0 19,0 0,0 18,0 1,18-1,-18 0,19-18,-1 19,-18-20,0-17,0-1,0-19</inkml:trace>
  <inkml:trace contextRef="#ctx0" brushRef="#br0" timeOffset="1608.39">7813 1619,'0'0,"0"-75,19 1,-19 18,37 0,-18 37,18-18,19 37,0 0,-19 19,19-1,-38 20,1-1,-38 19,1-19,-19 0,-1 0,-17 1,-1-20,0 1,19-19,18 0</inkml:trace>
  <inkml:trace contextRef="#ctx0" brushRef="#br0" timeOffset="1806.12">8241 1339,'0'0,"38"-18,-1-1,-19 19,1 19,-19 18,0 19,0 0,0-19,19 19,-19-19,18-18,-18-1,0 1</inkml:trace>
  <inkml:trace contextRef="#ctx0" brushRef="#br0" timeOffset="1936.36">8409 1098,'0'0,"0"-38,-19 1,19 19,-18 18,18 18</inkml:trace>
  <inkml:trace contextRef="#ctx0" brushRef="#br0" timeOffset="2543.66">8576 1339,'0'38,"19"-1,-19 0,0 19,0-19,0 0,0 1,0-1,0 0,0 0,0-18,0-1,0-36,0-1,18-18,-18-19,19 0,0 0,-1 1,1 17,-1 1,-18 19,19 18,-19 18,19 1,-19 18,0 0,18 19,1-19,-1 1,1-1,0-19,-1-18,19 0,1-18,-1-19,-19-1,20 1,-20 0,1 0,-19 18,19 0,-19 38,0 18,18 19,-18 0,19 18,-19 38,0 0,-19-1,19 19,-18-18,-1 0,-18-19,-1-38,1 1,0-19,-19-37,19 0,0-55,37-1,18-37,1 0,37-19,18 19,19-18</inkml:trace>
  <inkml:trace contextRef="#ctx0" brushRef="#br0" timeOffset="3135.77">10530 1246,'0'0,"18"-55,-18 36,0 0,19 19,-19 19,18 18,-18 38,0-1,19 19,-19 19,0-38,-19 19,19-18,-18-20,-19 1,18-19,-18 1,18-20,1-18,-1 0,0-18,38-20,-19 20,19-1,18 1,0 18,0-19,0 19,19 19,0-1,18 1,-18-1,0-18,18 19</inkml:trace>
  <inkml:trace contextRef="#ctx0" brushRef="#br0" timeOffset="3400.67">11144 1953,'18'-18,"1"-19,18 18,0-18,0 0,19-19,-19 19,-18-1,0 1,-1 19,-36-1,-20 0,1 38,-19-19,1 37,-1 0,19 1,-1 17,20-17,36 17,1-17,18-20,19 1,18-1,1-36,-1-1,1 1,-1-38</inkml:trace>
  <inkml:trace contextRef="#ctx0" brushRef="#br0" timeOffset="3913.12">11683 1693,'19'-37,"-38"74,38-111,-38 55,19 0,-19 19,1 19,18 0,0 18,18 19,1-1,-19-17,19-1,-1 0,1 0,-19-18,18-19,1-19,-19-18,0 0,19 0,-19-1,18 1,-18 0,19 18,-1 1,1 18,0 0,18 37,-19-18,1 18,0 0,-1 0,1-18,-19 18,18-18,-18-38,0 0,19-18,0 0,-1 0,1 0,18-1,-18 20,-1-1,1 19,0 19,-1-1,1 20,-1-20,1 19,0 1,-1-1,1 0,-1-18,-18-1,19-18,-19-18,19-1</inkml:trace>
  <inkml:trace contextRef="#ctx0" brushRef="#br0" timeOffset="4400.74">12427 1805,'0'0,"0"-38,0 20,19-1,-1 56,-18-18,0 18,19 0,0-18,-19 18,18-18,-18-1,0-36,0-1,0-18,0 0,0-19,19 19,-19 0,0-1,18 20,1 18,0 0,-1 18,1 20,-19-20,18 38,1-19,-19 0,19 1,-19-1,0-19,18 1,-18-38,0 1,19-19,-1-1,1-17,18 17,-18 20,-1-1,20 1,-20 18,-18 18,19 1,-1-1,1 20,0-1,-19 0,18-18,1 18,-1-37,1 18</inkml:trace>
  <inkml:trace contextRef="#ctx0" brushRef="#br0" timeOffset="4767.88">13283 1786,'0'0,"37"-37,0 18,-18-18,-19 18,-19 19,1 0,-38 19,0 18,0 0,0 1,1 17,17-17,20-1,-1 0,19 0,0-18,37-19,1-19,-1 1,0-20,0 1,-18 19,18-20,-18 20,-1 36,-18 1,0 0,19 18,0 0,-1-18,1 18,18-37,19 0,0 0,-1-19,-17-18,17 0,-17-19,-20 0</inkml:trace>
  <inkml:trace contextRef="#ctx0" brushRef="#br0" timeOffset="5608.65">6400 2400,'0'0,"18"-19,1 38,37-19,-1 0,20 18,36-18,20 0,18 0,18 0,38 0,36-18,20 18,37 0,-1-19,19 19,1-18,18 18,-19-19,19 19,-38-19,-18 19,-18-18,-19 18,-19-19,-37 19,-56-18,-18 18,-19 0,-37-19,-1 19,-36 0,0 0,-1 0,-36 0</inkml:trace>
  <inkml:trace contextRef="#ctx0" brushRef="#br0" timeOffset="11367.02">12650 2884,'0'-56,"-18"19,18-1,-19 1,19 0,-18 18,18 1,-19 18,38 0,-19 37,18 0,1 38,-19-20,0 20,18-19,1 18,-19-18,0 0,19-1,-19-17,0-1,0-19</inkml:trace>
  <inkml:trace contextRef="#ctx0" brushRef="#br0" timeOffset="11624.75">12650 2939,'0'0,"0"-74,-18 18,18 0,0 19,18-19,-18 38,19-1,18 0,0 19,1 0,-1 0,0 19,0 0,0-1,-18 1,0 18,-38-18,0 18,1 0,-19 0,-19-18,19 18,-1 0,20-18</inkml:trace>
  <inkml:trace contextRef="#ctx0" brushRef="#br0" timeOffset="11830.55">12929 3032,'19'0,"0"0,-1 0,1 0,-1 19,-18 0,0 18,19-19,-19 20,19-1,-19-19,18 20,-18-20,19-18</inkml:trace>
  <inkml:trace contextRef="#ctx0" brushRef="#br0" timeOffset="11976.3">13097 2828,'-19'-37,"19"18,-18 0,18 1,18 18,-18 18</inkml:trace>
  <inkml:trace contextRef="#ctx0" brushRef="#br0" timeOffset="12520.31">13357 3200,'0'0,"19"18,18-18,-18 19,-1-38,20 1,-1-1,-19-18,20 18,-20-18,-18 19,0-20,0 20,-37 18,18 0,-18 0,0 18,18 1,1 0,-1 18,19-19,19 20,-1-38,20 18,-20 1,38-19,-19-19,-18 19,18-18,-18-1,-1 19,-18-19,19 38,-19 0,-19 18,38 0,-19 19,0 18,0 19,0 0,0-18,0-20,0 1,-19-18,1-20,-20 1,1-19,0-19,0 1,0-20,18 1,0-19,19 19,0-19,38 0,-1 1,19 17,-1-17</inkml:trace>
  <inkml:trace contextRef="#ctx0" brushRef="#br0" timeOffset="12832.48">13897 3256,'0'0,"18"0,1 0,0 0,-19-19,18 0,19 1,-18-1,0-18,-1 18,1-18,-19 19,0-20,-19 20,1 18,-1-19,-18 38,0-1,18 1,-18 18,37-18,-19 18,38 0,-1 0,1-18,18 0,0-19,1 0,17 0,-17-19</inkml:trace>
  <inkml:trace contextRef="#ctx0" brushRef="#br0" timeOffset="13408.54">14343 3051,'0'0,"19"-19,-19 1,0-1,-19 19,19 19,-18-1,-20 1,20 18,-1 0,1 1,18-1,0-19,18 1,-18 0,19-1,-1-18,1-18,18-1,-18 0,-19 1,19-19,-19-1,0 20,0-19,0 18,0 0,18 1,1-1,-1 38,20-19,-20 18,1-18,18 19,-18 18,-19-18,18-1,-18 20,0-20,-18 1,18-1,0 1,-19-38,19 1,19-1,-19-18,18 0,1 0,-1-1,1 1,0 19,-19-1,18 19,1 19,-1-1,1 1,0 18,-1 0,1-18,-1 18,1-18,18-1,0-18</inkml:trace>
  <inkml:trace contextRef="#ctx0" brushRef="#br0" timeOffset="13807.82">15348 2642,'0'0,"-19"-19,-18 19,18 0,-18 19,19 18,-1 0,0 19,38 18,-19-18,19 19,-1-20,1 1,-1-19,1 1,-19-20,0 1,19-1,-19-36,18-1,-18-18,19 18,0-18,-1 0,19 18,-18 1,18-1,-18 19,18 19,-18-1,-1 1,1 0,-1 18,-18-19,19 1,-19 0</inkml:trace>
  <inkml:trace contextRef="#ctx0" brushRef="#br0" timeOffset="14304.1">15925 3032,'0'0,"0"-18,0-1,-38 1,20 36,-19 1,18-1,-18 1,37 0,-19 18,38-19,-19 1,18-19,1 0,0 0,-1-19,1 1,-19-19,0-1,-19 20,19-19,-18 18,18 0,-19 1,38-1,-1 1,19 18,1-19,17 19,-17-19,17 1,-17 18,-20-37,1 18,-1 0,-18-18,0 19,0-1,-18 19,18-19,0 38,0 0,-19 18,19 0,19 0,-19 19,0 0,18 0,-18-1,19-17,-19-1,19 0</inkml:trace>
  <inkml:trace contextRef="#ctx0" brushRef="#br0" timeOffset="14568.34">16371 3107,'0'0,"19"-19,-1 1,20-20,-1 1,0 0,-18 0,18 18,0-18,-37 18,19 19,-38-18,0 36,-18-18,19 19,-20 18,1-18,19 18,-1 19,38-19,-1-18,19 18,19-19,19 1,18-19</inkml:trace>
  <inkml:trace contextRef="#ctx0" brushRef="#br0" timeOffset="16256.01">12520 3423,'0'0,"-18"0,36 0,1 19,-1-1,20 1,-20-1,19 1,1 0,17-1,-17 1,17-19,-17 18,17-18,1 0,-19-18,19-1,-19 1,19-20,-19 20,1-1,18 1,-19 18,-19-19,38 19,-19 19,1-1,-1 1,0-1,0 1,0 0,1 18,-20-19,1 1,-1-19,1 19,0-19,-1 0,1-19,-1 0,38 1,-19-1,38-18,-19 18,18 1,0 18,1-19,-1 38,-18-1,19 1,-20 0,1-1,0 19,-19-18,19 0,-19-1,19-18,-19 0,19-18,-19-1,19 0,-19-18,0 0,1 18,-1-18,-19 19,20-1</inkml:trace>
  <inkml:trace contextRef="#ctx0" brushRef="#br0" timeOffset="41952.1">15478 3330,'19'0,"-1"19,1-19,0 18,-1 1,19-1,-18-18,0 19,18-19,0 19,-18-38,18 19,19 0,-19-19,19 1,-19-1,19 1,-19-1,0 0,0 19,0-18,1 18,-1 0,0 18,0 1,0 0,1 18,-20-19,20 1,-1 0,-19-1,1 1,0-1,-1-18,-18-18,19-1,-1 1,1-1,0 0,18 1,-19-1,1 19,18 0,0 0,1 19,-1-1,0-18,-18 19,18-19,0 19,-18-19,18 0,-19-19,20 0,-20 19,19-18,-18-1,0-18</inkml:trace>
  <inkml:trace contextRef="#ctx0" brushRef="#br0" timeOffset="68048.4">6679 4576,'0'0,"-19"0,19-18,0-1,0 1,0 36,0 1,19 18,-1 0,-18 19,0 0,19 0,-19 18,18-37,-18 19,0-19,19-18,-19 0,0-38,0-18,0 0,0-19,19 0,-1-19,1 20,-1-1,1 0,18 19,-18 0,0 18,-1 0,1 38,18 0,-37 18,19 0,-1 0,1 19,-19 0,18-19,1 0,0 1,-1-20,1 1,-1-19,20 0,-20-37,1 18</inkml:trace>
  <inkml:trace contextRef="#ctx0" brushRef="#br0" timeOffset="68247.62">6344 4037,'0'0,"-75"-19,1 1,18 18,19 0,0 0,18 37,1-18,36 18,-18 0,19 0,-1 0</inkml:trace>
  <inkml:trace contextRef="#ctx0" brushRef="#br0" timeOffset="68400.28">6846 4018,'0'0,"75"-37,-20 19,-17 18,-1 18,-37 1,0 18,0 19,0-19</inkml:trace>
  <inkml:trace contextRef="#ctx0" brushRef="#br0" timeOffset="69136.55">10548 4967,'0'0,"0"-18,0-1,19 19,-19 37,0 0,0 1,18-1,-18 19,0-19,0 19,0-38,19 19,-19-18,0-38,19-18,-19 0,18-19,1-18,18 18,-18 19,-1 0,1-1,-1 38,20 0,-38 38,18-1,1 0,-1 0,-18 0,19 1,-19-20,0 1,19-38,-19-18,18 0,1-19,-1 0,1 19,0 0,-1 0,19 18,-18 19,0 0,18 19,-18 18,18 0,-19 19,20-19,-20 0,1-18,-1 18,-36-37</inkml:trace>
  <inkml:trace contextRef="#ctx0" brushRef="#br0" timeOffset="69343.83">10288 4372,'0'0,"-75"-19,20 1,17-1,1 0,19 38,18 0,18-1,1 1,-1 18,1-18</inkml:trace>
  <inkml:trace contextRef="#ctx0" brushRef="#br0" timeOffset="69507.36">11088 4260,'0'0,"74"-18,-18-1,-19 19,-18 19,-1-19,-36 37,-1 0,-18 19</inkml:trace>
  <inkml:trace contextRef="#ctx0" brushRef="#br0" timeOffset="71832.32">10809 6176,'-19'-18,"19"-1,-19 19,19 19,0-1,0 1,-18 0,18-1,0 1,0-1,0 1,-19 0,19-1,0 1,0 18,0-18,0-1,0-36,19-1,-19-18,18 0,-18-1,0-17,19-1,-19 19,19-1,-1 1,-18 19,19-1,-1 0,1 19,0 19,-19 0,18 18,-18 0,19 19,-19-19,18 0,-18 0,0 1,0-20,0 1,19-1,-19-36,0-1,19 1,-19-20,18 1,-18 0,19-19,-1 38,1-20,-19 20,19-1,-1 19,-18 19,19-1,0 20,-19-1,18 0,1 0,-19 0,18-18,1 0,0-1,-1-18,19 0,1 0,17-18,-17-20</inkml:trace>
  <inkml:trace contextRef="#ctx0" brushRef="#br0" timeOffset="72464.28">11720 6121,'0'0,"-18"-19,18 0,0 1,18 55,19-18,1 18,36 0,-18-18,18 18,1-19,-1 1,-18-19,0 0,-19 0,0 0,-18 0,-38 0,-18 19,0-1,-19 1,-19-1,20 1,-1 18,0-18,0-1,19 1,18 0</inkml:trace>
  <inkml:trace contextRef="#ctx0" brushRef="#br0" timeOffset="72920.84">12706 6139,'0'0,"37"-18,1-1,-1 19,-19 0,-36 37,18-18,-19 37,19-19,0 0,0 19,0-38,-18 20,18-20,0 1,-19-38,19-18,19 0,-19-19,18 0,-18 0,19 1,-1 17,20 1,-20 19,1-1,-1 19,1 0,0 19,18 18,-19 0,-18 19,19 0,0-19,-1 19,-18-38,19 19,18-18,-18-19,18 0,0 0,0-37</inkml:trace>
  <inkml:trace contextRef="#ctx0" brushRef="#br0" timeOffset="74280.28">15236 6028,'-18'-19,"-1"0,19 1,-19 18,1 0,18-19,-19 19,19 19,0-1,0 1,0 18,0 0,0 1,19-1,-19 0,0 0,0-18,0 18,0-18,0-1</inkml:trace>
  <inkml:trace contextRef="#ctx0" brushRef="#br0" timeOffset="74703.81">15292 5748,'0'0,"-37"-37,0 19,-19-1,19 19,-19 0,0 19,0 18,0 19,1 0,17 37,1 0,0 0,18 0,1 0,36 0,1-19,18-18,0 0,38-19,-1-19,1-36,18-1,-19-18,0-37,1-1,-38-18,0 0,-18 0,-19 0,-19 19,1-1,-19 1,-1 37,-18-1,1 20,17-1,1 19,19 19,-1-1</inkml:trace>
  <inkml:trace contextRef="#ctx0" brushRef="#br0" timeOffset="75200.25">16018 6232,'37'0,"0"-18,0-1,0 0,1-18,-1-19,0 19,19-19,-38 1,20-1,-38 19,0-19,-19 18,19 20,-19-1,1 19,-1 0,1 19,-1 18,19 19,0 18,0 1,0-1,19 1,-19-1,0-18,18-19,-18-18,0 18,0-56,19-18,-19-19,37 0,-18 1,18 17,0 1,0 0,1 37,17 0,-17 19,-1 18,-19 0,20 19,-20-19,19 19,-18-19</inkml:trace>
  <inkml:trace contextRef="#ctx0" brushRef="#br0" timeOffset="75888.27">17097 6176,'18'-37,"1"0,-1 0,-36 18,-1 19,1 0,-20 19,20-1,-19 20,-1-1,20 0,18-18,0 18,18-37,20 0,-20-19,1-18,-1 0,1 0,-19-1,0 1,0 0,0 18,19 1,-19-1,37 19,0-18,0 18,19-19,0 0,0 19,-19-18,0-1,-18-18,-1 18,-18 1,-18-1,18 0,-19 1,0 18,1 0,-1 18,1 20,-1 18,19-1,-19 20,19-1,-18 19,36-18,-18-1,19-18,0-19,18 0,0-18,0-19,19 0,19-37,-20-19,1 0,-19 0,1-18,-20 18,1 0,-1 19,-36 0,-19 37,18 18,-18 20,18 17,1 1,-1 0,38 0,18-19,19-18,-1-1</inkml:trace>
  <inkml:trace contextRef="#ctx0" brushRef="#br0" timeOffset="76648.38">18827 5953,'0'0,"-19"-18,1 18,-1 0,19 37,19-19,18 20,0-1,19 0,18 0,-18-18,18-1,-18-18,0 0,-19 19,0-19,-18 0,-38 0,1 19,-19-1,-19 1,0 18,0-18,19 18,-19 0,19-18,18 18,1-19,-1-18</inkml:trace>
  <inkml:trace contextRef="#ctx0" brushRef="#br0" timeOffset="76880.36">20055 5823,'0'0,"37"-19,0 1,-18-1,-19 38,0-1,0 1,0 37,0 0,0 18,18-18,1 0,-19 18,18-37,1 0</inkml:trace>
  <inkml:trace contextRef="#ctx0" brushRef="#br0" timeOffset="77328.3">21301 5767,'0'0,"-19"-37,1 18,-1 19,-18 0,18 19,1 18,-19 19,18 18,19 1,-19 18,38-19,-19 1,19-20,-19-17,0-1,-19-37</inkml:trace>
  <inkml:trace contextRef="#ctx0" brushRef="#br0" timeOffset="77520.63">21078 5972,'0'0,"18"-75,1 20,-19-1,37 18,0 20,19-1,19 19,-20 19,1-1,0 1,-19 18,-37 1,0 17,-37-17,0-1,-19 0,19-18</inkml:trace>
  <inkml:trace contextRef="#ctx0" brushRef="#br0" timeOffset="77704.58">21636 5935,'0'0,"37"18,-18-18,-19 19,0-1,-19 20,19-1,-19 0,19 0,0 0,0-18,0 18,19-37</inkml:trace>
  <inkml:trace contextRef="#ctx0" brushRef="#br0" timeOffset="77823.23">21785 5767,'0'0,"-19"-56,19 19,-18 18,18 1,-19-1,19 38,19-1</inkml:trace>
  <inkml:trace contextRef="#ctx0" brushRef="#br0" timeOffset="78319.73">21971 6065,'0'0,"37"18,0-18,19-18,-19-1,19-18,-19 18,0-18,1 0,-38 18,-19 1,-18 18,0 0,-38 18,19 1,19 37,0 0,18-1,19 20,19-1,0 1,18-20,0 20,-18-19,18-19,-19 0,-18-18,0-1,-18-18,-1 0,1-37,18 0,0-19,18-18,1 18,18-19,19 20,-19-1,0 0,0 19,1 0,-20 18,1 0,-38 38,1 18,-20 0,20 1,18 17,0-17,18-1,1 0,37-18,0-19</inkml:trace>
  <inkml:trace contextRef="#ctx0" brushRef="#br0" timeOffset="78871.12">22938 6121,'0'0,"0"-38,0 20,-18-19,-1 18,-18 19,0 0,-1 0,1 19,0-1,0 19,-1-18,20 18,18-18,0 18,18-37,1 19,0-19,18 0,-19-19,1 0,0-18,18 19,-18-20,18-17,-37 36,18 0,1 19,0 0,-1 19,19 0,-18 18,0-19,-1 20,-18-20,19 19,-19-18,18 0,-18-38,19-18,-19 0,19-1,-1 1,1 0,18 18,-18 1,18-1,0 19,-18 0,18 19,-19-1,1 20,0-20,-1 19,-18 1,19-20,-1 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8T05:28:13.691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7367 10623,'0'0,"0"-19,0 0,-19 38,1 0,18-1,0 19,-19 1,19-20,0 19,19 1,-19-20,0 19,0-18,0 0,18-38,-18-18,0 0,19-1,-19 1,0-19,19 19,-19 0,18 0,-18 18,19 1,-19-1,0 0,18 38,1-19,-19 37,19 0,-1 1,-18 36,19-18,-19 0,18-19,-18 19,0-19,19-19,-19 1,0 0,19-1,-1-18,1-18,-1-1,20 0</inkml:trace>
  <inkml:trace contextRef="#ctx0" brushRef="#br0" timeOffset="760.47">7032 10381,'-18'-19,"-1"1,0-1,19 38,19-19,-19 18,19 1,-1-1,1 1,18 18,-18-18,18-19</inkml:trace>
  <inkml:trace contextRef="#ctx0" brushRef="#br0" timeOffset="943.8">7665 10158,'0'0,"18"-38,1 20,-1-1,1 1,-38 36,19 19,0 1,0-1,0 0,0 0</inkml:trace>
  <inkml:trace contextRef="#ctx0" brushRef="#br0" timeOffset="2280.1">8427 10474,'0'0,"-18"-19,18 1,0-1,-19 19,19-19,0 38,-18 0,18 18,-19 19,38-1,-19 1,18 0,-18 0,19 0,-19-19,0 0,0-18,18-1,-18 1,0-38,0-18,19-19,-19 19,19-19,-1 19,1 0,-1 18,1 1,0-1,-1 19,1 0,18 19,0 18,-18 0,18 19,0-19,0 0,1 0,-1-18</inkml:trace>
  <inkml:trace contextRef="#ctx0" brushRef="#br0" timeOffset="3120.95">11088 10548,'0'0,"-19"-18,19-1,-19 38,1-1,18 19,-19 1,19 17,0-17,0-1,0 0,0 0,19 0,-19-18,-19-19,19-37,0 0,0-1,0-17,19-1,-19 0,18 19,-18 18,0 1,19-1,0 38,18-1,-18 19,-1 19,19-19,-18 19,-19-19,19 1,-19-20,18 19,-36-37,18-37,-19 0,19 0,0-19,0 19,0-19,19 19,-1 0,-18 18,37 19,-18-19,0 38,18-19,0 19,0-1,-18 19,-1-18,1 0,-19 18</inkml:trace>
  <inkml:trace contextRef="#ctx0" brushRef="#br0" timeOffset="3320.42">10734 10195,'0'0,"-37"-37,18 18,1 0,18 38,18 0,1-1,0 1</inkml:trace>
  <inkml:trace contextRef="#ctx0" brushRef="#br0" timeOffset="3511.9">11981 10083,'0'0,"37"-18,-19 18,-18 18,0 1</inkml:trace>
  <inkml:trace contextRef="#ctx0" brushRef="#br0" timeOffset="3920.93">12781 10269,'0'0,"0"-18,0-1,-19 0,0 57,19-1,0 0,0 19,0 0,19-19,-19 19,19-19,-19 19,18-19,-18-19,0 20</inkml:trace>
  <inkml:trace contextRef="#ctx0" brushRef="#br0" timeOffset="4167.52">12799 10399,'0'0,"0"-37,0 0,0 0,0 18,19 1,-1-1,20 0,17 1,-17 18,17 0,-17 18,17 1,-17 0,-20-1,-18 1,-18 18,-1-18,-37 18,0-19,-18 20,18-20</inkml:trace>
  <inkml:trace contextRef="#ctx0" brushRef="#br0" timeOffset="5064.55">11720 10120,'0'0,"0"-18,0-1,0 1,-18-1,18 38,-19-19,0 37,19-19,-18 38,-1-19,19 19</inkml:trace>
  <inkml:trace contextRef="#ctx0" brushRef="#br0" timeOffset="6967.54">8762 11757,'0'0,"-37"-18,37-1,-19 19,19 19,19-1,-19 1,0 18,0 0,0 1,19-1,-19 0,0-18,0 18,0-19,0 1,0 0,18-38,-18 0,0-18,19 0,-19-19,18 19,1-19,0 19,-1 0,1 18,-1 1,-18-1,19 19,-19-19,19 38,-1 0,-18-1,19 19,-19 1,18 17,-18-17,19-1,-19 0,19-18,-1-1,1 1,18-1,0-36,1 18</inkml:trace>
  <inkml:trace contextRef="#ctx0" brushRef="#br0" timeOffset="10392.09">9488 11720,'0'0,"-19"0,1-18,18-1,-19 19,0 0,38 0,0 19,-1-1,19 1,19-1,0 1,18 0,1-19,-1 18,-18-18,0 19,-19-19,0 0,-18 18,0-36,-1 36,-36-18,-1 0,-18 19,-1 0,1-19,-19 18,19 1,-19-1,19 1,0 0,0-19,0 18,-1 1,20-19,-19 18,18 1,0-19,1 0,-1 0</inkml:trace>
  <inkml:trace contextRef="#ctx0" brushRef="#br0" timeOffset="10751.33">10102 11981,'0'0,"18"0,-36 18,-19 1,18-19,-18 18,-19 20,19-20,-19 1,-19 18,20-18,17-1,-17 1,17 0,20-19,-1 18,1-18,18 19,0-38,18 19,1 0</inkml:trace>
  <inkml:trace contextRef="#ctx0" brushRef="#br0" timeOffset="11656.53">10771 11776,'0'-19,"0"1,-18 18,18-19,-19 38,38-1,-19 1,0 0,0-1,0 19,18 1,-18-20,0 19,0-18,0 0,0-1,0 1,-18-19,18-19,-19 1,19-1,-18-18,18 0,0 18,0-18,18 0,-18 18,19 0,-1-18,1 19,18 18,-18-19,18 19,0 0,-18 0,18 19,-18-1,-1 1,1-1,-1 20,-18-20,19 19,-19 1,0-20,0 1,0-1,0 1,0-38,-19 1,19-1,0-18,0 18,0-18,19 0,-19 18,19 1,-1-1,1 1,0-1,18 19,0 0,-18 19,18-1,0 1,-18-1,-1 1,-18 18,19-18,-19 18,-19-18,19-1,-18 1,18-1</inkml:trace>
  <inkml:trace contextRef="#ctx0" brushRef="#br0" timeOffset="17695.96">13041 11813,'0'0,"0"-18,19 36,-1 19,19-18,-18 18,18-18,0 18,-18-18,18-1,1 1,-20-19,38 0,-19-19,19-18,18 0,19-19,19-18,18-1,0-18,19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1-03-16T04:58:00.217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10306 10455,'0'0,"-18"-18,-1-1,1 0,-1 1,0 18,19 18,-18 1,18 18,-19 0,19 19,-18 0,18 0,0 0,18-19,-18 0,0-18,19-1,-1-36,1-20,0-17,-1-1,1-19,-1 20,1-1,0 0,-1 19,1 0,-19 18,18 0,1 38,18 18,-18 0,-1 1,1 17,18-17,-18-1,-1 0,1-18,0-1,18 1,0-38,-18 1,-1-1</inkml:trace>
  <inkml:trace contextRef="#ctx0" brushRef="#br0" timeOffset="776.7">11330 10474,'0'0,"-38"0,1-19,19 19,-1-18,56 18,19 0,0 0,0 0,-1 0</inkml:trace>
  <inkml:trace contextRef="#ctx0" brushRef="#br0" timeOffset="912.37">11441 10530,'-56'18,"19"1,-19-1,38-18,-1 19,56-19,1 0,36 0,0 0</inkml:trace>
  <inkml:trace contextRef="#ctx0" brushRef="#br0" timeOffset="1857.35">12706 10399,'0'0,"0"-37,-18 19,-1-1,19 0,-19 1,1 18,18 18,0 1,0 37,18-19,-18 0,0 0,19 1,-19-20,19 1,-19-1,-19 1,19-38,0 1,-19-19,19-1,-18 1,18 0,18 0,-18 0,0 18,0 0,0 1,19 18,-19-19,19 19,-1 0,-18 19,19-19,-1 18,1 1,0 0,-19-1,18 19,1 1,-1-1,1-19,0 20,-1-20,-18 1,19-19,-1 0,1-19,0-18,-1 0,1 0,-1-19,20 19,-20-1,1 1,-1 19,-18-1,19 19,0 0,-1 19,1 18,-1 0,1 0,0 0,18 1,-18-1,18 0,0-18,19-19,0-19,-1 0,20-18,-19 0</inkml:trace>
  <inkml:trace contextRef="#ctx0" brushRef="#br0" timeOffset="3527.89">9302 9897,'-19'-19,"19"38,0 0,0-1,19 1,-1-1,1-18,0-18,18-19,19-1,-1-36,1 18,-19-18,19-19,-37 18,-1 1,-18 18,-18 19,-1 0,1 18,-1 1,0 36,1 1,-1 37,19 18,0 0,19 19,-1 0,20 0,-20-18,19-19,-18-1,0-17,-19-20,18-18,1 0,-19-18,18-38,1 0,0 0,18 0,-19 1,1 17,0 20,18-1,-19 38,20-1,-1 1,0 37,0-19,1 19,-1-19,0-18,0-1</inkml:trace>
  <inkml:trace contextRef="#ctx0" brushRef="#br0" timeOffset="4320.07">10455 9748,'0'0,"0"-56,0 38,-18-19,-1 18,0 19,1 37,-1-18,1 18,-1 0,38 0,-19-18,18 0,1-19,-1 0,1-19,-19-18,19 0,-38-1,19 1,-19 0,19 18,19-18,18 19,0-1,19 19,-19-19,1 19,-1-18,-19-1,1 1,-19-1,0-18,-19 18,1 1,-1-1,1 19,18-19,-19 38,19 0,0 36,0 1,0 19,0 18,19 0,-1 0,1-19,-1-18,1 0,18-38,0 1,-18-19,18-19,0 1,1-38,-1-19,-19 20,1-20,-19 19,0 1,0 17,0 20,-19-1,19 38,-18-1,18 20,18-1,-18 0,19 0,0-18,-1-1,19-36,1-1,-1-18,0 0,-18-19,-1 19,-18 0,19 18,-19 0,0 1,0 36,19 1,18 18,0 0,19 1,-19-1,0 0,0 0,-37 0,0 1,-18-1,-1 0</inkml:trace>
  <inkml:trace contextRef="#ctx0" brushRef="#br0" timeOffset="4808.42">13171 9488,'0'0,"0"-19,0 1,0 36,0 19,0 1,19 17,-19 1,0 0,0 0,18-38,-18 20,-18-20,18-36,-19-1,1-18,-1-19,0 0,1-18,18-1,0 1,0 18,18 0,1 38,18-19,-18 18,18 19,-18 19,-1-1,1 19,-19 1,0-1,0 19,-19-19,1 0,18 0</inkml:trace>
  <inkml:trace contextRef="#ctx0" brushRef="#br0" timeOffset="4967.36">13581 9451,'0'0,"37"-19,-19 19,1-19,0 19,-19 19,18 0,-18-1,0 1,19 18,-19-18</inkml:trace>
  <inkml:trace contextRef="#ctx0" brushRef="#br0" timeOffset="5096.02">13692 9283,'0'0,"-18"-18,-1-1,38 19</inkml:trace>
  <inkml:trace contextRef="#ctx0" brushRef="#br0" timeOffset="6336.37">13785 9655,'0'0,"19"0,-1 0,20-18,-20-20,1 20,-1-19,1-1,-19 1,0 19,-19-1,1 19,-19 0,18 19,-18-1,18 19,19 19,0-19,19 19,18 0,0-19,19 0,-19 19,0-19,-18-18,-19 18,0 0,-19-18,1 0,-1-19,1 0,-20 0,38-19,0-18,0 0,38-19,-20 0,38 0,-19 0,0 1,1 17,-1 1,-19 0,1 18,0-18,-38 19,0 18,1 18,-1 1,1 18,-1 0,0 19,19 0,0-19,19 0,0 0,18-18,0 0,19-38,0 0,0 1,-1-19,-17-1,-1-17,-19 17,1-17,-19 17,-19 20,1-1,-19 19,18 0,-18 37,18-18,19 37,-18-19,18 0,18 0,1-18,18 0,0-1,-18-36,18-1,-18 0,18-18,-37-19,18 19,-18 19,19-20,-19 20,19-1,18 1,-19 18,20 0,-20 18,1 19,-19 1,18 17,-18-17,0-1,0 0,0-18,0-1,-18-36,18-1,18-18,-18 0,19-19,18 19,-18-1,-1 1,1 19,0-1,-1 19,1 0,-1 37,1-18,0 18,-19 0,18-18,19 18,-18-37,18 0,0-19,1 1,-20-19,19-1,-18 1,0-19,-1 38,-18-19,19 18,0 19,-19 19,18 18,19-19,-18 38,0-19,-1 1,1-1,-1-19,-36 20,-1-20,-18 1</inkml:trace>
  <inkml:trace contextRef="#ctx0" brushRef="#br0" timeOffset="8991.44">3721 8688,'0'0,"-19"0,0 0,1-19,36 19,20-37,36 0,19 0,19-19,37-19,18 1,38-19,18 19,0-19,-18 18,-1-18,-55 37,-19 0,-37 1,-18 17,-19 20,-19-1,0 1,-18-1</inkml:trace>
  <inkml:trace contextRef="#ctx0" brushRef="#br0" timeOffset="9274.54">5804 7553,'0'0,"-18"-19,-1 19,0 0,19-18,19 18,18 0,19-19,19 19,-1-18,-18 18,18 0,-18 0,-19 18,0-18,-18 19,0-1,-19 20,0-1,-19 0,19 19,-19 0,-18-1</inkml:trace>
  <inkml:trace contextRef="#ctx0" brushRef="#br0" timeOffset="9913.09">8130 8967,'0'0,"-37"18,18-18,19-37,37 0,0-19,19 0,37-37,-18 0,18 0,-19-18,0 18,1-19,-38 38,0-1,0 20,-18-1,-19 37,19-18</inkml:trace>
  <inkml:trace contextRef="#ctx0" brushRef="#br0" timeOffset="10216.19">8595 8000,'0'0,"-19"0,1-19,-1 0,38 19,-1-18,19-20,1 20,36-1,-18-18,18 0,-18 0,0-1,-19 20,-18-1,-1 1,1 18,-19 18,0 1,-19 18,19 0,0 19,0 0,0 0</inkml:trace>
  <inkml:trace contextRef="#ctx0" brushRef="#br0" timeOffset="10703.3">11627 8483,'0'0,"0"-18,19-20,-19 1,18 0,1-37,0 18,-1-19,1 1,18-19,-18 0,18 0,-19 18,1 20,0-1,-1 19,-18 18</inkml:trace>
  <inkml:trace contextRef="#ctx0" brushRef="#br0" timeOffset="11016.47">11404 7981,'0'0,"-37"0,18 0,1 0,-1-19,38 1,-19-20,37 20,-19-38,20 19,-1 0,0-19,0 19,0-1,1 1,-20 19,19 18,1 0,-1 18,0 19,0 19,19 0,0 0,0 0,-1-1,1-17</inkml:trace>
  <inkml:trace contextRef="#ctx0" brushRef="#br0" timeOffset="11863.68">13767 8223,'0'0,"-19"0,0 0,38-19,0 1,-1-20,19 1,1-19,-20 1,1-20,18 1,-18-1,-1-18,1 0,-19 0,18 19,-18 18,0 19,0 0,0 18,0 0,0 38,0 18,0 0,0 19,0 0,0-19,19 19,-19 0,0-19,0 19,0 0,0-1,0 1,0 0,0-19,0 1,0-20,0 1</inkml:trace>
  <inkml:trace contextRef="#ctx0" brushRef="#br0" timeOffset="12256.35">14027 7330,'0'0,"0"-56,0 19,0 18,-19-18,19 18,-18 38,-1 0,-18 18,18 0,-18 0,19 0,-1 1,0-20,1 1,55-56,-18-1,36 1,1 0,0 0,0 0,0 18,-1 19,-17 19,-1-1,19 38,-19 0,0 18,0 1</inkml:trace>
  <inkml:trace contextRef="#ctx0" brushRef="#br0" timeOffset="12647.78">16315 7534,'0'0,"-37"-18,0-1,0 1,-1-1,1 19,19 0,-20 19,20 18,-1 19,1-1,18 20,0 18,18-19,1 19,-1-18,1 18,0-19,-1-18,-18 0,19-38,-1 1</inkml:trace>
  <inkml:trace contextRef="#ctx0" brushRef="#br0" timeOffset="13000.3">16129 7702,'0'0,"-18"-56,-1 0,19 19,-19 0,19 18,-18 19,-1 0,1 19,-20 18,1 0,-19 19,19-19,0 0,-19 1,38-1,-1-37,0 18,19-36,19-1,0 1,18-38,0 19,19-19,0 19,-1-1,1 20,-19 18,19 18,-19 1,19 18,0 0,-19 19,19 0,19 0</inkml:trace>
  <inkml:trace contextRef="#ctx0" brushRef="#br0" timeOffset="13537.51">19199 7516,'0'0,"-19"-37,19-1,-18 1,-1 19,19 36,0 1,0 37,0-1,19 1,-19 19,18-1,-18-18,19 0,-19-19,18 0</inkml:trace>
  <inkml:trace contextRef="#ctx0" brushRef="#br0" timeOffset="13888.58">19236 7534,'0'0,"-19"-37,1 0,-1 0,1 37,-20 0,20 18,-19 20,18-1,-18 0,18 19,1-19,-1 19,19-38,-19 1,19 0,19-38,0-18,-1 0,1-19,18-19,0 20,0-1,1 19,17-1,1 20,0 36,-19 1,19 18,0 19,0 0,-1 18,1-18</inkml:trace>
  <inkml:trace contextRef="#ctx0" brushRef="#br0" timeOffset="17640.72">18231 10492,'0'0,"-37"-18,19-1,-1-18,0 18,1 19,18 19,0 0,0 36,0-17,0 17,0 1,0-19,0 1,0-20,0 1,0-1,0-36,0-1,18-18,-18-19,0 0,19-18,0 18,-1 19,1 0,-19 0,18 18,1 19,0 0,18 37,-19-18,20 18,-20-18,1 18,-1-19,1 1,0 0,-1-38,1 0,-19-18,18 0,1 0,0 0,-1-1,1 20,0-1,-1 1,1 18,-1 18,1 1,0 18,-1 0,1 0,-1 1,-18-1,19 0,0-18,-1-1</inkml:trace>
  <inkml:trace contextRef="#ctx0" brushRef="#br0" timeOffset="17920.66">18976 10362,'18'-56,"1"19,-19 0,0 18,18 19,20 0,17 19,1-19,19 19,18-1,0-18,0 0,-19 19,1-19,-20 0,-17 18,-20-18,-18 19,-18 0,-1-1,-37 1,19-1,-19 1,0 0,19-1,0 1</inkml:trace>
  <inkml:trace contextRef="#ctx0" brushRef="#br0" timeOffset="18304.3">20241 10232,'55'-19,"-17"1,-1 18,-19 0,-18 18,0 20,-18-1,18 0,-19 19,19-19,0-18,-18-1,18 1,0-56,0 18,18-37,1 19,-1-19,20 0,-1 1,0 17,0 20,0-1,19 38,-18-19,-20 37,19 0,-18 0,0 1,-1 17,1-17,-1-1</inkml:trace>
  <inkml:trace contextRef="#ctx0" brushRef="#br0" timeOffset="18696.26">18157 11367,'0'0,"-74"18,36 1,38 0,38-19,36-19,56 0,19 19,56-18,18-19,37 18,19-18,19 0,0-1,-1 1,-18 0,-37 0,-37 18,-38 0,-55-18,-38 19,-36-1</inkml:trace>
  <inkml:trace contextRef="#ctx0" brushRef="#br0" timeOffset="19480.23">19143 10288,'0'0,"-19"-19,1 19,18-18,-19 18,38 0,-1 18,20-18,-1 0,37 19,1-19,18 18,0-18,18 0,-18 19,19-19,-38 19,-18-19,0 0,-37 18,-19 1,-19-1,-18 1,0 0,-19 18,-19-19,20 20,-20-1,19 0,-18-18,18 18,0-19,0 1,19 0,0-19,0 18,18-18,19 19,-18-19,18-19,18 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25-12-2022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146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6130DD-32EB-4721-81EC-BC5717B4C7A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99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966C-38A1-4CF2-B35C-BBBAEAACBDFD}" type="datetime1">
              <a:rPr lang="en-US" smtClean="0"/>
              <a:t>12/25/2022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4AE4-15D6-47AD-B5C7-3452AA03BE45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G SUGANYA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FE5D-29A2-4711-BCF5-350D1A46B461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G SUGANYA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73915-5220-4D5E-8BEA-752ECE9E7C5B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Dr G SUGANYA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7D3E-9371-4FCE-9DE6-AFF22179471F}" type="datetime1">
              <a:rPr lang="en-US" smtClean="0"/>
              <a:t>12/25/2022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G SUGANYA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EE3D7-A6F8-48B8-BA38-5556FD604A55}" type="datetime1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G SUGANYA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CB9F3-3C90-4372-932D-6D731D6F21BD}" type="datetime1">
              <a:rPr lang="en-US" smtClean="0"/>
              <a:t>12/25/2022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G SUGANYA VIT Chennai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4054-AA7A-442E-A395-E0765EEB83A9}" type="datetime1">
              <a:rPr lang="en-US" smtClean="0"/>
              <a:t>12/25/2022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G SUGANYA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0DA2D-5274-417B-8603-85185278EE33}" type="datetime1">
              <a:rPr lang="en-US" smtClean="0"/>
              <a:t>12/25/2022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G SUGANYA VIT Chennai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1F1FC-5D89-4179-9367-D2DF5558C66B}" type="datetime1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G SUGANYA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9D302-0FC8-49E7-930A-941CFD135825}" type="datetime1">
              <a:rPr lang="en-US" smtClean="0"/>
              <a:t>12/25/2022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 G SUGANYA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C5C66CF-31CB-4B4A-BCDF-A4C18FF14BF2}" type="datetime1">
              <a:rPr lang="en-US" smtClean="0"/>
              <a:t>12/25/2022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Dr G SUGANYA VIT Chennai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customXml" Target="../ink/ink18.xml"/><Relationship Id="rId4" Type="http://schemas.openxmlformats.org/officeDocument/2006/relationships/image" Target="../media/image18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emf"/><Relationship Id="rId5" Type="http://schemas.openxmlformats.org/officeDocument/2006/relationships/customXml" Target="../ink/ink25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4.jpe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3.xml"/><Relationship Id="rId10" Type="http://schemas.openxmlformats.org/officeDocument/2006/relationships/image" Target="../media/image10.emf"/><Relationship Id="rId4" Type="http://schemas.openxmlformats.org/officeDocument/2006/relationships/image" Target="../media/image5.jpeg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4.jpeg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customXml" Target="../ink/ink6.xml"/><Relationship Id="rId10" Type="http://schemas.openxmlformats.org/officeDocument/2006/relationships/image" Target="../media/image6.emf"/><Relationship Id="rId4" Type="http://schemas.openxmlformats.org/officeDocument/2006/relationships/image" Target="../media/image5.jpeg"/><Relationship Id="rId9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customXml" Target="../ink/ink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customXml" Target="../ink/ink10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4.jpeg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1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168281"/>
            <a:ext cx="4724400" cy="87946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7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Dr G SUGANYA VIT Chennai</a:t>
            </a:r>
            <a:endParaRPr lang="en-US" dirty="0"/>
          </a:p>
        </p:txBody>
      </p:sp>
      <p:sp>
        <p:nvSpPr>
          <p:cNvPr id="6" name="AutoShape 8" descr="Toma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Tomat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 descr="Tomat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 descr="Tomato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615" y="601915"/>
            <a:ext cx="2747034" cy="1752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429000" y="1733550"/>
            <a:ext cx="2830551" cy="171688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Can you draw Finite Automata?</a:t>
            </a:r>
          </a:p>
        </p:txBody>
      </p:sp>
      <p:pic>
        <p:nvPicPr>
          <p:cNvPr id="1030" name="Picture 6" descr="Panda, Confused, Questions, Shru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471071"/>
            <a:ext cx="310515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n 2"/>
          <p:cNvSpPr/>
          <p:nvPr/>
        </p:nvSpPr>
        <p:spPr>
          <a:xfrm>
            <a:off x="460375" y="3562350"/>
            <a:ext cx="2511425" cy="1295400"/>
          </a:xfrm>
          <a:prstGeom prst="sun">
            <a:avLst>
              <a:gd name="adj" fmla="val 15232"/>
            </a:avLst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Pumping Lemma</a:t>
            </a:r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Automata 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08600" y="60120"/>
              <a:ext cx="8733600" cy="4708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240" y="50760"/>
                <a:ext cx="8752320" cy="47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251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So…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84600" y="127080"/>
              <a:ext cx="5632560" cy="30142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240" y="117720"/>
                <a:ext cx="5651280" cy="303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2929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Pumping lemma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123950"/>
            <a:ext cx="8001000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Let ‘L’ be a regular language. Then there should exists a DFA ‘D’ with ‘n’ states.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Take a word, ‘w’.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If |w|&gt;=n, then, we should be able to divide the string into three parts: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u="sng" dirty="0"/>
              <a:t>W=xyz</a:t>
            </a:r>
            <a:r>
              <a:rPr lang="en-US" dirty="0"/>
              <a:t> where,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y </a:t>
            </a:r>
            <a:r>
              <a:rPr lang="en-US" dirty="0">
                <a:latin typeface="Cambria Math"/>
                <a:ea typeface="Cambria Math"/>
              </a:rPr>
              <a:t>≠ ∊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 Math"/>
                <a:ea typeface="Cambria Math"/>
              </a:rPr>
              <a:t>|</a:t>
            </a:r>
            <a:r>
              <a:rPr lang="en-US" dirty="0" err="1">
                <a:latin typeface="Cambria Math"/>
                <a:ea typeface="Cambria Math"/>
              </a:rPr>
              <a:t>xy</a:t>
            </a:r>
            <a:r>
              <a:rPr lang="en-US" dirty="0">
                <a:latin typeface="Cambria Math"/>
                <a:ea typeface="Cambria Math"/>
              </a:rPr>
              <a:t>| &lt;=n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 Math"/>
                <a:ea typeface="Cambria Math"/>
              </a:rPr>
              <a:t>⍱ </a:t>
            </a:r>
            <a:r>
              <a:rPr lang="en-US" dirty="0" err="1"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&gt;=0,  xy</a:t>
            </a:r>
            <a:r>
              <a:rPr lang="en-US" sz="2400" baseline="30000" dirty="0"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z is also in L.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319400" y="234360"/>
              <a:ext cx="6369480" cy="3985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0040" y="225000"/>
                <a:ext cx="6388200" cy="40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617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55200" y="357840"/>
              <a:ext cx="6367320" cy="4165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960" y="354960"/>
                <a:ext cx="6376680" cy="41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884160" y="200880"/>
              <a:ext cx="7099200" cy="4447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4800" y="191520"/>
                <a:ext cx="7117920" cy="44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078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82840" y="381600"/>
              <a:ext cx="8016840" cy="4326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480" y="372240"/>
                <a:ext cx="8035560" cy="434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8124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01320" y="0"/>
              <a:ext cx="8673480" cy="4587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1960" y="-9360"/>
                <a:ext cx="8692200" cy="46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2629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669600" y="281160"/>
              <a:ext cx="8472600" cy="4373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240" y="271800"/>
                <a:ext cx="8491320" cy="439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2951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944280" y="254520"/>
              <a:ext cx="5485320" cy="4554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4920" y="245160"/>
                <a:ext cx="5504040" cy="457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373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0" y="830520"/>
              <a:ext cx="7849440" cy="41659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821160"/>
                <a:ext cx="7868160" cy="418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243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763560" y="1185480"/>
              <a:ext cx="6356160" cy="3435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200" y="1176120"/>
                <a:ext cx="6374880" cy="34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5987520" y="1895400"/>
              <a:ext cx="2578680" cy="1681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78160" y="1886040"/>
                <a:ext cx="2597400" cy="16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250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33600" y="396881"/>
            <a:ext cx="6172200" cy="879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Infor Introduction</a:t>
            </a:r>
            <a:endParaRPr lang="en-IN" sz="3600" b="1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21480" y="1567080"/>
              <a:ext cx="8740440" cy="3148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120" y="1557720"/>
                <a:ext cx="8759160" cy="316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787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979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6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24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640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0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79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48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777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0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93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33600" y="396881"/>
            <a:ext cx="6172200" cy="8794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What-if ?...</a:t>
            </a:r>
            <a:endParaRPr lang="en-IN" sz="36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850680" y="207720"/>
              <a:ext cx="8057160" cy="4896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1320" y="198360"/>
                <a:ext cx="8075880" cy="49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1302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65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9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01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32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check?...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54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33600" y="396881"/>
            <a:ext cx="6172200" cy="8794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What-if ?...</a:t>
            </a:r>
            <a:endParaRPr lang="en-IN" sz="36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p:pic>
        <p:nvPicPr>
          <p:cNvPr id="3074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55939"/>
            <a:ext cx="2424113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edia.istockphoto.com/photos/male-common-redstart-picture-id1248995366?b=1&amp;k=6&amp;m=1248995366&amp;s=170667a&amp;w=0&amp;h=BM0d6UmmGMoeeqNCTdOoMvQXSYsFPBux9ZzIBmUPca8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213" y="1642465"/>
            <a:ext cx="3129294" cy="210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949040" y="216324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9680" y="2153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502200" y="716760"/>
              <a:ext cx="8626680" cy="4279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2840" y="707400"/>
                <a:ext cx="8645400" cy="42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/>
              <p14:cNvContentPartPr/>
              <p14:nvPr/>
            </p14:nvContentPartPr>
            <p14:xfrm>
              <a:off x="4085280" y="1928880"/>
              <a:ext cx="2726280" cy="2866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75920" y="1919520"/>
                <a:ext cx="2745000" cy="288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63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33600" y="396881"/>
            <a:ext cx="6172200" cy="8794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What-if ?...</a:t>
            </a:r>
            <a:endParaRPr lang="en-IN" sz="36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p:pic>
        <p:nvPicPr>
          <p:cNvPr id="3074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55939"/>
            <a:ext cx="2424113" cy="161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media.istockphoto.com/photos/male-common-redstart-picture-id1248995366?b=1&amp;k=6&amp;m=1248995366&amp;s=170667a&amp;w=0&amp;h=BM0d6UmmGMoeeqNCTdOoMvQXSYsFPBux9ZzIBmUPca8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213" y="1642465"/>
            <a:ext cx="3129294" cy="210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949040" y="2163240"/>
              <a:ext cx="360" cy="3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39680" y="2153880"/>
                <a:ext cx="1908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2156400" y="254520"/>
              <a:ext cx="6282360" cy="21366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47040" y="245160"/>
                <a:ext cx="6301080" cy="21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" name="Ink 1"/>
              <p14:cNvContentPartPr/>
              <p14:nvPr/>
            </p14:nvContentPartPr>
            <p14:xfrm>
              <a:off x="2511360" y="3616560"/>
              <a:ext cx="2585520" cy="797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02000" y="3607200"/>
                <a:ext cx="2604240" cy="8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256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33600" y="396881"/>
            <a:ext cx="6172200" cy="8794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What-if ?...</a:t>
            </a:r>
            <a:endParaRPr lang="en-IN" sz="36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p:pic>
        <p:nvPicPr>
          <p:cNvPr id="3074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t="7253" r="34064"/>
          <a:stretch/>
        </p:blipFill>
        <p:spPr bwMode="auto">
          <a:xfrm>
            <a:off x="1873405" y="1773043"/>
            <a:ext cx="791736" cy="14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t="7253" r="34064"/>
          <a:stretch/>
        </p:blipFill>
        <p:spPr bwMode="auto">
          <a:xfrm>
            <a:off x="2789664" y="1733550"/>
            <a:ext cx="791736" cy="14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t="7253" r="34064"/>
          <a:stretch/>
        </p:blipFill>
        <p:spPr bwMode="auto">
          <a:xfrm>
            <a:off x="3657600" y="1773043"/>
            <a:ext cx="791736" cy="14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t="7253" r="34064"/>
          <a:stretch/>
        </p:blipFill>
        <p:spPr bwMode="auto">
          <a:xfrm>
            <a:off x="4573859" y="1733550"/>
            <a:ext cx="791736" cy="14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t="7253" r="34064"/>
          <a:stretch/>
        </p:blipFill>
        <p:spPr bwMode="auto">
          <a:xfrm>
            <a:off x="5469673" y="1760167"/>
            <a:ext cx="791736" cy="14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t="7253" r="34064"/>
          <a:stretch/>
        </p:blipFill>
        <p:spPr bwMode="auto">
          <a:xfrm>
            <a:off x="6385932" y="1720674"/>
            <a:ext cx="791736" cy="14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53" y="2475842"/>
            <a:ext cx="587650" cy="634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170" y="2554126"/>
            <a:ext cx="532830" cy="575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612" y="2510094"/>
            <a:ext cx="577444" cy="623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68" y="2523314"/>
            <a:ext cx="593475" cy="640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59" y="2540397"/>
            <a:ext cx="593475" cy="640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0397"/>
            <a:ext cx="593475" cy="640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319400" y="2578320"/>
              <a:ext cx="6389640" cy="1534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0040" y="2568960"/>
                <a:ext cx="6408360" cy="155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813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2133600" y="396881"/>
            <a:ext cx="6172200" cy="87946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What-if ?...</a:t>
            </a:r>
            <a:endParaRPr lang="en-IN" sz="3600" b="1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Dr</a:t>
            </a:r>
            <a:r>
              <a:rPr lang="en-US" dirty="0"/>
              <a:t> G SUGANYA VIT Chennai</a:t>
            </a:r>
          </a:p>
        </p:txBody>
      </p:sp>
      <p:pic>
        <p:nvPicPr>
          <p:cNvPr id="3074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t="7253" r="34064"/>
          <a:stretch/>
        </p:blipFill>
        <p:spPr bwMode="auto">
          <a:xfrm>
            <a:off x="1873405" y="1773043"/>
            <a:ext cx="791736" cy="14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t="7253" r="34064"/>
          <a:stretch/>
        </p:blipFill>
        <p:spPr bwMode="auto">
          <a:xfrm>
            <a:off x="2789664" y="1733550"/>
            <a:ext cx="791736" cy="14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t="7253" r="34064"/>
          <a:stretch/>
        </p:blipFill>
        <p:spPr bwMode="auto">
          <a:xfrm>
            <a:off x="3657600" y="1773043"/>
            <a:ext cx="791736" cy="14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t="7253" r="34064"/>
          <a:stretch/>
        </p:blipFill>
        <p:spPr bwMode="auto">
          <a:xfrm>
            <a:off x="4573859" y="1733550"/>
            <a:ext cx="791736" cy="14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t="7253" r="34064"/>
          <a:stretch/>
        </p:blipFill>
        <p:spPr bwMode="auto">
          <a:xfrm>
            <a:off x="5469673" y="1760167"/>
            <a:ext cx="791736" cy="14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t="7253" r="34064"/>
          <a:stretch/>
        </p:blipFill>
        <p:spPr bwMode="auto">
          <a:xfrm>
            <a:off x="6385932" y="1720674"/>
            <a:ext cx="791736" cy="14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53" y="2475842"/>
            <a:ext cx="587650" cy="634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170" y="2554126"/>
            <a:ext cx="532830" cy="575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612" y="2510094"/>
            <a:ext cx="577444" cy="623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68" y="2523314"/>
            <a:ext cx="593475" cy="640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459" y="2540397"/>
            <a:ext cx="593475" cy="640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40397"/>
            <a:ext cx="593475" cy="640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066" y="2463311"/>
            <a:ext cx="587650" cy="634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463311"/>
            <a:ext cx="587650" cy="634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368280" y="100440"/>
              <a:ext cx="8439120" cy="4695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8920" y="91080"/>
                <a:ext cx="8457840" cy="471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352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So…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p:pic>
        <p:nvPicPr>
          <p:cNvPr id="40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t="7253" r="34064"/>
          <a:stretch/>
        </p:blipFill>
        <p:spPr bwMode="auto">
          <a:xfrm>
            <a:off x="1377198" y="1679760"/>
            <a:ext cx="791736" cy="14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t="7253" r="34064"/>
          <a:stretch/>
        </p:blipFill>
        <p:spPr bwMode="auto">
          <a:xfrm>
            <a:off x="2293457" y="1640267"/>
            <a:ext cx="791736" cy="14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t="7253" r="34064"/>
          <a:stretch/>
        </p:blipFill>
        <p:spPr bwMode="auto">
          <a:xfrm>
            <a:off x="3161393" y="1679760"/>
            <a:ext cx="791736" cy="14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t="7253" r="34064"/>
          <a:stretch/>
        </p:blipFill>
        <p:spPr bwMode="auto">
          <a:xfrm>
            <a:off x="4077652" y="1640267"/>
            <a:ext cx="791736" cy="14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t="7253" r="34064"/>
          <a:stretch/>
        </p:blipFill>
        <p:spPr bwMode="auto">
          <a:xfrm>
            <a:off x="4973466" y="1666884"/>
            <a:ext cx="791736" cy="14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media.istockphoto.com/photos/tree-hollow-or-tree-hole-it-is-a-semienclosed-cavity-which-has-in-picture-id1193126305?b=1&amp;k=6&amp;m=1193126305&amp;s=170667a&amp;w=0&amp;h=De7RcEC6PsxrJTPiMoGHIVuVKttYOaJNig7fAh9CPU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4" t="7253" r="34064"/>
          <a:stretch/>
        </p:blipFill>
        <p:spPr bwMode="auto">
          <a:xfrm>
            <a:off x="5889725" y="1627391"/>
            <a:ext cx="791736" cy="14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385" y="3137650"/>
            <a:ext cx="587650" cy="634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963" y="2460843"/>
            <a:ext cx="532830" cy="5754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405" y="2416811"/>
            <a:ext cx="577444" cy="6236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461" y="2430031"/>
            <a:ext cx="593475" cy="640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52" y="2447114"/>
            <a:ext cx="593475" cy="640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793" y="2447114"/>
            <a:ext cx="593475" cy="6409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405" y="3196027"/>
            <a:ext cx="587650" cy="634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942" y="2376082"/>
            <a:ext cx="587650" cy="6346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145160" y="147240"/>
              <a:ext cx="7849800" cy="4882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5800" y="137880"/>
                <a:ext cx="7868520" cy="49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3120840" y="1111680"/>
              <a:ext cx="20520" cy="248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1480" y="1102320"/>
                <a:ext cx="39240" cy="2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45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3581400" y="396881"/>
            <a:ext cx="4724400" cy="87946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Automata ?...</a:t>
            </a:r>
            <a:endParaRPr lang="en-IN" sz="2800" dirty="0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6781800" y="4781550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 G SUGANYA VIT Chennai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14400" y="127635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Holes  		-	Symbols on edges		</a:t>
            </a:r>
          </a:p>
          <a:p>
            <a:endParaRPr lang="en-US" dirty="0"/>
          </a:p>
          <a:p>
            <a:r>
              <a:rPr lang="en-US" dirty="0"/>
              <a:t>Pigeons 		-	Symbols in input word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49800" y="80280"/>
              <a:ext cx="8338320" cy="4755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440" y="70920"/>
                <a:ext cx="8357040" cy="47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153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Props1.xml><?xml version="1.0" encoding="utf-8"?>
<ds:datastoreItem xmlns:ds="http://schemas.openxmlformats.org/officeDocument/2006/customXml" ds:itemID="{6AA2A166-4192-433E-BE9D-C1DA175491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2f77d6-7435-44c9-91b9-005915f196b3"/>
    <ds:schemaRef ds:uri="a14683dc-acff-4aa3-9ceb-a35f8ebed1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2C6514-B2B7-4BEE-A0DD-7433FA10F0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01DD5DA-D3C6-4F11-8379-69FC1D32E01A}">
  <ds:schemaRefs>
    <ds:schemaRef ds:uri="http://schemas.microsoft.com/office/2006/metadata/properties"/>
    <ds:schemaRef ds:uri="http://schemas.microsoft.com/office/infopath/2007/PartnerControls"/>
    <ds:schemaRef ds:uri="d12f77d6-7435-44c9-91b9-005915f196b3"/>
    <ds:schemaRef ds:uri="a14683dc-acff-4aa3-9ceb-a35f8ebed1f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20616</TotalTime>
  <Words>400</Words>
  <Application>Microsoft Office PowerPoint</Application>
  <PresentationFormat>On-screen Show (16:9)</PresentationFormat>
  <Paragraphs>114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Perspective</vt:lpstr>
      <vt:lpstr>Session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Windows User</cp:lastModifiedBy>
  <cp:revision>194</cp:revision>
  <dcterms:created xsi:type="dcterms:W3CDTF">2006-08-16T00:00:00Z</dcterms:created>
  <dcterms:modified xsi:type="dcterms:W3CDTF">2022-12-25T15:28:18Z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  <property fmtid="{D5CDD505-2E9C-101B-9397-08002B2CF9AE}" pid="3" name="MediaServiceImageTags">
    <vt:lpwstr/>
  </property>
</Properties>
</file>