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27A8A-407C-4EF7-AF6D-733151B9824E}" v="1" dt="2023-07-24T15:53:12.766"/>
    <p1510:client id="{648A91C8-80D7-44C5-9B3F-BEF72B59D28F}" v="1" dt="2023-07-25T02:13:59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ak" userId="S::vishaak.2021@vitstudent.ac.in::d4b56679-64c4-4aa0-a7da-2b3cdfbea2b1" providerId="AD" clId="Web-{06827A8A-407C-4EF7-AF6D-733151B9824E}"/>
    <pc:docChg chg="modSld">
      <pc:chgData name="Vishaak" userId="S::vishaak.2021@vitstudent.ac.in::d4b56679-64c4-4aa0-a7da-2b3cdfbea2b1" providerId="AD" clId="Web-{06827A8A-407C-4EF7-AF6D-733151B9824E}" dt="2023-07-24T15:53:12.766" v="0" actId="1076"/>
      <pc:docMkLst>
        <pc:docMk/>
      </pc:docMkLst>
      <pc:sldChg chg="modSp">
        <pc:chgData name="Vishaak" userId="S::vishaak.2021@vitstudent.ac.in::d4b56679-64c4-4aa0-a7da-2b3cdfbea2b1" providerId="AD" clId="Web-{06827A8A-407C-4EF7-AF6D-733151B9824E}" dt="2023-07-24T15:53:12.766" v="0" actId="1076"/>
        <pc:sldMkLst>
          <pc:docMk/>
          <pc:sldMk cId="313907896" sldId="275"/>
        </pc:sldMkLst>
        <pc:spChg chg="mod">
          <ac:chgData name="Vishaak" userId="S::vishaak.2021@vitstudent.ac.in::d4b56679-64c4-4aa0-a7da-2b3cdfbea2b1" providerId="AD" clId="Web-{06827A8A-407C-4EF7-AF6D-733151B9824E}" dt="2023-07-24T15:53:12.766" v="0" actId="1076"/>
          <ac:spMkLst>
            <pc:docMk/>
            <pc:sldMk cId="313907896" sldId="275"/>
            <ac:spMk id="6" creationId="{00000000-0000-0000-0000-000000000000}"/>
          </ac:spMkLst>
        </pc:spChg>
      </pc:sldChg>
    </pc:docChg>
  </pc:docChgLst>
  <pc:docChgLst>
    <pc:chgData name="Harman Singh Kohli" userId="S::harmansingh.kohli2021@vitstudent.ac.in::86350698-5179-413e-bbf2-1fae39b99ea0" providerId="AD" clId="Web-{648A91C8-80D7-44C5-9B3F-BEF72B59D28F}"/>
    <pc:docChg chg="modSld">
      <pc:chgData name="Harman Singh Kohli" userId="S::harmansingh.kohli2021@vitstudent.ac.in::86350698-5179-413e-bbf2-1fae39b99ea0" providerId="AD" clId="Web-{648A91C8-80D7-44C5-9B3F-BEF72B59D28F}" dt="2023-07-25T02:13:59.098" v="0" actId="1076"/>
      <pc:docMkLst>
        <pc:docMk/>
      </pc:docMkLst>
      <pc:sldChg chg="modSp">
        <pc:chgData name="Harman Singh Kohli" userId="S::harmansingh.kohli2021@vitstudent.ac.in::86350698-5179-413e-bbf2-1fae39b99ea0" providerId="AD" clId="Web-{648A91C8-80D7-44C5-9B3F-BEF72B59D28F}" dt="2023-07-25T02:13:59.098" v="0" actId="1076"/>
        <pc:sldMkLst>
          <pc:docMk/>
          <pc:sldMk cId="3304156317" sldId="262"/>
        </pc:sldMkLst>
        <pc:spChg chg="mod">
          <ac:chgData name="Harman Singh Kohli" userId="S::harmansingh.kohli2021@vitstudent.ac.in::86350698-5179-413e-bbf2-1fae39b99ea0" providerId="AD" clId="Web-{648A91C8-80D7-44C5-9B3F-BEF72B59D28F}" dt="2023-07-25T02:13:59.098" v="0" actId="1076"/>
          <ac:spMkLst>
            <pc:docMk/>
            <pc:sldMk cId="3304156317" sldId="262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2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0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2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3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9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ED06-6B06-4B8D-9900-5B472DEACDC7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2F86-589F-49B0-B511-E9DA5AAC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1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Semantic Analysis -SDD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1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5693752" y="3478827"/>
            <a:ext cx="288" cy="267128"/>
          </a:xfrm>
          <a:custGeom>
            <a:avLst/>
            <a:gdLst/>
            <a:ahLst/>
            <a:cxnLst/>
            <a:rect l="l" t="t" r="r" b="b"/>
            <a:pathLst>
              <a:path w="317" h="294335">
                <a:moveTo>
                  <a:pt x="317" y="0"/>
                </a:moveTo>
                <a:lnTo>
                  <a:pt x="0" y="29433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5840341" y="3388579"/>
            <a:ext cx="1428031" cy="457641"/>
          </a:xfrm>
          <a:custGeom>
            <a:avLst/>
            <a:gdLst/>
            <a:ahLst/>
            <a:cxnLst/>
            <a:rect l="l" t="t" r="r" b="b"/>
            <a:pathLst>
              <a:path w="1573479" h="504253">
                <a:moveTo>
                  <a:pt x="0" y="0"/>
                </a:moveTo>
                <a:lnTo>
                  <a:pt x="1573479" y="504253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4936260" y="4022315"/>
            <a:ext cx="498259" cy="265733"/>
          </a:xfrm>
          <a:custGeom>
            <a:avLst/>
            <a:gdLst/>
            <a:ahLst/>
            <a:cxnLst/>
            <a:rect l="l" t="t" r="r" b="b"/>
            <a:pathLst>
              <a:path w="549008" h="292798">
                <a:moveTo>
                  <a:pt x="549008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5693695" y="4022315"/>
            <a:ext cx="184" cy="290894"/>
          </a:xfrm>
          <a:custGeom>
            <a:avLst/>
            <a:gdLst/>
            <a:ahLst/>
            <a:cxnLst/>
            <a:rect l="l" t="t" r="r" b="b"/>
            <a:pathLst>
              <a:path w="203" h="320522">
                <a:moveTo>
                  <a:pt x="0" y="0"/>
                </a:moveTo>
                <a:lnTo>
                  <a:pt x="203" y="320522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6125542" y="4022315"/>
            <a:ext cx="830659" cy="265733"/>
          </a:xfrm>
          <a:custGeom>
            <a:avLst/>
            <a:gdLst/>
            <a:ahLst/>
            <a:cxnLst/>
            <a:rect l="l" t="t" r="r" b="b"/>
            <a:pathLst>
              <a:path w="915263" h="292798">
                <a:moveTo>
                  <a:pt x="0" y="0"/>
                </a:moveTo>
                <a:lnTo>
                  <a:pt x="915263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4676705" y="4564408"/>
            <a:ext cx="310" cy="265744"/>
          </a:xfrm>
          <a:custGeom>
            <a:avLst/>
            <a:gdLst/>
            <a:ahLst/>
            <a:cxnLst/>
            <a:rect l="l" t="t" r="r" b="b"/>
            <a:pathLst>
              <a:path w="342" h="292811">
                <a:moveTo>
                  <a:pt x="342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7388035" y="4564408"/>
            <a:ext cx="57" cy="265744"/>
          </a:xfrm>
          <a:custGeom>
            <a:avLst/>
            <a:gdLst/>
            <a:ahLst/>
            <a:cxnLst/>
            <a:rect l="l" t="t" r="r" b="b"/>
            <a:pathLst>
              <a:path w="63" h="292811">
                <a:moveTo>
                  <a:pt x="63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3920020" y="5106512"/>
            <a:ext cx="497718" cy="265733"/>
          </a:xfrm>
          <a:custGeom>
            <a:avLst/>
            <a:gdLst/>
            <a:ahLst/>
            <a:cxnLst/>
            <a:rect l="l" t="t" r="r" b="b"/>
            <a:pathLst>
              <a:path w="548411" h="292798">
                <a:moveTo>
                  <a:pt x="548411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3920020" y="5106512"/>
            <a:ext cx="497718" cy="265733"/>
          </a:xfrm>
          <a:custGeom>
            <a:avLst/>
            <a:gdLst/>
            <a:ahLst/>
            <a:cxnLst/>
            <a:rect l="l" t="t" r="r" b="b"/>
            <a:pathLst>
              <a:path w="548411" h="292798">
                <a:moveTo>
                  <a:pt x="548411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4676659" y="5106512"/>
            <a:ext cx="207" cy="262574"/>
          </a:xfrm>
          <a:custGeom>
            <a:avLst/>
            <a:gdLst/>
            <a:ahLst/>
            <a:cxnLst/>
            <a:rect l="l" t="t" r="r" b="b"/>
            <a:pathLst>
              <a:path w="228" h="289318">
                <a:moveTo>
                  <a:pt x="0" y="0"/>
                </a:moveTo>
                <a:lnTo>
                  <a:pt x="228" y="28931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4935880" y="5106512"/>
            <a:ext cx="498732" cy="265733"/>
          </a:xfrm>
          <a:custGeom>
            <a:avLst/>
            <a:gdLst/>
            <a:ahLst/>
            <a:cxnLst/>
            <a:rect l="l" t="t" r="r" b="b"/>
            <a:pathLst>
              <a:path w="549529" h="292798">
                <a:moveTo>
                  <a:pt x="0" y="0"/>
                </a:moveTo>
                <a:lnTo>
                  <a:pt x="549529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7387321" y="5106512"/>
            <a:ext cx="426" cy="233529"/>
          </a:xfrm>
          <a:custGeom>
            <a:avLst/>
            <a:gdLst/>
            <a:ahLst/>
            <a:cxnLst/>
            <a:rect l="l" t="t" r="r" b="b"/>
            <a:pathLst>
              <a:path w="469" h="257314">
                <a:moveTo>
                  <a:pt x="469" y="0"/>
                </a:moveTo>
                <a:lnTo>
                  <a:pt x="0" y="25731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3661110" y="5648606"/>
            <a:ext cx="69" cy="265733"/>
          </a:xfrm>
          <a:custGeom>
            <a:avLst/>
            <a:gdLst/>
            <a:ahLst/>
            <a:cxnLst/>
            <a:rect l="l" t="t" r="r" b="b"/>
            <a:pathLst>
              <a:path w="76" h="292798">
                <a:moveTo>
                  <a:pt x="76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5693268" y="5648606"/>
            <a:ext cx="426" cy="233529"/>
          </a:xfrm>
          <a:custGeom>
            <a:avLst/>
            <a:gdLst/>
            <a:ahLst/>
            <a:cxnLst/>
            <a:rect l="l" t="t" r="r" b="b"/>
            <a:pathLst>
              <a:path w="469" h="257314">
                <a:moveTo>
                  <a:pt x="469" y="0"/>
                </a:moveTo>
                <a:lnTo>
                  <a:pt x="0" y="25731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3660407" y="6190699"/>
            <a:ext cx="415" cy="233529"/>
          </a:xfrm>
          <a:custGeom>
            <a:avLst/>
            <a:gdLst/>
            <a:ahLst/>
            <a:cxnLst/>
            <a:rect l="l" t="t" r="r" b="b"/>
            <a:pathLst>
              <a:path w="457" h="257314">
                <a:moveTo>
                  <a:pt x="457" y="0"/>
                </a:moveTo>
                <a:lnTo>
                  <a:pt x="0" y="25731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 txBox="1"/>
          <p:nvPr/>
        </p:nvSpPr>
        <p:spPr>
          <a:xfrm>
            <a:off x="1262204" y="1469"/>
            <a:ext cx="8744151" cy="277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33454" marR="2645989" algn="ctr">
              <a:lnSpc>
                <a:spcPts val="2314"/>
              </a:lnSpc>
              <a:spcBef>
                <a:spcPts val="38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S-Att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  <a:p>
            <a:pPr marL="235614" indent="-9">
              <a:lnSpc>
                <a:spcPts val="2369"/>
              </a:lnSpc>
              <a:spcBef>
                <a:spcPts val="1808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fin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n.</a:t>
            </a:r>
            <a:r>
              <a:rPr sz="2042" b="1" spc="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An</a:t>
            </a:r>
            <a:r>
              <a:rPr sz="2042" spc="-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-12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 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ynt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x D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rec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-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nitio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-10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us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 </a:t>
            </a:r>
            <a:endParaRPr sz="2042">
              <a:latin typeface="Times New Roman"/>
              <a:cs typeface="Times New Roman"/>
            </a:endParaRPr>
          </a:p>
          <a:p>
            <a:pPr marL="235614">
              <a:lnSpc>
                <a:spcPts val="2348"/>
              </a:lnSpc>
              <a:spcBef>
                <a:spcPts val="587"/>
              </a:spcBef>
            </a:pP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onl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704505" marR="374323" indent="-261422">
              <a:lnSpc>
                <a:spcPts val="2871"/>
              </a:lnSpc>
              <a:spcBef>
                <a:spcPts val="1484"/>
              </a:spcBef>
              <a:tabLst>
                <a:tab pos="703118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 spc="-23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b="1" spc="24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Or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 spc="-20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b="1" spc="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22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2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2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2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2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704505" marR="374323">
              <a:lnSpc>
                <a:spcPts val="2348"/>
              </a:lnSpc>
              <a:spcBef>
                <a:spcPts val="669"/>
              </a:spcBef>
              <a:tabLst>
                <a:tab pos="703118" algn="l"/>
              </a:tabLst>
            </a:pP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botto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up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P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ost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85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411585" marR="118453" algn="ctr">
              <a:lnSpc>
                <a:spcPct val="97696"/>
              </a:lnSpc>
              <a:spcBef>
                <a:spcPts val="1493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b="1" spc="31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ov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5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5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11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55156" y="2860982"/>
            <a:ext cx="1182690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58476" y="2860982"/>
            <a:ext cx="46702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0120" y="2860982"/>
            <a:ext cx="2920694" cy="63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nnot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R="758285" algn="r">
              <a:lnSpc>
                <a:spcPct val="95825"/>
              </a:lnSpc>
              <a:spcBef>
                <a:spcPts val="387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5433" y="2858266"/>
            <a:ext cx="1807273" cy="28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5"/>
              </a:lnSpc>
              <a:spcBef>
                <a:spcPts val="105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inpu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3</a:t>
            </a:r>
            <a:r>
              <a:rPr sz="2042" spc="-4">
                <a:solidFill>
                  <a:srgbClr val="363435"/>
                </a:solidFill>
                <a:latin typeface="Arial"/>
                <a:cs typeface="Arial"/>
              </a:rPr>
              <a:t>*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5+4n</a:t>
            </a:r>
            <a:r>
              <a:rPr sz="2042" spc="-49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4481" y="3743042"/>
            <a:ext cx="20716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n</a:t>
            </a:r>
            <a:endParaRPr sz="204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0039" y="3760072"/>
            <a:ext cx="1104179" cy="803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14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97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 spc="5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endParaRPr sz="2042">
              <a:latin typeface="Times New Roman"/>
              <a:cs typeface="Times New Roman"/>
            </a:endParaRPr>
          </a:p>
          <a:p>
            <a:pPr marL="647791" marR="40243">
              <a:lnSpc>
                <a:spcPct val="95825"/>
              </a:lnSpc>
              <a:spcBef>
                <a:spcPts val="1608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+</a:t>
            </a:r>
            <a:endParaRPr sz="204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4523" y="3767570"/>
            <a:ext cx="36149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9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3604" y="4302170"/>
            <a:ext cx="78362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6763" y="4302170"/>
            <a:ext cx="1303148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102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 spc="-20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8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4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1351" y="4309667"/>
            <a:ext cx="295307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8089" y="4309667"/>
            <a:ext cx="36149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5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0203" y="4844273"/>
            <a:ext cx="749051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1750" y="4844273"/>
            <a:ext cx="1671504" cy="808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284" marR="196239" algn="ctr">
              <a:lnSpc>
                <a:spcPts val="2133"/>
              </a:lnSpc>
              <a:spcBef>
                <a:spcPts val="106"/>
              </a:spcBef>
            </a:pP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 spc="-37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4</a:t>
            </a:r>
            <a:endParaRPr sz="2042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608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digi</a:t>
            </a:r>
            <a:r>
              <a:rPr sz="2042" spc="-4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i="1" spc="-4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xv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15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4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372" y="4851770"/>
            <a:ext cx="295307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0109" y="4851770"/>
            <a:ext cx="36149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5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9849" y="5386370"/>
            <a:ext cx="749051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4097" y="5386370"/>
            <a:ext cx="746282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3018" y="5393869"/>
            <a:ext cx="52885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3063" spc="2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749" y="5392856"/>
            <a:ext cx="16361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*</a:t>
            </a:r>
            <a:endParaRPr sz="204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4497" y="5393869"/>
            <a:ext cx="52747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3063" spc="20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5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7689" y="5905901"/>
            <a:ext cx="1691451" cy="288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5"/>
              </a:lnSpc>
              <a:spcBef>
                <a:spcPts val="105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digi</a:t>
            </a:r>
            <a:r>
              <a:rPr sz="2042" spc="-4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i="1" spc="-4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xv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15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5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1224" y="5928459"/>
            <a:ext cx="746282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624" y="5935957"/>
            <a:ext cx="52747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3063" spc="20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34823" y="6447998"/>
            <a:ext cx="1691451" cy="288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5"/>
              </a:lnSpc>
              <a:spcBef>
                <a:spcPts val="105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digi</a:t>
            </a:r>
            <a:r>
              <a:rPr sz="2042" spc="-4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i="1" spc="-4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xv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15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36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12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03284" y="752664"/>
            <a:ext cx="2695079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tes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2" y="1401490"/>
            <a:ext cx="7303279" cy="668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nh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40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ttr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40" baseline="1288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-45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0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us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ef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3063" spc="-35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2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31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xp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ssin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g</a:t>
            </a:r>
            <a:r>
              <a:rPr sz="3063" spc="-23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2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nd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0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3063" spc="-2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endParaRPr sz="2042">
              <a:latin typeface="Times New Roman"/>
              <a:cs typeface="Times New Roman"/>
            </a:endParaRPr>
          </a:p>
          <a:p>
            <a:pPr marL="272957" marR="39944">
              <a:lnSpc>
                <a:spcPct val="95825"/>
              </a:lnSpc>
              <a:spcBef>
                <a:spcPts val="539"/>
              </a:spcBef>
            </a:pP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ont</a:t>
            </a:r>
            <a:r>
              <a:rPr sz="2042" spc="-31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x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spc="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 w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hi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pp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ear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3896" y="1404549"/>
            <a:ext cx="1017101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onst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2321562"/>
            <a:ext cx="8117498" cy="1047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22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22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26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2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possibl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5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22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2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2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22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3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22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endParaRPr sz="2042">
              <a:latin typeface="Times New Roman"/>
              <a:cs typeface="Times New Roman"/>
            </a:endParaRPr>
          </a:p>
          <a:p>
            <a:pPr marL="272949">
              <a:lnSpc>
                <a:spcPts val="3004"/>
              </a:lnSpc>
              <a:spcBef>
                <a:spcPts val="194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3617258"/>
            <a:ext cx="8289942" cy="2303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9485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="1" spc="-23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b="1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al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u</a:t>
            </a:r>
            <a:r>
              <a:rPr sz="3063" b="1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b="1" spc="190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6532FF"/>
                </a:solidFill>
                <a:latin typeface="Times New Roman"/>
                <a:cs typeface="Times New Roman"/>
              </a:rPr>
              <a:t>Or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="1" spc="-20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. </a:t>
            </a:r>
            <a:r>
              <a:rPr sz="3063" b="1" spc="131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I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nh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it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d</a:t>
            </a:r>
            <a:r>
              <a:rPr sz="3063" spc="172" baseline="128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A0512D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s</a:t>
            </a:r>
            <a:r>
              <a:rPr sz="3063" spc="194" baseline="128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ca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nno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t</a:t>
            </a:r>
            <a:r>
              <a:rPr sz="3063" spc="182" baseline="128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r>
              <a:rPr sz="3063" spc="176" baseline="128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3063" spc="-49" baseline="1288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A0512D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d</a:t>
            </a:r>
            <a:r>
              <a:rPr sz="3063" spc="182" baseline="128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y</a:t>
            </a:r>
            <a:r>
              <a:rPr sz="3063" spc="182" baseline="128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a</a:t>
            </a:r>
            <a:r>
              <a:rPr sz="3063" spc="176" baseline="128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A0512D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A0512D"/>
                </a:solidFill>
                <a:latin typeface="Times New Roman"/>
                <a:cs typeface="Times New Roman"/>
              </a:rPr>
              <a:t>pl</a:t>
            </a:r>
            <a:r>
              <a:rPr sz="3063" baseline="1288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272957" marR="39485">
              <a:lnSpc>
                <a:spcPct val="95825"/>
              </a:lnSpc>
              <a:spcBef>
                <a:spcPts val="539"/>
              </a:spcBef>
            </a:pPr>
            <a:r>
              <a:rPr sz="2042">
                <a:solidFill>
                  <a:srgbClr val="A0512D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A0512D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A0512D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A0512D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A0512D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A0512D"/>
                </a:solidFill>
                <a:latin typeface="Times New Roman"/>
                <a:cs typeface="Times New Roman"/>
              </a:rPr>
              <a:t>l</a:t>
            </a:r>
            <a:r>
              <a:rPr sz="2042" spc="8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A0512D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A0512D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A0512D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A0512D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A0512D"/>
                </a:solidFill>
                <a:latin typeface="Times New Roman"/>
                <a:cs typeface="Times New Roman"/>
              </a:rPr>
              <a:t>ree</a:t>
            </a:r>
            <a:r>
              <a:rPr sz="2042">
                <a:solidFill>
                  <a:srgbClr val="A0512D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638097" marR="78293" indent="-261411">
              <a:lnSpc>
                <a:spcPts val="2369"/>
              </a:lnSpc>
              <a:spcBef>
                <a:spcPts val="1267"/>
              </a:spcBef>
              <a:tabLst>
                <a:tab pos="633959" algn="l"/>
              </a:tabLst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	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nli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5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endParaRPr sz="2042">
              <a:latin typeface="Times New Roman"/>
              <a:cs typeface="Times New Roman"/>
            </a:endParaRPr>
          </a:p>
          <a:p>
            <a:pPr marL="638097" marR="78293">
              <a:lnSpc>
                <a:spcPts val="2348"/>
              </a:lnSpc>
              <a:spcBef>
                <a:spcPts val="663"/>
              </a:spcBef>
              <a:tabLst>
                <a:tab pos="633959" algn="l"/>
              </a:tabLst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hild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!!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!</a:t>
            </a:r>
            <a:r>
              <a:rPr sz="2042" spc="13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638097">
              <a:lnSpc>
                <a:spcPct val="97696"/>
              </a:lnSpc>
              <a:spcBef>
                <a:spcPts val="884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∗ </a:t>
            </a:r>
            <a:r>
              <a:rPr sz="2042" spc="162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31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31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spc="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hild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31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fr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042" spc="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bot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2042" spc="31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ef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igh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  <a:p>
            <a:pPr marL="898144" marR="39485">
              <a:lnSpc>
                <a:spcPct val="95825"/>
              </a:lnSpc>
              <a:spcBef>
                <a:spcPts val="645"/>
              </a:spcBef>
            </a:pP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siblings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!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8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2748005" y="1554772"/>
            <a:ext cx="6432919" cy="277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 txBox="1"/>
          <p:nvPr/>
        </p:nvSpPr>
        <p:spPr>
          <a:xfrm>
            <a:off x="1262203" y="1469"/>
            <a:ext cx="7647365" cy="504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7068" marR="48709">
              <a:lnSpc>
                <a:spcPts val="2283"/>
              </a:lnSpc>
              <a:spcBef>
                <a:spcPts val="36"/>
              </a:spcBef>
            </a:pPr>
            <a:endParaRPr lang="en-US" sz="2224" b="1" spc="-4">
              <a:solidFill>
                <a:srgbClr val="FF0000"/>
              </a:solidFill>
              <a:latin typeface="Arial"/>
              <a:cs typeface="Arial"/>
            </a:endParaRPr>
          </a:p>
          <a:p>
            <a:pPr marL="2237068" marR="48709">
              <a:lnSpc>
                <a:spcPts val="2283"/>
              </a:lnSpc>
              <a:spcBef>
                <a:spcPts val="36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tes:</a:t>
            </a:r>
            <a:r>
              <a:rPr sz="2224" b="1" spc="2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2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13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93742" y="801216"/>
            <a:ext cx="8254249" cy="289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b="1" spc="2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onsid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5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4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157" y="1177718"/>
            <a:ext cx="43875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6375" y="1177718"/>
            <a:ext cx="443946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8974" y="1177718"/>
            <a:ext cx="62608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“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typ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8298" y="1177718"/>
            <a:ext cx="1509494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”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9080" y="1665960"/>
            <a:ext cx="1558583" cy="755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48">
              <a:lnSpc>
                <a:spcPts val="2092"/>
              </a:lnSpc>
              <a:spcBef>
                <a:spcPts val="104"/>
              </a:spcBef>
            </a:pPr>
            <a:r>
              <a:rPr sz="3063" spc="108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451" spc="49" baseline="1610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451" spc="-295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451" spc="-303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spc="99" baseline="1610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endParaRPr sz="1634">
              <a:latin typeface="Times New Roman"/>
              <a:cs typeface="Times New Roman"/>
            </a:endParaRPr>
          </a:p>
          <a:p>
            <a:pPr marL="11527" marR="39118">
              <a:lnSpc>
                <a:spcPct val="97696"/>
              </a:lnSpc>
              <a:spcBef>
                <a:spcPts val="120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-2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11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13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2142" y="1665960"/>
            <a:ext cx="5096208" cy="3073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464" marR="3116012" algn="just">
              <a:lnSpc>
                <a:spcPts val="2092"/>
              </a:lnSpc>
              <a:spcBef>
                <a:spcPts val="104"/>
              </a:spcBef>
            </a:pPr>
            <a:r>
              <a:rPr sz="3063" spc="108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451" spc="-303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451" spc="162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35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1634">
              <a:latin typeface="Times New Roman"/>
              <a:cs typeface="Times New Roman"/>
            </a:endParaRPr>
          </a:p>
          <a:p>
            <a:pPr marL="58548" marR="3021618" algn="just">
              <a:lnSpc>
                <a:spcPts val="2348"/>
              </a:lnSpc>
              <a:spcBef>
                <a:spcPts val="1239"/>
              </a:spcBef>
            </a:pPr>
            <a:r>
              <a:rPr sz="2042" spc="-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.in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2042" spc="14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spc="72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pe </a:t>
            </a:r>
            <a:endParaRPr sz="2042">
              <a:latin typeface="Times New Roman"/>
              <a:cs typeface="Times New Roman"/>
            </a:endParaRPr>
          </a:p>
          <a:p>
            <a:pPr marL="58548" marR="3021618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0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2042" i="1" spc="-85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23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endParaRPr sz="2042">
              <a:latin typeface="Times New Roman"/>
              <a:cs typeface="Times New Roman"/>
            </a:endParaRPr>
          </a:p>
          <a:p>
            <a:pPr marL="58548" marR="3021618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0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i="1" spc="-81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58548" marR="626553" algn="just">
              <a:lnSpc>
                <a:spcPts val="2205"/>
              </a:lnSpc>
              <a:spcBef>
                <a:spcPts val="1294"/>
              </a:spcBef>
            </a:pP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246" baseline="-1229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1229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.in</a:t>
            </a:r>
            <a:r>
              <a:rPr sz="2042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2042" spc="14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-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.i</a:t>
            </a:r>
            <a:r>
              <a:rPr sz="2042" spc="1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 </a:t>
            </a:r>
            <a:r>
              <a:rPr sz="2042" spc="22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e(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ntr</a:t>
            </a:r>
            <a:r>
              <a:rPr sz="2042" i="1" spc="-10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i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endParaRPr sz="2042">
              <a:latin typeface="Times New Roman"/>
              <a:cs typeface="Times New Roman"/>
            </a:endParaRPr>
          </a:p>
          <a:p>
            <a:pPr marL="58548" marR="2666905" algn="just">
              <a:lnSpc>
                <a:spcPct val="95825"/>
              </a:lnSpc>
              <a:spcBef>
                <a:spcPts val="1376"/>
              </a:spcBef>
            </a:pP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e(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ntr</a:t>
            </a:r>
            <a:r>
              <a:rPr sz="2042" i="1" spc="-10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i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ct val="95825"/>
              </a:lnSpc>
              <a:spcBef>
                <a:spcPts val="148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16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2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2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1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9076" y="2587603"/>
            <a:ext cx="259059" cy="1660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9" marR="39111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  <a:p>
            <a:pPr marL="11533" marR="5905">
              <a:lnSpc>
                <a:spcPts val="2348"/>
              </a:lnSpc>
              <a:spcBef>
                <a:spcPts val="116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endParaRPr sz="2042">
              <a:latin typeface="Times New Roman"/>
              <a:cs typeface="Times New Roman"/>
            </a:endParaRPr>
          </a:p>
          <a:p>
            <a:pPr marL="11533" marR="5905">
              <a:lnSpc>
                <a:spcPts val="2348"/>
              </a:lnSpc>
              <a:spcBef>
                <a:spcPts val="125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  <a:spcBef>
                <a:spcPts val="131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9852" y="2589937"/>
            <a:ext cx="1123924" cy="1665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92" marR="40243">
              <a:lnSpc>
                <a:spcPts val="2124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baseline="1288">
                <a:solidFill>
                  <a:srgbClr val="363435"/>
                </a:solidFill>
                <a:latin typeface="Arial"/>
                <a:cs typeface="Arial"/>
              </a:rPr>
              <a:t>int</a:t>
            </a:r>
            <a:endParaRPr sz="2042">
              <a:latin typeface="Arial"/>
              <a:cs typeface="Arial"/>
            </a:endParaRPr>
          </a:p>
          <a:p>
            <a:pPr marL="22595" marR="40243">
              <a:lnSpc>
                <a:spcPct val="97696"/>
              </a:lnSpc>
              <a:spcBef>
                <a:spcPts val="1115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</a:t>
            </a:r>
            <a:endParaRPr sz="2042">
              <a:latin typeface="Arial"/>
              <a:cs typeface="Arial"/>
            </a:endParaRPr>
          </a:p>
          <a:p>
            <a:pPr marL="11533">
              <a:lnSpc>
                <a:spcPts val="2553"/>
              </a:lnSpc>
              <a:spcBef>
                <a:spcPts val="1211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3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-13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endParaRPr sz="2042">
              <a:latin typeface="Arial"/>
              <a:cs typeface="Arial"/>
            </a:endParaRPr>
          </a:p>
          <a:p>
            <a:pPr marL="11527" marR="40243">
              <a:lnSpc>
                <a:spcPct val="97696"/>
              </a:lnSpc>
              <a:spcBef>
                <a:spcPts val="1351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-107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endParaRPr sz="20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7546" y="4450673"/>
            <a:ext cx="2139478" cy="288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8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1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2042" spc="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4455725"/>
            <a:ext cx="728809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37" y="4829169"/>
            <a:ext cx="8175514" cy="1659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2958" marR="40243">
              <a:lnSpc>
                <a:spcPts val="2092"/>
              </a:lnSpc>
              <a:spcBef>
                <a:spcPts val="104"/>
              </a:spcBef>
            </a:pP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36" marR="40243">
              <a:lnSpc>
                <a:spcPct val="97696"/>
              </a:lnSpc>
              <a:spcBef>
                <a:spcPts val="1445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22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36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13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1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r>
              <a:rPr sz="2042" spc="23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endParaRPr sz="2042">
              <a:latin typeface="Times New Roman"/>
              <a:cs typeface="Times New Roman"/>
            </a:endParaRPr>
          </a:p>
          <a:p>
            <a:pPr marL="272957" marR="40243">
              <a:lnSpc>
                <a:spcPct val="95825"/>
              </a:lnSpc>
              <a:spcBef>
                <a:spcPts val="59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0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-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rit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i="1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ts val="2546"/>
              </a:lnSpc>
              <a:spcBef>
                <a:spcPts val="1676"/>
              </a:spcBef>
            </a:pPr>
            <a:r>
              <a:rPr sz="3063" baseline="2527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2527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ot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3063" spc="126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39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27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46" baseline="2527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878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878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142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3063" spc="-49" baseline="2576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distinguish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0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23" baseline="2576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cc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rre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ce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13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803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966539" y="1132919"/>
            <a:ext cx="1261411" cy="1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1966539" y="1601798"/>
            <a:ext cx="941909" cy="11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4747279" y="2895551"/>
            <a:ext cx="773098" cy="309601"/>
          </a:xfrm>
          <a:custGeom>
            <a:avLst/>
            <a:gdLst/>
            <a:ahLst/>
            <a:cxnLst/>
            <a:rect l="l" t="t" r="r" b="b"/>
            <a:pathLst>
              <a:path w="851839" h="341134">
                <a:moveTo>
                  <a:pt x="851839" y="0"/>
                </a:moveTo>
                <a:lnTo>
                  <a:pt x="0" y="34113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5868614" y="2895597"/>
            <a:ext cx="834681" cy="334451"/>
          </a:xfrm>
          <a:custGeom>
            <a:avLst/>
            <a:gdLst/>
            <a:ahLst/>
            <a:cxnLst/>
            <a:rect l="l" t="t" r="r" b="b"/>
            <a:pathLst>
              <a:path w="919695" h="368515">
                <a:moveTo>
                  <a:pt x="0" y="0"/>
                </a:moveTo>
                <a:lnTo>
                  <a:pt x="919695" y="36851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4338854" y="3532216"/>
            <a:ext cx="34" cy="234002"/>
          </a:xfrm>
          <a:custGeom>
            <a:avLst/>
            <a:gdLst/>
            <a:ahLst/>
            <a:cxnLst/>
            <a:rect l="l" t="t" r="r" b="b"/>
            <a:pathLst>
              <a:path w="38" h="257835">
                <a:moveTo>
                  <a:pt x="38" y="0"/>
                </a:moveTo>
                <a:lnTo>
                  <a:pt x="0" y="25783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6290813" y="3506409"/>
            <a:ext cx="498259" cy="265733"/>
          </a:xfrm>
          <a:custGeom>
            <a:avLst/>
            <a:gdLst/>
            <a:ahLst/>
            <a:cxnLst/>
            <a:rect l="l" t="t" r="r" b="b"/>
            <a:pathLst>
              <a:path w="549008" h="292798">
                <a:moveTo>
                  <a:pt x="549008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7048247" y="3506409"/>
            <a:ext cx="219" cy="323674"/>
          </a:xfrm>
          <a:custGeom>
            <a:avLst/>
            <a:gdLst/>
            <a:ahLst/>
            <a:cxnLst/>
            <a:rect l="l" t="t" r="r" b="b"/>
            <a:pathLst>
              <a:path w="241" h="356641">
                <a:moveTo>
                  <a:pt x="0" y="0"/>
                </a:moveTo>
                <a:lnTo>
                  <a:pt x="241" y="35664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7307769" y="3506409"/>
            <a:ext cx="544179" cy="289649"/>
          </a:xfrm>
          <a:custGeom>
            <a:avLst/>
            <a:gdLst/>
            <a:ahLst/>
            <a:cxnLst/>
            <a:rect l="l" t="t" r="r" b="b"/>
            <a:pathLst>
              <a:path w="599605" h="319150">
                <a:moveTo>
                  <a:pt x="0" y="0"/>
                </a:moveTo>
                <a:lnTo>
                  <a:pt x="599605" y="319150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5274377" y="4048502"/>
            <a:ext cx="498259" cy="265744"/>
          </a:xfrm>
          <a:custGeom>
            <a:avLst/>
            <a:gdLst/>
            <a:ahLst/>
            <a:cxnLst/>
            <a:rect l="l" t="t" r="r" b="b"/>
            <a:pathLst>
              <a:path w="549008" h="292811">
                <a:moveTo>
                  <a:pt x="549008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6031823" y="4048502"/>
            <a:ext cx="207" cy="323686"/>
          </a:xfrm>
          <a:custGeom>
            <a:avLst/>
            <a:gdLst/>
            <a:ahLst/>
            <a:cxnLst/>
            <a:rect l="l" t="t" r="r" b="b"/>
            <a:pathLst>
              <a:path w="228" h="356654">
                <a:moveTo>
                  <a:pt x="0" y="0"/>
                </a:moveTo>
                <a:lnTo>
                  <a:pt x="228" y="35665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6291332" y="4048502"/>
            <a:ext cx="544179" cy="289661"/>
          </a:xfrm>
          <a:custGeom>
            <a:avLst/>
            <a:gdLst/>
            <a:ahLst/>
            <a:cxnLst/>
            <a:rect l="l" t="t" r="r" b="b"/>
            <a:pathLst>
              <a:path w="599605" h="319163">
                <a:moveTo>
                  <a:pt x="0" y="0"/>
                </a:moveTo>
                <a:lnTo>
                  <a:pt x="599605" y="319163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5015479" y="4590606"/>
            <a:ext cx="322" cy="241827"/>
          </a:xfrm>
          <a:custGeom>
            <a:avLst/>
            <a:gdLst/>
            <a:ahLst/>
            <a:cxnLst/>
            <a:rect l="l" t="t" r="r" b="b"/>
            <a:pathLst>
              <a:path w="355" h="266458">
                <a:moveTo>
                  <a:pt x="0" y="0"/>
                </a:moveTo>
                <a:lnTo>
                  <a:pt x="355" y="26645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 txBox="1"/>
          <p:nvPr/>
        </p:nvSpPr>
        <p:spPr>
          <a:xfrm>
            <a:off x="1262203" y="1469"/>
            <a:ext cx="7647365" cy="508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7739" marR="48709">
              <a:lnSpc>
                <a:spcPts val="2314"/>
              </a:lnSpc>
              <a:spcBef>
                <a:spcPts val="38"/>
              </a:spcBef>
            </a:pPr>
            <a:endParaRPr lang="en-US" sz="2224" b="1" spc="-4">
              <a:solidFill>
                <a:srgbClr val="FF0000"/>
              </a:solidFill>
              <a:latin typeface="Arial"/>
              <a:cs typeface="Arial"/>
            </a:endParaRPr>
          </a:p>
          <a:p>
            <a:pPr marL="1737739" marR="48709">
              <a:lnSpc>
                <a:spcPts val="2314"/>
              </a:lnSpc>
              <a:spcBef>
                <a:spcPts val="38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tes:</a:t>
            </a:r>
            <a:r>
              <a:rPr sz="2224" b="1" spc="2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14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93743" y="836083"/>
            <a:ext cx="8204632" cy="1185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ynth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3063" spc="-49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y a P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ost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1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0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35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5" indent="-261419">
              <a:lnSpc>
                <a:spcPct val="120370"/>
              </a:lnSpc>
              <a:spcBef>
                <a:spcPts val="2031"/>
              </a:spcBef>
              <a:tabLst>
                <a:tab pos="265110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63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2042" i="1" spc="-9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m</a:t>
            </a:r>
            <a:r>
              <a:rPr sz="2042" i="1" spc="76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righ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31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hild</a:t>
            </a:r>
            <a:r>
              <a:rPr sz="2042" i="1" spc="-8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 spc="85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54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a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ssi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l 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3743" y="2257987"/>
            <a:ext cx="5686923" cy="125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14"/>
              </a:lnSpc>
              <a:spcBef>
                <a:spcPts val="115"/>
              </a:spcBef>
            </a:pP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nnot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inpu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17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3063" baseline="5153">
                <a:solidFill>
                  <a:srgbClr val="363435"/>
                </a:solidFill>
                <a:latin typeface="Arial"/>
                <a:cs typeface="Arial"/>
              </a:rPr>
              <a:t>eal id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116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 </a:t>
            </a:r>
            <a:r>
              <a:rPr sz="3063" baseline="5153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spc="81" baseline="-5270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  <a:p>
            <a:pPr marR="1568108" algn="r">
              <a:lnSpc>
                <a:spcPct val="95825"/>
              </a:lnSpc>
              <a:spcBef>
                <a:spcPts val="840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1747308" marR="39893">
              <a:lnSpc>
                <a:spcPct val="95825"/>
              </a:lnSpc>
              <a:spcBef>
                <a:spcPts val="1734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7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-3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3924" y="2257987"/>
            <a:ext cx="382092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0883" y="2260704"/>
            <a:ext cx="307557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7415" y="3244165"/>
            <a:ext cx="63235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4391" y="3694499"/>
            <a:ext cx="12736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8047" y="3772001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0981" y="3786267"/>
            <a:ext cx="63235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958" y="3789984"/>
            <a:ext cx="49765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</a:t>
            </a:r>
            <a:endParaRPr sz="20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7966" y="4236591"/>
            <a:ext cx="12736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1618" y="4314098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4543" y="4328364"/>
            <a:ext cx="63235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38754" y="4856196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778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966539" y="1132919"/>
            <a:ext cx="1261411" cy="1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1966539" y="1601798"/>
            <a:ext cx="941909" cy="11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4747279" y="2895551"/>
            <a:ext cx="773098" cy="309601"/>
          </a:xfrm>
          <a:custGeom>
            <a:avLst/>
            <a:gdLst/>
            <a:ahLst/>
            <a:cxnLst/>
            <a:rect l="l" t="t" r="r" b="b"/>
            <a:pathLst>
              <a:path w="851839" h="341134">
                <a:moveTo>
                  <a:pt x="851839" y="0"/>
                </a:moveTo>
                <a:lnTo>
                  <a:pt x="0" y="34113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5868614" y="2895597"/>
            <a:ext cx="834681" cy="334451"/>
          </a:xfrm>
          <a:custGeom>
            <a:avLst/>
            <a:gdLst/>
            <a:ahLst/>
            <a:cxnLst/>
            <a:rect l="l" t="t" r="r" b="b"/>
            <a:pathLst>
              <a:path w="919695" h="368515">
                <a:moveTo>
                  <a:pt x="0" y="0"/>
                </a:moveTo>
                <a:lnTo>
                  <a:pt x="919695" y="36851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4338854" y="3532216"/>
            <a:ext cx="34" cy="234002"/>
          </a:xfrm>
          <a:custGeom>
            <a:avLst/>
            <a:gdLst/>
            <a:ahLst/>
            <a:cxnLst/>
            <a:rect l="l" t="t" r="r" b="b"/>
            <a:pathLst>
              <a:path w="38" h="257835">
                <a:moveTo>
                  <a:pt x="38" y="0"/>
                </a:moveTo>
                <a:lnTo>
                  <a:pt x="0" y="25783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6290813" y="3506409"/>
            <a:ext cx="498259" cy="265733"/>
          </a:xfrm>
          <a:custGeom>
            <a:avLst/>
            <a:gdLst/>
            <a:ahLst/>
            <a:cxnLst/>
            <a:rect l="l" t="t" r="r" b="b"/>
            <a:pathLst>
              <a:path w="549008" h="292798">
                <a:moveTo>
                  <a:pt x="549008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7048247" y="3506409"/>
            <a:ext cx="219" cy="323674"/>
          </a:xfrm>
          <a:custGeom>
            <a:avLst/>
            <a:gdLst/>
            <a:ahLst/>
            <a:cxnLst/>
            <a:rect l="l" t="t" r="r" b="b"/>
            <a:pathLst>
              <a:path w="241" h="356641">
                <a:moveTo>
                  <a:pt x="0" y="0"/>
                </a:moveTo>
                <a:lnTo>
                  <a:pt x="241" y="35664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7307769" y="3506409"/>
            <a:ext cx="544179" cy="289649"/>
          </a:xfrm>
          <a:custGeom>
            <a:avLst/>
            <a:gdLst/>
            <a:ahLst/>
            <a:cxnLst/>
            <a:rect l="l" t="t" r="r" b="b"/>
            <a:pathLst>
              <a:path w="599605" h="319150">
                <a:moveTo>
                  <a:pt x="0" y="0"/>
                </a:moveTo>
                <a:lnTo>
                  <a:pt x="599605" y="319150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274377" y="4048502"/>
            <a:ext cx="498259" cy="265744"/>
          </a:xfrm>
          <a:custGeom>
            <a:avLst/>
            <a:gdLst/>
            <a:ahLst/>
            <a:cxnLst/>
            <a:rect l="l" t="t" r="r" b="b"/>
            <a:pathLst>
              <a:path w="549008" h="292811">
                <a:moveTo>
                  <a:pt x="549008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6031823" y="4048502"/>
            <a:ext cx="207" cy="323686"/>
          </a:xfrm>
          <a:custGeom>
            <a:avLst/>
            <a:gdLst/>
            <a:ahLst/>
            <a:cxnLst/>
            <a:rect l="l" t="t" r="r" b="b"/>
            <a:pathLst>
              <a:path w="228" h="356654">
                <a:moveTo>
                  <a:pt x="0" y="0"/>
                </a:moveTo>
                <a:lnTo>
                  <a:pt x="228" y="35665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6291332" y="4048502"/>
            <a:ext cx="544179" cy="289661"/>
          </a:xfrm>
          <a:custGeom>
            <a:avLst/>
            <a:gdLst/>
            <a:ahLst/>
            <a:cxnLst/>
            <a:rect l="l" t="t" r="r" b="b"/>
            <a:pathLst>
              <a:path w="599605" h="319163">
                <a:moveTo>
                  <a:pt x="0" y="0"/>
                </a:moveTo>
                <a:lnTo>
                  <a:pt x="599605" y="319163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5015479" y="4590606"/>
            <a:ext cx="322" cy="241827"/>
          </a:xfrm>
          <a:custGeom>
            <a:avLst/>
            <a:gdLst/>
            <a:ahLst/>
            <a:cxnLst/>
            <a:rect l="l" t="t" r="r" b="b"/>
            <a:pathLst>
              <a:path w="355" h="266458">
                <a:moveTo>
                  <a:pt x="0" y="0"/>
                </a:moveTo>
                <a:lnTo>
                  <a:pt x="355" y="26645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 txBox="1"/>
          <p:nvPr/>
        </p:nvSpPr>
        <p:spPr>
          <a:xfrm>
            <a:off x="1262203" y="1469"/>
            <a:ext cx="7647365" cy="508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7739" marR="48709">
              <a:lnSpc>
                <a:spcPts val="2314"/>
              </a:lnSpc>
              <a:spcBef>
                <a:spcPts val="38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tes:</a:t>
            </a:r>
            <a:r>
              <a:rPr sz="2224" b="1" spc="2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14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3743" y="836083"/>
            <a:ext cx="8204632" cy="2674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ynth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3063" spc="-49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y a P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ost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1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0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35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5" indent="-261419">
              <a:lnSpc>
                <a:spcPts val="2871"/>
              </a:lnSpc>
              <a:spcBef>
                <a:spcPts val="1530"/>
              </a:spcBef>
              <a:tabLst>
                <a:tab pos="265110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63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2042" i="1" spc="-9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m</a:t>
            </a:r>
            <a:r>
              <a:rPr sz="2042" i="1" spc="76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righ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31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hild</a:t>
            </a:r>
            <a:r>
              <a:rPr sz="2042" i="1" spc="-8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 spc="85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54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d </a:t>
            </a:r>
            <a:endParaRPr sz="2042">
              <a:latin typeface="Times New Roman"/>
              <a:cs typeface="Times New Roman"/>
            </a:endParaRPr>
          </a:p>
          <a:p>
            <a:pPr marL="272945">
              <a:lnSpc>
                <a:spcPts val="2348"/>
              </a:lnSpc>
              <a:spcBef>
                <a:spcPts val="749"/>
              </a:spcBef>
              <a:tabLst>
                <a:tab pos="265110" algn="l"/>
              </a:tabLst>
            </a:pP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a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ssi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l 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33206">
              <a:lnSpc>
                <a:spcPts val="2553"/>
              </a:lnSpc>
              <a:spcBef>
                <a:spcPts val="1757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nnot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inpu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 id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116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spc="81" baseline="-1229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7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3 </a:t>
            </a:r>
            <a:r>
              <a:rPr sz="2246" spc="24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3843337" marR="4054833" algn="ctr">
              <a:lnSpc>
                <a:spcPct val="95825"/>
              </a:lnSpc>
              <a:spcBef>
                <a:spcPts val="1273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1747308" marR="33206">
              <a:lnSpc>
                <a:spcPct val="95825"/>
              </a:lnSpc>
              <a:spcBef>
                <a:spcPts val="1734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7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-3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7415" y="3244165"/>
            <a:ext cx="1420971" cy="734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33"/>
              </a:lnSpc>
              <a:spcBef>
                <a:spcPts val="106"/>
              </a:spcBef>
            </a:pP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-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637443" marR="656216" algn="ctr">
              <a:lnSpc>
                <a:spcPct val="95825"/>
              </a:lnSpc>
              <a:spcBef>
                <a:spcPts val="105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8047" y="3772001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0981" y="3786267"/>
            <a:ext cx="63235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958" y="3789984"/>
            <a:ext cx="49765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</a:t>
            </a:r>
            <a:endParaRPr sz="20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7966" y="4236591"/>
            <a:ext cx="12736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1618" y="4314098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4543" y="4328364"/>
            <a:ext cx="63235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38754" y="4856196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127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966539" y="1132919"/>
            <a:ext cx="1261411" cy="1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1966539" y="1601798"/>
            <a:ext cx="941909" cy="11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4747279" y="2895551"/>
            <a:ext cx="773098" cy="309601"/>
          </a:xfrm>
          <a:custGeom>
            <a:avLst/>
            <a:gdLst/>
            <a:ahLst/>
            <a:cxnLst/>
            <a:rect l="l" t="t" r="r" b="b"/>
            <a:pathLst>
              <a:path w="851839" h="341134">
                <a:moveTo>
                  <a:pt x="851839" y="0"/>
                </a:moveTo>
                <a:lnTo>
                  <a:pt x="0" y="34113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5868614" y="2895597"/>
            <a:ext cx="834681" cy="334451"/>
          </a:xfrm>
          <a:custGeom>
            <a:avLst/>
            <a:gdLst/>
            <a:ahLst/>
            <a:cxnLst/>
            <a:rect l="l" t="t" r="r" b="b"/>
            <a:pathLst>
              <a:path w="919695" h="368515">
                <a:moveTo>
                  <a:pt x="0" y="0"/>
                </a:moveTo>
                <a:lnTo>
                  <a:pt x="919695" y="36851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4338854" y="3532216"/>
            <a:ext cx="34" cy="234002"/>
          </a:xfrm>
          <a:custGeom>
            <a:avLst/>
            <a:gdLst/>
            <a:ahLst/>
            <a:cxnLst/>
            <a:rect l="l" t="t" r="r" b="b"/>
            <a:pathLst>
              <a:path w="38" h="257835">
                <a:moveTo>
                  <a:pt x="38" y="0"/>
                </a:moveTo>
                <a:lnTo>
                  <a:pt x="0" y="25783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6290813" y="3506409"/>
            <a:ext cx="498259" cy="265733"/>
          </a:xfrm>
          <a:custGeom>
            <a:avLst/>
            <a:gdLst/>
            <a:ahLst/>
            <a:cxnLst/>
            <a:rect l="l" t="t" r="r" b="b"/>
            <a:pathLst>
              <a:path w="549008" h="292798">
                <a:moveTo>
                  <a:pt x="549008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7048247" y="3506409"/>
            <a:ext cx="219" cy="323674"/>
          </a:xfrm>
          <a:custGeom>
            <a:avLst/>
            <a:gdLst/>
            <a:ahLst/>
            <a:cxnLst/>
            <a:rect l="l" t="t" r="r" b="b"/>
            <a:pathLst>
              <a:path w="241" h="356641">
                <a:moveTo>
                  <a:pt x="0" y="0"/>
                </a:moveTo>
                <a:lnTo>
                  <a:pt x="241" y="35664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7307769" y="3506409"/>
            <a:ext cx="544179" cy="289649"/>
          </a:xfrm>
          <a:custGeom>
            <a:avLst/>
            <a:gdLst/>
            <a:ahLst/>
            <a:cxnLst/>
            <a:rect l="l" t="t" r="r" b="b"/>
            <a:pathLst>
              <a:path w="599605" h="319150">
                <a:moveTo>
                  <a:pt x="0" y="0"/>
                </a:moveTo>
                <a:lnTo>
                  <a:pt x="599605" y="319150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274377" y="4048502"/>
            <a:ext cx="498259" cy="265744"/>
          </a:xfrm>
          <a:custGeom>
            <a:avLst/>
            <a:gdLst/>
            <a:ahLst/>
            <a:cxnLst/>
            <a:rect l="l" t="t" r="r" b="b"/>
            <a:pathLst>
              <a:path w="549008" h="292811">
                <a:moveTo>
                  <a:pt x="549008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6031823" y="4048502"/>
            <a:ext cx="207" cy="323686"/>
          </a:xfrm>
          <a:custGeom>
            <a:avLst/>
            <a:gdLst/>
            <a:ahLst/>
            <a:cxnLst/>
            <a:rect l="l" t="t" r="r" b="b"/>
            <a:pathLst>
              <a:path w="228" h="356654">
                <a:moveTo>
                  <a:pt x="0" y="0"/>
                </a:moveTo>
                <a:lnTo>
                  <a:pt x="228" y="35665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6291332" y="4048502"/>
            <a:ext cx="544179" cy="289661"/>
          </a:xfrm>
          <a:custGeom>
            <a:avLst/>
            <a:gdLst/>
            <a:ahLst/>
            <a:cxnLst/>
            <a:rect l="l" t="t" r="r" b="b"/>
            <a:pathLst>
              <a:path w="599605" h="319163">
                <a:moveTo>
                  <a:pt x="0" y="0"/>
                </a:moveTo>
                <a:lnTo>
                  <a:pt x="599605" y="319163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5015479" y="4590606"/>
            <a:ext cx="322" cy="241827"/>
          </a:xfrm>
          <a:custGeom>
            <a:avLst/>
            <a:gdLst/>
            <a:ahLst/>
            <a:cxnLst/>
            <a:rect l="l" t="t" r="r" b="b"/>
            <a:pathLst>
              <a:path w="355" h="266458">
                <a:moveTo>
                  <a:pt x="0" y="0"/>
                </a:moveTo>
                <a:lnTo>
                  <a:pt x="355" y="26645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 txBox="1"/>
          <p:nvPr/>
        </p:nvSpPr>
        <p:spPr>
          <a:xfrm>
            <a:off x="1262203" y="1469"/>
            <a:ext cx="7647365" cy="508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7739" marR="48709">
              <a:lnSpc>
                <a:spcPts val="2314"/>
              </a:lnSpc>
              <a:spcBef>
                <a:spcPts val="38"/>
              </a:spcBef>
            </a:pPr>
            <a:endParaRPr lang="en-US" sz="2224" b="1" spc="-4">
              <a:solidFill>
                <a:srgbClr val="FF0000"/>
              </a:solidFill>
              <a:latin typeface="Arial"/>
              <a:cs typeface="Arial"/>
            </a:endParaRPr>
          </a:p>
          <a:p>
            <a:pPr marL="1737739" marR="48709">
              <a:lnSpc>
                <a:spcPts val="2314"/>
              </a:lnSpc>
              <a:spcBef>
                <a:spcPts val="38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tes:</a:t>
            </a:r>
            <a:r>
              <a:rPr sz="2224" b="1" spc="2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14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3743" y="836083"/>
            <a:ext cx="8204632" cy="2674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ynth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3063" spc="-49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y a P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ost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1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0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35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5" indent="-261419">
              <a:lnSpc>
                <a:spcPts val="2871"/>
              </a:lnSpc>
              <a:spcBef>
                <a:spcPts val="1530"/>
              </a:spcBef>
              <a:tabLst>
                <a:tab pos="265110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63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2042" i="1" spc="-9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m</a:t>
            </a:r>
            <a:r>
              <a:rPr sz="2042" i="1" spc="76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righ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31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hild</a:t>
            </a:r>
            <a:r>
              <a:rPr sz="2042" i="1" spc="-8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 spc="85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54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d </a:t>
            </a:r>
            <a:endParaRPr sz="2042">
              <a:latin typeface="Times New Roman"/>
              <a:cs typeface="Times New Roman"/>
            </a:endParaRPr>
          </a:p>
          <a:p>
            <a:pPr marL="272945">
              <a:lnSpc>
                <a:spcPts val="2348"/>
              </a:lnSpc>
              <a:spcBef>
                <a:spcPts val="749"/>
              </a:spcBef>
              <a:tabLst>
                <a:tab pos="265110" algn="l"/>
              </a:tabLst>
            </a:pP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a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ssi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l 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33206">
              <a:lnSpc>
                <a:spcPts val="2553"/>
              </a:lnSpc>
              <a:spcBef>
                <a:spcPts val="1757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nnot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inpu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 id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116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spc="81" baseline="-1229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7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3 </a:t>
            </a:r>
            <a:r>
              <a:rPr sz="2246" spc="24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3843337" marR="4054833" algn="ctr">
              <a:lnSpc>
                <a:spcPct val="95825"/>
              </a:lnSpc>
              <a:spcBef>
                <a:spcPts val="1273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1747308" marR="33206">
              <a:lnSpc>
                <a:spcPct val="95825"/>
              </a:lnSpc>
              <a:spcBef>
                <a:spcPts val="1734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7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-3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7415" y="3244165"/>
            <a:ext cx="1420971" cy="734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33"/>
              </a:lnSpc>
              <a:spcBef>
                <a:spcPts val="106"/>
              </a:spcBef>
            </a:pP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-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637443" marR="656216" algn="ctr">
              <a:lnSpc>
                <a:spcPct val="95825"/>
              </a:lnSpc>
              <a:spcBef>
                <a:spcPts val="105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8047" y="3772001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0981" y="3786267"/>
            <a:ext cx="866278" cy="734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endParaRPr sz="2042">
              <a:latin typeface="Times New Roman"/>
              <a:cs typeface="Times New Roman"/>
            </a:endParaRPr>
          </a:p>
          <a:p>
            <a:pPr marR="132577" algn="r">
              <a:lnSpc>
                <a:spcPct val="95825"/>
              </a:lnSpc>
              <a:spcBef>
                <a:spcPts val="105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958" y="3789984"/>
            <a:ext cx="49765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</a:t>
            </a:r>
            <a:endParaRPr sz="20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0331" y="3793764"/>
            <a:ext cx="550614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sz="3063" baseline="1288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1618" y="4314098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4543" y="4328364"/>
            <a:ext cx="63235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38754" y="4856196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19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966539" y="1132919"/>
            <a:ext cx="1261411" cy="1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1966539" y="1601798"/>
            <a:ext cx="941909" cy="11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4747279" y="2895551"/>
            <a:ext cx="773098" cy="309601"/>
          </a:xfrm>
          <a:custGeom>
            <a:avLst/>
            <a:gdLst/>
            <a:ahLst/>
            <a:cxnLst/>
            <a:rect l="l" t="t" r="r" b="b"/>
            <a:pathLst>
              <a:path w="851839" h="341134">
                <a:moveTo>
                  <a:pt x="851839" y="0"/>
                </a:moveTo>
                <a:lnTo>
                  <a:pt x="0" y="34113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5868614" y="2895597"/>
            <a:ext cx="834681" cy="334451"/>
          </a:xfrm>
          <a:custGeom>
            <a:avLst/>
            <a:gdLst/>
            <a:ahLst/>
            <a:cxnLst/>
            <a:rect l="l" t="t" r="r" b="b"/>
            <a:pathLst>
              <a:path w="919695" h="368515">
                <a:moveTo>
                  <a:pt x="0" y="0"/>
                </a:moveTo>
                <a:lnTo>
                  <a:pt x="919695" y="36851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4338854" y="3532216"/>
            <a:ext cx="34" cy="234002"/>
          </a:xfrm>
          <a:custGeom>
            <a:avLst/>
            <a:gdLst/>
            <a:ahLst/>
            <a:cxnLst/>
            <a:rect l="l" t="t" r="r" b="b"/>
            <a:pathLst>
              <a:path w="38" h="257835">
                <a:moveTo>
                  <a:pt x="38" y="0"/>
                </a:moveTo>
                <a:lnTo>
                  <a:pt x="0" y="25783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6290813" y="3506409"/>
            <a:ext cx="498259" cy="265733"/>
          </a:xfrm>
          <a:custGeom>
            <a:avLst/>
            <a:gdLst/>
            <a:ahLst/>
            <a:cxnLst/>
            <a:rect l="l" t="t" r="r" b="b"/>
            <a:pathLst>
              <a:path w="549008" h="292798">
                <a:moveTo>
                  <a:pt x="549008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7048247" y="3506409"/>
            <a:ext cx="219" cy="323674"/>
          </a:xfrm>
          <a:custGeom>
            <a:avLst/>
            <a:gdLst/>
            <a:ahLst/>
            <a:cxnLst/>
            <a:rect l="l" t="t" r="r" b="b"/>
            <a:pathLst>
              <a:path w="241" h="356641">
                <a:moveTo>
                  <a:pt x="0" y="0"/>
                </a:moveTo>
                <a:lnTo>
                  <a:pt x="241" y="35664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7307769" y="3506409"/>
            <a:ext cx="544179" cy="289649"/>
          </a:xfrm>
          <a:custGeom>
            <a:avLst/>
            <a:gdLst/>
            <a:ahLst/>
            <a:cxnLst/>
            <a:rect l="l" t="t" r="r" b="b"/>
            <a:pathLst>
              <a:path w="599605" h="319150">
                <a:moveTo>
                  <a:pt x="0" y="0"/>
                </a:moveTo>
                <a:lnTo>
                  <a:pt x="599605" y="319150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5274377" y="4048502"/>
            <a:ext cx="498259" cy="265744"/>
          </a:xfrm>
          <a:custGeom>
            <a:avLst/>
            <a:gdLst/>
            <a:ahLst/>
            <a:cxnLst/>
            <a:rect l="l" t="t" r="r" b="b"/>
            <a:pathLst>
              <a:path w="549008" h="292811">
                <a:moveTo>
                  <a:pt x="549008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6031823" y="4048502"/>
            <a:ext cx="207" cy="323686"/>
          </a:xfrm>
          <a:custGeom>
            <a:avLst/>
            <a:gdLst/>
            <a:ahLst/>
            <a:cxnLst/>
            <a:rect l="l" t="t" r="r" b="b"/>
            <a:pathLst>
              <a:path w="228" h="356654">
                <a:moveTo>
                  <a:pt x="0" y="0"/>
                </a:moveTo>
                <a:lnTo>
                  <a:pt x="228" y="35665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6291332" y="4048502"/>
            <a:ext cx="544179" cy="289661"/>
          </a:xfrm>
          <a:custGeom>
            <a:avLst/>
            <a:gdLst/>
            <a:ahLst/>
            <a:cxnLst/>
            <a:rect l="l" t="t" r="r" b="b"/>
            <a:pathLst>
              <a:path w="599605" h="319163">
                <a:moveTo>
                  <a:pt x="0" y="0"/>
                </a:moveTo>
                <a:lnTo>
                  <a:pt x="599605" y="319163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015479" y="4590606"/>
            <a:ext cx="322" cy="241827"/>
          </a:xfrm>
          <a:custGeom>
            <a:avLst/>
            <a:gdLst/>
            <a:ahLst/>
            <a:cxnLst/>
            <a:rect l="l" t="t" r="r" b="b"/>
            <a:pathLst>
              <a:path w="355" h="266458">
                <a:moveTo>
                  <a:pt x="0" y="0"/>
                </a:moveTo>
                <a:lnTo>
                  <a:pt x="355" y="26645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 txBox="1"/>
          <p:nvPr/>
        </p:nvSpPr>
        <p:spPr>
          <a:xfrm>
            <a:off x="1262203" y="1469"/>
            <a:ext cx="7647365" cy="508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7739" marR="48709">
              <a:lnSpc>
                <a:spcPts val="2314"/>
              </a:lnSpc>
              <a:spcBef>
                <a:spcPts val="38"/>
              </a:spcBef>
            </a:pPr>
            <a:endParaRPr lang="en-US" sz="2224" b="1" spc="-4">
              <a:solidFill>
                <a:srgbClr val="FF0000"/>
              </a:solidFill>
              <a:latin typeface="Arial"/>
              <a:cs typeface="Arial"/>
            </a:endParaRPr>
          </a:p>
          <a:p>
            <a:pPr marL="1737739" marR="48709">
              <a:lnSpc>
                <a:spcPts val="2314"/>
              </a:lnSpc>
              <a:spcBef>
                <a:spcPts val="38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tes:</a:t>
            </a:r>
            <a:r>
              <a:rPr sz="2224" b="1" spc="2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14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93743" y="836083"/>
            <a:ext cx="8204632" cy="2674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ynth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3063" spc="-49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y a P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ost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1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0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35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5" indent="-261419">
              <a:lnSpc>
                <a:spcPts val="2871"/>
              </a:lnSpc>
              <a:spcBef>
                <a:spcPts val="1530"/>
              </a:spcBef>
              <a:tabLst>
                <a:tab pos="265110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63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2042" i="1" spc="-9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m</a:t>
            </a:r>
            <a:r>
              <a:rPr sz="2042" i="1" spc="76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righ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i="1" spc="72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 spc="-31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hild</a:t>
            </a:r>
            <a:r>
              <a:rPr sz="2042" i="1" spc="-81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i="1" spc="85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54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d </a:t>
            </a:r>
            <a:endParaRPr sz="2042">
              <a:latin typeface="Times New Roman"/>
              <a:cs typeface="Times New Roman"/>
            </a:endParaRPr>
          </a:p>
          <a:p>
            <a:pPr marL="272945">
              <a:lnSpc>
                <a:spcPts val="2348"/>
              </a:lnSpc>
              <a:spcBef>
                <a:spcPts val="749"/>
              </a:spcBef>
              <a:tabLst>
                <a:tab pos="265110" algn="l"/>
              </a:tabLst>
            </a:pP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a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ssi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l 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33206">
              <a:lnSpc>
                <a:spcPts val="2553"/>
              </a:lnSpc>
              <a:spcBef>
                <a:spcPts val="1757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nnot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inpu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 id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116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spc="81" baseline="-1229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7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3 </a:t>
            </a:r>
            <a:r>
              <a:rPr sz="2246" spc="24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3843337" marR="4054833" algn="ctr">
              <a:lnSpc>
                <a:spcPct val="95825"/>
              </a:lnSpc>
              <a:spcBef>
                <a:spcPts val="1273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1747308" marR="33206">
              <a:lnSpc>
                <a:spcPct val="95825"/>
              </a:lnSpc>
              <a:spcBef>
                <a:spcPts val="1734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7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-3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7415" y="3244165"/>
            <a:ext cx="1420971" cy="734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33"/>
              </a:lnSpc>
              <a:spcBef>
                <a:spcPts val="106"/>
              </a:spcBef>
            </a:pP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-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637443" marR="656216" algn="ctr">
              <a:lnSpc>
                <a:spcPct val="95825"/>
              </a:lnSpc>
              <a:spcBef>
                <a:spcPts val="105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8047" y="3772001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0981" y="3786267"/>
            <a:ext cx="866278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958" y="3789984"/>
            <a:ext cx="49765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</a:t>
            </a:r>
            <a:endParaRPr sz="204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0331" y="3793764"/>
            <a:ext cx="550614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sz="3063" baseline="1288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7966" y="4236591"/>
            <a:ext cx="12736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1618" y="4314098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4543" y="4328364"/>
            <a:ext cx="1420970" cy="811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33"/>
              </a:lnSpc>
              <a:spcBef>
                <a:spcPts val="106"/>
              </a:spcBef>
            </a:pP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-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504673" marR="534251" algn="ctr">
              <a:lnSpc>
                <a:spcPts val="2478"/>
              </a:lnSpc>
              <a:spcBef>
                <a:spcPts val="1798"/>
              </a:spcBef>
            </a:pPr>
            <a:r>
              <a:rPr sz="3063" baseline="1288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878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5342790"/>
            <a:ext cx="454007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5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r>
              <a:rPr sz="3063" spc="-14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top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926" y="5342790"/>
            <a:ext cx="2330047" cy="288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1" y="5865610"/>
            <a:ext cx="8292502" cy="667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At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3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i="1" spc="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typ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272944" marR="40243">
              <a:lnSpc>
                <a:spcPct val="95825"/>
              </a:lnSpc>
              <a:spcBef>
                <a:spcPts val="51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103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13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15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5802" y="1408268"/>
            <a:ext cx="13714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18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3" y="2058768"/>
            <a:ext cx="3353470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2594035"/>
            <a:ext cx="3233136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3124865"/>
            <a:ext cx="5006767" cy="1663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ng 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063" b="1" spc="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endParaRPr sz="2042">
              <a:latin typeface="Times New Roman"/>
              <a:cs typeface="Times New Roman"/>
            </a:endParaRPr>
          </a:p>
          <a:p>
            <a:pPr marL="376686" marR="39944">
              <a:lnSpc>
                <a:spcPct val="95825"/>
              </a:lnSpc>
              <a:spcBef>
                <a:spcPts val="1149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042" b="1" spc="-1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Gr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phs</a:t>
            </a:r>
            <a:endParaRPr sz="2042">
              <a:latin typeface="Times New Roman"/>
              <a:cs typeface="Times New Roman"/>
            </a:endParaRPr>
          </a:p>
          <a:p>
            <a:pPr marL="376687" marR="39944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7" marR="39944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1" y="5038022"/>
            <a:ext cx="2495933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57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16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9978" y="452528"/>
            <a:ext cx="2841693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224" b="1" spc="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2" y="1103027"/>
            <a:ext cx="8278586" cy="1124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957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Im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pl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eme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ntin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g</a:t>
            </a:r>
            <a:r>
              <a:rPr sz="3063" spc="6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6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x</a:t>
            </a:r>
            <a:r>
              <a:rPr sz="3063" spc="6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54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spc="-25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onsist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72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mar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il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y</a:t>
            </a:r>
            <a:r>
              <a:rPr sz="3063" spc="6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spc="72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ndin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g</a:t>
            </a:r>
            <a:r>
              <a:rPr sz="3063" spc="-4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endParaRPr sz="2042">
              <a:latin typeface="Times New Roman"/>
              <a:cs typeface="Times New Roman"/>
            </a:endParaRPr>
          </a:p>
          <a:p>
            <a:pPr marL="272947" marR="39577">
              <a:lnSpc>
                <a:spcPct val="95825"/>
              </a:lnSpc>
              <a:spcBef>
                <a:spcPts val="551"/>
              </a:spcBef>
            </a:pP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2042" spc="-49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31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f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7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ac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h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26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58">
                <a:solidFill>
                  <a:srgbClr val="218C21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lu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us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t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0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58">
                <a:solidFill>
                  <a:srgbClr val="218C21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il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bl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 a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erf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rme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2476179"/>
            <a:ext cx="8317878" cy="668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spc="-13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Gr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phs</a:t>
            </a:r>
            <a:r>
              <a:rPr sz="3063" b="1" spc="-13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 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hniqu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 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endParaRPr sz="2042">
              <a:latin typeface="Times New Roman"/>
              <a:cs typeface="Times New Roman"/>
            </a:endParaRPr>
          </a:p>
          <a:p>
            <a:pPr marL="272945" marR="39944">
              <a:lnSpc>
                <a:spcPct val="95825"/>
              </a:lnSpc>
              <a:spcBef>
                <a:spcPts val="53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8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1" y="3396247"/>
            <a:ext cx="8295109" cy="2881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4560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8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sh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ws</a:t>
            </a:r>
            <a:r>
              <a:rPr sz="3063" spc="8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9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9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  <a:p>
            <a:pPr marL="241863" marR="4549861" algn="ctr">
              <a:lnSpc>
                <a:spcPct val="95825"/>
              </a:lnSpc>
              <a:spcBef>
                <a:spcPts val="54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iou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a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376688" marR="45607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nod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76688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15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  <a:p>
            <a:pPr marL="606459" marR="4854983" algn="ctr">
              <a:lnSpc>
                <a:spcPct val="97696"/>
              </a:lnSpc>
              <a:spcBef>
                <a:spcPts val="624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b</a:t>
            </a:r>
            <a:r>
              <a:rPr sz="2042" spc="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1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←</a:t>
            </a:r>
            <a:r>
              <a:rPr sz="2042" spc="46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c)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4" marR="174248" indent="-261413">
              <a:lnSpc>
                <a:spcPct val="122222"/>
              </a:lnSpc>
              <a:spcBef>
                <a:spcPts val="2276"/>
              </a:spcBef>
              <a:tabLst>
                <a:tab pos="265110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42" b="1" spc="9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Ru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042" b="1" spc="35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spc="1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1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162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nd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1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fr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042" spc="1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1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,</a:t>
            </a:r>
            <a:r>
              <a:rPr sz="2042" spc="285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1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we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fi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11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c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ul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r c</a:t>
            </a:r>
            <a:r>
              <a:rPr sz="2042" spc="144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fi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-112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c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ul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b.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270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17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25" y="1790011"/>
            <a:ext cx="2356898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 spc="-5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22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2" y="2438415"/>
            <a:ext cx="7499110" cy="669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9"/>
              </a:lnSpc>
              <a:spcBef>
                <a:spcPts val="105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7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9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17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19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17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8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8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16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17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-182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i="1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opol</a:t>
            </a:r>
            <a:r>
              <a:rPr sz="3063" i="1" spc="-23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i="1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gi</a:t>
            </a:r>
            <a:r>
              <a:rPr sz="3063" i="1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i="1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i="1" baseline="1288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272948" marR="39800">
              <a:lnSpc>
                <a:spcPct val="95825"/>
              </a:lnSpc>
              <a:spcBef>
                <a:spcPts val="55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0713" y="2438415"/>
            <a:ext cx="49566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0"/>
              </a:lnSpc>
              <a:spcBef>
                <a:spcPts val="105"/>
              </a:spcBef>
            </a:pP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Sor</a:t>
            </a:r>
            <a:r>
              <a:rPr sz="2042" i="1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1" y="3352472"/>
            <a:ext cx="8279569" cy="1589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182" baseline="5153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5153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63" b="1" baseline="5153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63" b="1" spc="-4" baseline="5153">
                <a:solidFill>
                  <a:srgbClr val="FF0000"/>
                </a:solidFill>
                <a:latin typeface="Times New Roman"/>
                <a:cs typeface="Times New Roman"/>
              </a:rPr>
              <a:t>ologi</a:t>
            </a:r>
            <a:r>
              <a:rPr sz="3063" b="1" spc="4" baseline="5153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63" b="1" spc="-4" baseline="5153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baseline="5153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63" b="1" spc="31" baseline="515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5153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-4" baseline="5153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63" b="1" spc="4" baseline="5153">
                <a:solidFill>
                  <a:srgbClr val="FF0000"/>
                </a:solidFill>
                <a:latin typeface="Times New Roman"/>
                <a:cs typeface="Times New Roman"/>
              </a:rPr>
              <a:t>rt</a:t>
            </a:r>
            <a:r>
              <a:rPr sz="3063" b="1" baseline="5153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063" b="1" spc="144" baseline="515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spc="-35" baseline="5153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y</a:t>
            </a:r>
            <a:r>
              <a:rPr sz="3063" spc="17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3063" spc="4" baseline="5153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3063" spc="-4" baseline="5153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4" baseline="5153">
                <a:solidFill>
                  <a:srgbClr val="FF6500"/>
                </a:solidFill>
                <a:latin typeface="Times New Roman"/>
                <a:cs typeface="Times New Roman"/>
              </a:rPr>
              <a:t>er</a:t>
            </a:r>
            <a:r>
              <a:rPr sz="3063" spc="-4" baseline="5153">
                <a:solidFill>
                  <a:srgbClr val="FF6500"/>
                </a:solidFill>
                <a:latin typeface="Times New Roman"/>
                <a:cs typeface="Times New Roman"/>
              </a:rPr>
              <a:t>in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g</a:t>
            </a:r>
            <a:r>
              <a:rPr sz="3063" spc="17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5" baseline="5153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246" spc="104" baseline="-5270">
                <a:solidFill>
                  <a:srgbClr val="FF6500"/>
                </a:solidFill>
                <a:latin typeface="Times New Roman"/>
                <a:cs typeface="Times New Roman"/>
              </a:rPr>
              <a:t>1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,</a:t>
            </a:r>
            <a:r>
              <a:rPr sz="3063" spc="-241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5" baseline="5153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246" spc="104" baseline="-5270">
                <a:solidFill>
                  <a:srgbClr val="FF6500"/>
                </a:solidFill>
                <a:latin typeface="Times New Roman"/>
                <a:cs typeface="Times New Roman"/>
              </a:rPr>
              <a:t>2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,</a:t>
            </a:r>
            <a:r>
              <a:rPr sz="3063" spc="-241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r>
              <a:rPr sz="3063" spc="-260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r>
              <a:rPr sz="3063" spc="-260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r>
              <a:rPr sz="3063" spc="-251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,</a:t>
            </a:r>
            <a:r>
              <a:rPr sz="3063" spc="-260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5" baseline="5153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FF6500"/>
                </a:solidFill>
                <a:latin typeface="Times New Roman"/>
                <a:cs typeface="Times New Roman"/>
              </a:rPr>
              <a:t>k</a:t>
            </a:r>
            <a:r>
              <a:rPr sz="2246" spc="234" baseline="-527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FF6500"/>
                </a:solidFill>
                <a:latin typeface="Times New Roman"/>
                <a:cs typeface="Times New Roman"/>
              </a:rPr>
              <a:t>su</a:t>
            </a:r>
            <a:r>
              <a:rPr sz="3063" spc="4" baseline="5153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3063" spc="17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3063" spc="4" baseline="5153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spc="17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3063" baseline="5153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3063" spc="13" baseline="515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5" baseline="5153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246" spc="268" baseline="-527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5054">
                <a:solidFill>
                  <a:srgbClr val="FF6500"/>
                </a:solidFill>
                <a:latin typeface="Cambria"/>
                <a:cs typeface="Cambria"/>
              </a:rPr>
              <a:t>→</a:t>
            </a:r>
            <a:r>
              <a:rPr sz="3063" spc="77" baseline="5054">
                <a:solidFill>
                  <a:srgbClr val="FF6500"/>
                </a:solidFill>
                <a:latin typeface="Cambria"/>
                <a:cs typeface="Cambria"/>
              </a:rPr>
              <a:t> </a:t>
            </a:r>
            <a:r>
              <a:rPr sz="3063" spc="4" baseline="5153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FF6500"/>
                </a:solidFill>
                <a:latin typeface="Times New Roman"/>
                <a:cs typeface="Times New Roman"/>
              </a:rPr>
              <a:t>j</a:t>
            </a:r>
            <a:endParaRPr sz="1498">
              <a:latin typeface="Times New Roman"/>
              <a:cs typeface="Times New Roman"/>
            </a:endParaRPr>
          </a:p>
          <a:p>
            <a:pPr marL="272941" marR="42835">
              <a:lnSpc>
                <a:spcPts val="2205"/>
              </a:lnSpc>
              <a:spcBef>
                <a:spcPts val="352"/>
              </a:spcBef>
            </a:pP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a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lin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k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6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246" baseline="-12297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246" spc="-25" baseline="-1229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&lt;</a:t>
            </a:r>
            <a:r>
              <a:rPr sz="2042" spc="31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246" baseline="-12297">
                <a:solidFill>
                  <a:srgbClr val="FF6500"/>
                </a:solidFill>
                <a:latin typeface="Times New Roman"/>
                <a:cs typeface="Times New Roman"/>
              </a:rPr>
              <a:t>j</a:t>
            </a:r>
            <a:r>
              <a:rPr sz="2246" spc="-182" baseline="-1229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50" marR="101989" indent="-261422">
              <a:lnSpc>
                <a:spcPct val="122222"/>
              </a:lnSpc>
              <a:spcBef>
                <a:spcPts val="2395"/>
              </a:spcBef>
              <a:tabLst>
                <a:tab pos="265110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topologi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1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982813" y="37639"/>
            <a:ext cx="211020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57226" y="872999"/>
            <a:ext cx="2585814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9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36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151" y="1520439"/>
            <a:ext cx="7026276" cy="668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8">
              <a:lnSpc>
                <a:spcPts val="2115"/>
              </a:lnSpc>
              <a:spcBef>
                <a:spcPts val="105"/>
              </a:spcBef>
            </a:pP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alysi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6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ddition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11527" marR="39577">
              <a:lnSpc>
                <a:spcPct val="95825"/>
              </a:lnSpc>
              <a:spcBef>
                <a:spcPts val="552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kn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9734" y="1523498"/>
            <a:ext cx="96019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mea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742" y="1525945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3739" y="2442954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5151" y="2440507"/>
            <a:ext cx="7902104" cy="665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9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typ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9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ngu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0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9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9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lysi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91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ol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ddin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10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0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endParaRPr sz="2042">
              <a:latin typeface="Times New Roman"/>
              <a:cs typeface="Times New Roman"/>
            </a:endParaRPr>
          </a:p>
          <a:p>
            <a:pPr marL="11527" marR="39118">
              <a:lnSpc>
                <a:spcPct val="95825"/>
              </a:lnSpc>
              <a:spcBef>
                <a:spcPts val="553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typ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king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739" y="3359967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152" y="3357521"/>
            <a:ext cx="7665590" cy="665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25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2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2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2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25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4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biliti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25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2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11527" marR="39118">
              <a:lnSpc>
                <a:spcPct val="95825"/>
              </a:lnSpc>
              <a:spcBef>
                <a:spcPts val="553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hniqu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eref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13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39" y="4276976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152" y="4274530"/>
            <a:ext cx="8055632" cy="665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As</a:t>
            </a:r>
            <a:r>
              <a:rPr sz="3063" spc="-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-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lysis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lysi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 we</a:t>
            </a:r>
            <a:r>
              <a:rPr sz="3063" spc="-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endParaRPr sz="2042">
              <a:latin typeface="Times New Roman"/>
              <a:cs typeface="Times New Roman"/>
            </a:endParaRPr>
          </a:p>
          <a:p>
            <a:pPr marL="11527" marR="39118">
              <a:lnSpc>
                <a:spcPct val="95825"/>
              </a:lnSpc>
              <a:spcBef>
                <a:spcPts val="553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-81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ntatio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i="1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217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or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alis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i="1" spc="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ntatio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i="1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hanis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151" y="5189453"/>
            <a:ext cx="7861535" cy="667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0"/>
              </a:lnSpc>
              <a:spcBef>
                <a:spcPts val="10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As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lis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12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illust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i="1" spc="4">
                <a:solidFill>
                  <a:srgbClr val="218C21"/>
                </a:solidFill>
                <a:latin typeface="Times New Roman"/>
                <a:cs typeface="Times New Roman"/>
              </a:rPr>
              <a:t>y</a:t>
            </a: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nta</a:t>
            </a:r>
            <a:r>
              <a:rPr sz="2042" i="1">
                <a:solidFill>
                  <a:srgbClr val="218C21"/>
                </a:solidFill>
                <a:latin typeface="Times New Roman"/>
                <a:cs typeface="Times New Roman"/>
              </a:rPr>
              <a:t>x</a:t>
            </a:r>
            <a:endParaRPr sz="2042">
              <a:latin typeface="Times New Roman"/>
              <a:cs typeface="Times New Roman"/>
            </a:endParaRPr>
          </a:p>
          <a:p>
            <a:pPr marL="11527" marR="39432">
              <a:lnSpc>
                <a:spcPct val="95825"/>
              </a:lnSpc>
              <a:spcBef>
                <a:spcPts val="552"/>
              </a:spcBef>
            </a:pPr>
            <a:r>
              <a:rPr sz="2042" i="1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i="1" spc="-81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218C21"/>
                </a:solidFill>
                <a:latin typeface="Times New Roman"/>
                <a:cs typeface="Times New Roman"/>
              </a:rPr>
              <a:t>ec</a:t>
            </a: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i="1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i="1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i="1" spc="-10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i="1" spc="-35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anslations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39" y="5193990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851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966539" y="2026261"/>
            <a:ext cx="8626557" cy="42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18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5733" y="413798"/>
            <a:ext cx="4671567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224" b="1" spc="13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s:</a:t>
            </a:r>
            <a:r>
              <a:rPr sz="2224" b="1" spc="25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2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1062624"/>
            <a:ext cx="8132342" cy="668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14"/>
              </a:lnSpc>
              <a:spcBef>
                <a:spcPts val="115"/>
              </a:spcBef>
            </a:pP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3063" b="1" baseline="5153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b="1" spc="456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uil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26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13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31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117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117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113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22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03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122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3063" baseline="5153">
                <a:solidFill>
                  <a:srgbClr val="363435"/>
                </a:solidFill>
                <a:latin typeface="Arial"/>
                <a:cs typeface="Arial"/>
              </a:rPr>
              <a:t>eal</a:t>
            </a:r>
            <a:r>
              <a:rPr sz="3063" spc="122" baseline="5153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3063" baseline="5153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spc="81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305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-116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  <a:p>
            <a:pPr marL="272949" marR="39944">
              <a:lnSpc>
                <a:spcPts val="2500"/>
              </a:lnSpc>
              <a:spcBef>
                <a:spcPts val="458"/>
              </a:spcBef>
            </a:pPr>
            <a:r>
              <a:rPr sz="3063" baseline="2576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8784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r>
              <a:rPr sz="2246" spc="-116" baseline="-878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90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19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25276" y="922791"/>
            <a:ext cx="7251094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 spc="16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2224" b="1" spc="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224" b="1" spc="27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2224" b="1" spc="9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ks</a:t>
            </a:r>
            <a:endParaRPr sz="22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1573291"/>
            <a:ext cx="8286211" cy="665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uildin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pil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272949" marR="39485">
              <a:lnSpc>
                <a:spcPct val="95825"/>
              </a:lnSpc>
              <a:spcBef>
                <a:spcPts val="540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-9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topologi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2487241"/>
            <a:ext cx="8313225" cy="1968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sz="3063" b="1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="1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ag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638106" indent="-326430">
              <a:lnSpc>
                <a:spcPts val="2348"/>
              </a:lnSpc>
              <a:spcBef>
                <a:spcPts val="114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16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a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endParaRPr sz="2042">
              <a:latin typeface="Times New Roman"/>
              <a:cs typeface="Times New Roman"/>
            </a:endParaRPr>
          </a:p>
          <a:p>
            <a:pPr marL="638106">
              <a:lnSpc>
                <a:spcPts val="2348"/>
              </a:lnSpc>
              <a:spcBef>
                <a:spcPts val="657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638107" marR="706" indent="-326431">
              <a:lnSpc>
                <a:spcPts val="3013"/>
              </a:lnSpc>
              <a:spcBef>
                <a:spcPts val="92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onsu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-5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4" y="4703012"/>
            <a:ext cx="8225999" cy="105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="1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6532FF"/>
                </a:solidFill>
                <a:latin typeface="Times New Roman"/>
                <a:cs typeface="Times New Roman"/>
              </a:rPr>
              <a:t>te</a:t>
            </a:r>
            <a:r>
              <a:rPr sz="3063" b="1" spc="-31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b="1" spc="-26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b="1" spc="-23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="1" spc="199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="1" spc="-5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pp</a:t>
            </a:r>
            <a:r>
              <a:rPr sz="3063" b="1" spc="-31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oa</a:t>
            </a:r>
            <a:r>
              <a:rPr sz="3063" b="1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3063" b="1" baseline="1288">
                <a:solidFill>
                  <a:srgbClr val="6532FF"/>
                </a:solidFill>
                <a:latin typeface="Times New Roman"/>
                <a:cs typeface="Times New Roman"/>
              </a:rPr>
              <a:t>h. </a:t>
            </a:r>
            <a:r>
              <a:rPr sz="3063" b="1" spc="194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sig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3063" spc="204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spc="199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synt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x</a:t>
            </a:r>
            <a:r>
              <a:rPr sz="3063" spc="204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di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194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3063" spc="105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3063" spc="204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su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3063" spc="194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endParaRPr sz="2042">
              <a:latin typeface="Times New Roman"/>
              <a:cs typeface="Times New Roman"/>
            </a:endParaRPr>
          </a:p>
          <a:p>
            <a:pPr marL="272955">
              <a:lnSpc>
                <a:spcPts val="3004"/>
              </a:lnSpc>
              <a:spcBef>
                <a:spcPts val="202"/>
              </a:spcBef>
            </a:pPr>
            <a:r>
              <a:rPr sz="2042" spc="-23">
                <a:solidFill>
                  <a:srgbClr val="FF6500"/>
                </a:solidFill>
                <a:latin typeface="Times New Roman"/>
                <a:cs typeface="Times New Roman"/>
              </a:rPr>
              <a:t>w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</a:t>
            </a:r>
            <a:r>
              <a:rPr sz="2042" spc="54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6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6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54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49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FF6500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6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2042" spc="6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5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i="1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i="1" spc="4">
                <a:solidFill>
                  <a:srgbClr val="FF6500"/>
                </a:solidFill>
                <a:latin typeface="Times New Roman"/>
                <a:cs typeface="Times New Roman"/>
              </a:rPr>
              <a:t>xe</a:t>
            </a:r>
            <a:r>
              <a:rPr sz="2042" i="1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i="1" spc="-72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i="1" spc="-81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i="1" spc="-4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i="1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i="1" spc="6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0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v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oidin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g</a:t>
            </a:r>
            <a:r>
              <a:rPr sz="2042" spc="72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spc="6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uil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6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h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(me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oll</a:t>
            </a:r>
            <a:r>
              <a:rPr sz="2042" spc="-58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w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ma</a:t>
            </a:r>
            <a:r>
              <a:rPr sz="2042" spc="-35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pil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635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20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3812" y="1648932"/>
            <a:ext cx="6812648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224" b="1" spc="-4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ong</a:t>
            </a:r>
            <a:r>
              <a:rPr sz="2224" b="1" spc="-3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224" b="1" spc="10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-C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24" b="1" spc="-4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224" b="1" spc="16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sz="2224" b="1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ected</a:t>
            </a:r>
            <a:r>
              <a:rPr sz="2224" b="1" spc="10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2" y="2297756"/>
            <a:ext cx="7536498" cy="289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gl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spc="227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231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063" b="1" spc="227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221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sz="3063" b="1" spc="193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spc="-31" baseline="1288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rma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lis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0824" y="2300815"/>
            <a:ext cx="366160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152" y="2682556"/>
            <a:ext cx="8060059" cy="2347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44733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hi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3063" spc="162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140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17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9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218C21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172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144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149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159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fi</a:t>
            </a:r>
            <a:r>
              <a:rPr sz="3063" spc="-35" baseline="1288">
                <a:solidFill>
                  <a:srgbClr val="218C21"/>
                </a:solidFill>
                <a:latin typeface="Times New Roman"/>
                <a:cs typeface="Times New Roman"/>
              </a:rPr>
              <a:t>x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spc="37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spc="149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pil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153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onst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endParaRPr sz="2042">
              <a:latin typeface="Times New Roman"/>
              <a:cs typeface="Times New Roman"/>
            </a:endParaRPr>
          </a:p>
          <a:p>
            <a:pPr marL="11527" marR="44733">
              <a:lnSpc>
                <a:spcPct val="95825"/>
              </a:lnSpc>
              <a:spcBef>
                <a:spcPts val="564"/>
              </a:spcBef>
            </a:pP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ti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376679" marR="376168" indent="-261411">
              <a:lnSpc>
                <a:spcPts val="2369"/>
              </a:lnSpc>
              <a:spcBef>
                <a:spcPts val="1256"/>
              </a:spcBef>
              <a:tabLst>
                <a:tab pos="368849" algn="l"/>
              </a:tabLst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	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2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2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2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2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2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2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22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endParaRPr sz="2042">
              <a:latin typeface="Times New Roman"/>
              <a:cs typeface="Times New Roman"/>
            </a:endParaRPr>
          </a:p>
          <a:p>
            <a:pPr marL="376679" marR="376168">
              <a:lnSpc>
                <a:spcPts val="2348"/>
              </a:lnSpc>
              <a:spcBef>
                <a:spcPts val="663"/>
              </a:spcBef>
              <a:tabLst>
                <a:tab pos="368849" algn="l"/>
              </a:tabLst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60">
              <a:lnSpc>
                <a:spcPct val="95825"/>
              </a:lnSpc>
              <a:spcBef>
                <a:spcPts val="1292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-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we</a:t>
            </a:r>
            <a:r>
              <a:rPr sz="2042" spc="-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illust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-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kind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-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376685" marR="44733">
              <a:lnSpc>
                <a:spcPct val="95825"/>
              </a:lnSpc>
              <a:spcBef>
                <a:spcPts val="657"/>
              </a:spcBef>
            </a:pPr>
            <a:r>
              <a:rPr sz="2042" i="1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i="1" spc="4">
                <a:solidFill>
                  <a:srgbClr val="FF6500"/>
                </a:solidFill>
                <a:latin typeface="Times New Roman"/>
                <a:cs typeface="Times New Roman"/>
              </a:rPr>
              <a:t>-</a:t>
            </a:r>
            <a:r>
              <a:rPr sz="2042" i="1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i="1" spc="-4">
                <a:solidFill>
                  <a:srgbClr val="FF6500"/>
                </a:solidFill>
                <a:latin typeface="Times New Roman"/>
                <a:cs typeface="Times New Roman"/>
              </a:rPr>
              <a:t>ttri</a:t>
            </a:r>
            <a:r>
              <a:rPr sz="2042" i="1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i="1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 i="1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i="1" spc="31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-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ttri</a:t>
            </a:r>
            <a:r>
              <a:rPr sz="2042" i="1" spc="-45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31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i="1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2042" i="1" spc="-4">
                <a:solidFill>
                  <a:srgbClr val="6532FF"/>
                </a:solidFill>
                <a:latin typeface="Times New Roman"/>
                <a:cs typeface="Times New Roman"/>
              </a:rPr>
              <a:t>initions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19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21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5802" y="1408268"/>
            <a:ext cx="13714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18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3" y="2058768"/>
            <a:ext cx="3353470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2594035"/>
            <a:ext cx="3233136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3124865"/>
            <a:ext cx="5006767" cy="1663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ng 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063" b="1" spc="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endParaRPr sz="2042">
              <a:latin typeface="Times New Roman"/>
              <a:cs typeface="Times New Roman"/>
            </a:endParaRPr>
          </a:p>
          <a:p>
            <a:pPr marL="376686" marR="39944">
              <a:lnSpc>
                <a:spcPct val="95825"/>
              </a:lnSpc>
              <a:spcBef>
                <a:spcPts val="1149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7" marR="39944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endParaRPr sz="2042">
              <a:latin typeface="Times New Roman"/>
              <a:cs typeface="Times New Roman"/>
            </a:endParaRPr>
          </a:p>
          <a:p>
            <a:pPr marL="376687" marR="39944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1" y="5038019"/>
            <a:ext cx="2495933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054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22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83367" y="1495405"/>
            <a:ext cx="5133537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S-Att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742" y="2144229"/>
            <a:ext cx="7422214" cy="289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si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ze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91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ttr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40" baseline="1288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94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99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3063" b="1" spc="91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spc="-23" baseline="1288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al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99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3063" b="1" spc="94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spc="10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up</a:t>
            </a:r>
            <a:r>
              <a:rPr sz="3063" b="1" spc="91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0812" y="2144228"/>
            <a:ext cx="718760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5"/>
              </a:lnSpc>
              <a:spcBef>
                <a:spcPts val="105"/>
              </a:spcBef>
            </a:pP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9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he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153" y="2525970"/>
            <a:ext cx="805682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5"/>
              </a:lnSpc>
              <a:spcBef>
                <a:spcPts val="105"/>
              </a:spcBef>
            </a:pP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nput</a:t>
            </a:r>
            <a:r>
              <a:rPr sz="2042" b="1" spc="-8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-6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ng</a:t>
            </a:r>
            <a:r>
              <a:rPr sz="2042" b="1" spc="-7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aly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ze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-5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 spc="-23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oi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ng</a:t>
            </a:r>
            <a:r>
              <a:rPr sz="2042" b="1" spc="-6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he</a:t>
            </a:r>
            <a:r>
              <a:rPr sz="2042" b="1" spc="-8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tr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-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042" b="1" spc="-8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 spc="-7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042" b="1" spc="-9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ph.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2" y="3064300"/>
            <a:ext cx="7420958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3" y="3593139"/>
            <a:ext cx="8320133" cy="672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45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-53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α</a:t>
            </a:r>
            <a:r>
              <a:rPr sz="3063" spc="-20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endParaRPr sz="2042">
              <a:latin typeface="Times New Roman"/>
              <a:cs typeface="Times New Roman"/>
            </a:endParaRPr>
          </a:p>
          <a:p>
            <a:pPr marL="272954" marR="40243">
              <a:lnSpc>
                <a:spcPct val="95825"/>
              </a:lnSpc>
              <a:spcBef>
                <a:spcPts val="54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α</a:t>
            </a:r>
            <a:r>
              <a:rPr sz="2042" spc="-23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50" y="4515200"/>
            <a:ext cx="8280061" cy="666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hus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,</a:t>
            </a:r>
            <a:r>
              <a:rPr sz="3063" spc="45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2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35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2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31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-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spc="40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-71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2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pl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y</a:t>
            </a:r>
            <a:r>
              <a:rPr sz="3063" spc="40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pl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eme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272940" marR="39485">
              <a:lnSpc>
                <a:spcPct val="95825"/>
              </a:lnSpc>
              <a:spcBef>
                <a:spcPts val="551"/>
              </a:spcBef>
            </a:pP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31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xt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ndin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g</a:t>
            </a:r>
            <a:r>
              <a:rPr sz="2042" spc="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ac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k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f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 L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R-</a:t>
            </a:r>
            <a:r>
              <a:rPr sz="2042" spc="-31">
                <a:solidFill>
                  <a:srgbClr val="218C21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103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229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174008" y="1971093"/>
            <a:ext cx="1579529" cy="477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5174008" y="2486998"/>
            <a:ext cx="1579529" cy="231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1262203" y="1469"/>
            <a:ext cx="7647365" cy="508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1294" marR="48709">
              <a:lnSpc>
                <a:spcPts val="2314"/>
              </a:lnSpc>
              <a:spcBef>
                <a:spcPts val="38"/>
              </a:spcBef>
            </a:pPr>
            <a:endParaRPr lang="en-US" sz="2224" b="1">
              <a:solidFill>
                <a:srgbClr val="FF0000"/>
              </a:solidFill>
              <a:latin typeface="Arial"/>
              <a:cs typeface="Arial"/>
            </a:endParaRPr>
          </a:p>
          <a:p>
            <a:pPr marL="2761294" marR="48709">
              <a:lnSpc>
                <a:spcPts val="2314"/>
              </a:lnSpc>
              <a:spcBef>
                <a:spcPts val="38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Exte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ndin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 spc="12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63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3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ser</a:t>
            </a:r>
            <a:r>
              <a:rPr sz="2224" b="1" spc="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224" b="1" spc="-4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2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23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3743" y="793208"/>
            <a:ext cx="8315841" cy="1144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15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-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hol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50" marR="4708" indent="-261422">
              <a:lnSpc>
                <a:spcPct val="118518"/>
              </a:lnSpc>
              <a:spcBef>
                <a:spcPts val="1902"/>
              </a:spcBef>
              <a:tabLst>
                <a:tab pos="265110" algn="l"/>
              </a:tabLst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r>
              <a:rPr sz="2042" spc="-33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	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jus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 fi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lds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1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stat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0615" y="2089867"/>
            <a:ext cx="55278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0"/>
              </a:lnSpc>
              <a:spcBef>
                <a:spcPts val="105"/>
              </a:spcBef>
            </a:pP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stat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1985" y="2089867"/>
            <a:ext cx="38086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0"/>
              </a:lnSpc>
              <a:spcBef>
                <a:spcPts val="105"/>
              </a:spcBef>
            </a:pP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2538" y="3060632"/>
            <a:ext cx="391358" cy="1660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450" marR="82420" algn="ctr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Z</a:t>
            </a:r>
            <a:endParaRPr sz="2042">
              <a:latin typeface="Times New Roman"/>
              <a:cs typeface="Times New Roman"/>
            </a:endParaRPr>
          </a:p>
          <a:p>
            <a:pPr marL="51638" marR="48031" indent="12449">
              <a:lnSpc>
                <a:spcPts val="2348"/>
              </a:lnSpc>
              <a:spcBef>
                <a:spcPts val="116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 </a:t>
            </a:r>
            <a:endParaRPr sz="2042">
              <a:latin typeface="Times New Roman"/>
              <a:cs typeface="Times New Roman"/>
            </a:endParaRPr>
          </a:p>
          <a:p>
            <a:pPr marL="51638" marR="48031">
              <a:lnSpc>
                <a:spcPts val="2348"/>
              </a:lnSpc>
              <a:spcBef>
                <a:spcPts val="1268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endParaRPr sz="2042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304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9315" y="3060632"/>
            <a:ext cx="549180" cy="1660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040" marR="5337">
              <a:lnSpc>
                <a:spcPts val="2133"/>
              </a:lnSpc>
              <a:spcBef>
                <a:spcPts val="106"/>
              </a:spcBef>
            </a:pP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Z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.x</a:t>
            </a:r>
            <a:endParaRPr sz="2042">
              <a:latin typeface="Times New Roman"/>
              <a:cs typeface="Times New Roman"/>
            </a:endParaRPr>
          </a:p>
          <a:p>
            <a:pPr marL="40572" marR="5252">
              <a:lnSpc>
                <a:spcPct val="95825"/>
              </a:lnSpc>
              <a:spcBef>
                <a:spcPts val="116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-38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.x</a:t>
            </a:r>
            <a:endParaRPr sz="2042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267"/>
              </a:spcBef>
            </a:pPr>
            <a:r>
              <a:rPr sz="2042" spc="35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.x</a:t>
            </a:r>
            <a:endParaRPr sz="2042">
              <a:latin typeface="Times New Roman"/>
              <a:cs typeface="Times New Roman"/>
            </a:endParaRPr>
          </a:p>
          <a:p>
            <a:pPr marL="57899" marR="78987" algn="ctr">
              <a:lnSpc>
                <a:spcPct val="95825"/>
              </a:lnSpc>
              <a:spcBef>
                <a:spcPts val="125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5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3" y="4915593"/>
            <a:ext cx="7905472" cy="1577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4080">
              <a:lnSpc>
                <a:spcPts val="2119"/>
              </a:lnSpc>
              <a:spcBef>
                <a:spcPts val="105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rre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indi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point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top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34080">
              <a:lnSpc>
                <a:spcPct val="97696"/>
              </a:lnSpc>
              <a:spcBef>
                <a:spcPts val="1344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jus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638105" indent="-261415">
              <a:lnSpc>
                <a:spcPct val="118518"/>
              </a:lnSpc>
              <a:spcBef>
                <a:spcPts val="1539"/>
              </a:spcBef>
              <a:tabLst>
                <a:tab pos="633959" algn="l"/>
              </a:tabLst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	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Bef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2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 spc="45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545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 spc="-3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-8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Z</a:t>
            </a:r>
            <a:r>
              <a:rPr sz="2042" spc="2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24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 spc="3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1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A.a</a:t>
            </a:r>
            <a:r>
              <a:rPr sz="2042" spc="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2042" spc="1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28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op],</a:t>
            </a:r>
            <a:r>
              <a:rPr sz="2042" spc="-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2042" spc="-20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],</a:t>
            </a:r>
            <a:r>
              <a:rPr sz="2042" spc="-1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2042" spc="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2042" spc="-20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]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2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600010" y="1272614"/>
            <a:ext cx="6728908" cy="3688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1293851" y="-96169"/>
            <a:ext cx="7690549" cy="817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7010" marR="39944">
              <a:lnSpc>
                <a:spcPts val="2314"/>
              </a:lnSpc>
              <a:spcBef>
                <a:spcPts val="38"/>
              </a:spcBef>
            </a:pPr>
            <a:endParaRPr lang="en-US" sz="2224" b="1">
              <a:solidFill>
                <a:srgbClr val="FF0000"/>
              </a:solidFill>
              <a:latin typeface="Arial"/>
              <a:cs typeface="Arial"/>
            </a:endParaRPr>
          </a:p>
          <a:p>
            <a:pPr marL="1847010" marR="39944">
              <a:lnSpc>
                <a:spcPts val="2314"/>
              </a:lnSpc>
              <a:spcBef>
                <a:spcPts val="38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Exte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ndin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 spc="12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63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3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ser</a:t>
            </a:r>
            <a:r>
              <a:rPr sz="2224" b="1" spc="8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k:</a:t>
            </a:r>
            <a:r>
              <a:rPr sz="2224" b="1" spc="2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24">
              <a:latin typeface="Arial"/>
              <a:cs typeface="Arial"/>
            </a:endParaRPr>
          </a:p>
          <a:p>
            <a:pPr marL="443082">
              <a:lnSpc>
                <a:spcPct val="97696"/>
              </a:lnSpc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. 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onsid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13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4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3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13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24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971760" y="533177"/>
            <a:ext cx="825351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5154" y="903857"/>
            <a:ext cx="661250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sions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7037" y="903857"/>
            <a:ext cx="470769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162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7966" y="903857"/>
            <a:ext cx="162746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8003" y="1385187"/>
            <a:ext cx="1551662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108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451" spc="49" baseline="1610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451" spc="-295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451" spc="-303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spc="99" baseline="1610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endParaRPr sz="163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3202" y="1385186"/>
            <a:ext cx="2318173" cy="753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42" marR="40243">
              <a:lnSpc>
                <a:spcPts val="2092"/>
              </a:lnSpc>
              <a:spcBef>
                <a:spcPts val="104"/>
              </a:spcBef>
            </a:pPr>
            <a:r>
              <a:rPr sz="3063" spc="11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1634">
              <a:latin typeface="Times New Roman"/>
              <a:cs typeface="Times New Roman"/>
            </a:endParaRPr>
          </a:p>
          <a:p>
            <a:pPr marL="11527">
              <a:lnSpc>
                <a:spcPct val="97696"/>
              </a:lnSpc>
              <a:spcBef>
                <a:spcPts val="1194"/>
              </a:spcBef>
            </a:pP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print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2042" spc="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2042" spc="-210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])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1077" y="1847630"/>
            <a:ext cx="267501" cy="3036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33" marR="19961" algn="just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11527" indent="3" algn="just">
              <a:lnSpc>
                <a:spcPts val="2348"/>
              </a:lnSpc>
              <a:spcBef>
                <a:spcPts val="116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  <a:p>
            <a:pPr marL="11528" marR="37439" algn="just">
              <a:lnSpc>
                <a:spcPct val="95825"/>
              </a:lnSpc>
              <a:spcBef>
                <a:spcPts val="131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1862" y="1847631"/>
            <a:ext cx="81686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11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Arial"/>
                <a:cs typeface="Arial"/>
              </a:rPr>
              <a:t>n</a:t>
            </a:r>
            <a:endParaRPr sz="204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2644" y="2306831"/>
            <a:ext cx="390386" cy="741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  <a:p>
            <a:pPr marL="11533" marR="39118">
              <a:lnSpc>
                <a:spcPct val="95825"/>
              </a:lnSpc>
              <a:spcBef>
                <a:spcPts val="939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9285" y="2306831"/>
            <a:ext cx="529286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2042" spc="-28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3202" y="2306828"/>
            <a:ext cx="124745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1250" y="2306828"/>
            <a:ext cx="106211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7639" y="2306828"/>
            <a:ext cx="187953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3063" spc="-28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3063" spc="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3063" spc="-201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1535" y="2314329"/>
            <a:ext cx="380061" cy="2577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13" marR="6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29520">
              <a:lnSpc>
                <a:spcPct val="97696"/>
              </a:lnSpc>
              <a:spcBef>
                <a:spcPts val="1106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11533" marR="17987">
              <a:lnSpc>
                <a:spcPct val="97696"/>
              </a:lnSpc>
              <a:spcBef>
                <a:spcPts val="122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11527" marR="17993">
              <a:lnSpc>
                <a:spcPct val="97696"/>
              </a:lnSpc>
              <a:spcBef>
                <a:spcPts val="122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25365" marR="4155">
              <a:lnSpc>
                <a:spcPct val="97696"/>
              </a:lnSpc>
              <a:spcBef>
                <a:spcPts val="1211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25360" marR="4160">
              <a:lnSpc>
                <a:spcPct val="97696"/>
              </a:lnSpc>
              <a:spcBef>
                <a:spcPts val="122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1526" y="2314327"/>
            <a:ext cx="37829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0514" y="3223841"/>
            <a:ext cx="825011" cy="1662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65">
              <a:lnSpc>
                <a:spcPts val="2333"/>
              </a:lnSpc>
              <a:spcBef>
                <a:spcPts val="116"/>
              </a:spcBef>
            </a:pP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 </a:t>
            </a:r>
            <a:r>
              <a:rPr sz="2246" spc="83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r>
              <a:rPr sz="3063" spc="255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  <a:p>
            <a:pPr marL="17057" marR="40243">
              <a:lnSpc>
                <a:spcPct val="95825"/>
              </a:lnSpc>
              <a:spcBef>
                <a:spcPts val="95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  <a:p>
            <a:pPr marL="29509" marR="40243">
              <a:lnSpc>
                <a:spcPct val="95825"/>
              </a:lnSpc>
              <a:spcBef>
                <a:spcPts val="125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endParaRPr sz="2042">
              <a:latin typeface="Times New Roman"/>
              <a:cs typeface="Times New Roman"/>
            </a:endParaRPr>
          </a:p>
          <a:p>
            <a:pPr marL="11527" marR="40243">
              <a:lnSpc>
                <a:spcPct val="95825"/>
              </a:lnSpc>
              <a:spcBef>
                <a:spcPts val="1258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digit</a:t>
            </a:r>
            <a:endParaRPr sz="204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3202" y="3223841"/>
            <a:ext cx="124745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1250" y="3223841"/>
            <a:ext cx="106211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7639" y="3223841"/>
            <a:ext cx="179516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r>
              <a:rPr sz="3063" spc="268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3063" spc="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3063" spc="-210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1526" y="3231339"/>
            <a:ext cx="37829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3202" y="4140854"/>
            <a:ext cx="124745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1250" y="4140854"/>
            <a:ext cx="1579398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3063" spc="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3063" spc="-201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]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1526" y="4148352"/>
            <a:ext cx="37829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74"/>
              </a:lnSpc>
              <a:spcBef>
                <a:spcPts val="103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2" y="5075847"/>
            <a:ext cx="2898911" cy="1034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1443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" baseline="1288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3063" spc="-17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  <a:p>
            <a:pPr marL="272950">
              <a:lnSpc>
                <a:spcPct val="95825"/>
              </a:lnSpc>
              <a:spcBef>
                <a:spcPts val="451"/>
              </a:spcBef>
            </a:pP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to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ntop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32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endParaRPr sz="2042">
              <a:latin typeface="Times New Roman"/>
              <a:cs typeface="Times New Roman"/>
            </a:endParaRPr>
          </a:p>
          <a:p>
            <a:pPr marL="272960" marR="45607">
              <a:lnSpc>
                <a:spcPct val="97696"/>
              </a:lnSpc>
              <a:spcBef>
                <a:spcPts val="547"/>
              </a:spcBef>
            </a:pP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2042" spc="-1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2042" spc="-37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2042" spc="24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7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2042" spc="13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8202" y="5078803"/>
            <a:ext cx="5453521" cy="659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0"/>
              </a:lnSpc>
              <a:spcBef>
                <a:spcPts val="105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i="1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i="1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to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i="1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sta</a:t>
            </a:r>
            <a:r>
              <a:rPr sz="2042" i="1" spc="-40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53017" marR="39432">
              <a:lnSpc>
                <a:spcPct val="97696"/>
              </a:lnSpc>
              <a:spcBef>
                <a:spcPts val="43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 spc="14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13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α</a:t>
            </a:r>
            <a:r>
              <a:rPr sz="2042" spc="-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10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|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α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|</a:t>
            </a:r>
            <a:r>
              <a:rPr sz="2042" spc="31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4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0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54" y="6311881"/>
            <a:ext cx="8115289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shi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to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 push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20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331823" y="1978423"/>
            <a:ext cx="4895747" cy="449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 txBox="1"/>
          <p:nvPr/>
        </p:nvSpPr>
        <p:spPr>
          <a:xfrm>
            <a:off x="1262203" y="1469"/>
            <a:ext cx="7647365" cy="508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98" marR="6335">
              <a:lnSpc>
                <a:spcPts val="2314"/>
              </a:lnSpc>
              <a:spcBef>
                <a:spcPts val="38"/>
              </a:spcBef>
            </a:pPr>
            <a:endParaRPr lang="en-US" sz="2224" b="1">
              <a:solidFill>
                <a:srgbClr val="FF0000"/>
              </a:solidFill>
              <a:latin typeface="Arial"/>
              <a:cs typeface="Arial"/>
            </a:endParaRPr>
          </a:p>
          <a:p>
            <a:pPr marL="1346298" marR="6335">
              <a:lnSpc>
                <a:spcPts val="2314"/>
              </a:lnSpc>
              <a:spcBef>
                <a:spcPts val="38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Exte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ndin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 spc="12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63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3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ser</a:t>
            </a:r>
            <a:r>
              <a:rPr sz="2224" b="1" spc="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k:</a:t>
            </a:r>
            <a:r>
              <a:rPr sz="2224" b="1" spc="2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9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25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93743" y="790491"/>
            <a:ext cx="8314866" cy="114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4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igu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sh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ws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ov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inpu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Arial"/>
                <a:cs typeface="Arial"/>
              </a:rPr>
              <a:t>3</a:t>
            </a:r>
            <a:r>
              <a:rPr sz="3063" spc="-4" baseline="1288">
                <a:solidFill>
                  <a:srgbClr val="363435"/>
                </a:solidFill>
                <a:latin typeface="Arial"/>
                <a:cs typeface="Arial"/>
              </a:rPr>
              <a:t>*</a:t>
            </a:r>
            <a:r>
              <a:rPr sz="3063" baseline="1288">
                <a:solidFill>
                  <a:srgbClr val="363435"/>
                </a:solidFill>
                <a:latin typeface="Arial"/>
                <a:cs typeface="Arial"/>
              </a:rPr>
              <a:t>5+4n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376691" marR="39893">
              <a:lnSpc>
                <a:spcPct val="95825"/>
              </a:lnSpc>
              <a:spcBef>
                <a:spcPts val="920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k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spondin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76692" marR="39893">
              <a:lnSpc>
                <a:spcPct val="95825"/>
              </a:lnSpc>
              <a:spcBef>
                <a:spcPts val="1029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to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digit</a:t>
            </a:r>
            <a:r>
              <a:rPr sz="2042" spc="-68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 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sh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549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26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5802" y="1408268"/>
            <a:ext cx="13714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18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3" y="2058768"/>
            <a:ext cx="3353470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2594035"/>
            <a:ext cx="3233136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3124865"/>
            <a:ext cx="5006767" cy="16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ng 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063" b="1" spc="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endParaRPr sz="2042">
              <a:latin typeface="Times New Roman"/>
              <a:cs typeface="Times New Roman"/>
            </a:endParaRPr>
          </a:p>
          <a:p>
            <a:pPr marL="376686" marR="39944">
              <a:lnSpc>
                <a:spcPct val="95825"/>
              </a:lnSpc>
              <a:spcBef>
                <a:spcPts val="1149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7" marR="39944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7" marR="39944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L-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5038021"/>
            <a:ext cx="2495933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510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27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25276" y="1112279"/>
            <a:ext cx="32483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-Att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742" y="1759720"/>
            <a:ext cx="8201805" cy="668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L-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ttr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40" baseline="1288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5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3063" b="1" spc="-39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8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272957" marR="39944">
              <a:lnSpc>
                <a:spcPct val="95825"/>
              </a:lnSpc>
              <a:spcBef>
                <a:spcPts val="539"/>
              </a:spcBef>
            </a:pP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uil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3750" y="2676732"/>
            <a:ext cx="8291901" cy="1127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42835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n.</a:t>
            </a:r>
            <a:r>
              <a:rPr sz="3063" b="1" spc="484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15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synt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x</a:t>
            </a:r>
            <a:r>
              <a:rPr sz="3063" spc="172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di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149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spc="69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159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i="1" baseline="1288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3063" i="1" spc="4" baseline="1288">
                <a:solidFill>
                  <a:srgbClr val="218C21"/>
                </a:solidFill>
                <a:latin typeface="Times New Roman"/>
                <a:cs typeface="Times New Roman"/>
              </a:rPr>
              <a:t>-</a:t>
            </a:r>
            <a:r>
              <a:rPr sz="3063" i="1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i="1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ttri</a:t>
            </a:r>
            <a:r>
              <a:rPr sz="3063" i="1" spc="-45" baseline="1288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3063" i="1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3063" i="1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i="1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i="1" spc="182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3063" spc="16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eac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h</a:t>
            </a:r>
            <a:r>
              <a:rPr sz="3063" spc="140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i="1" spc="-4" baseline="1288">
                <a:solidFill>
                  <a:srgbClr val="FF00FF"/>
                </a:solidFill>
                <a:latin typeface="Times New Roman"/>
                <a:cs typeface="Times New Roman"/>
              </a:rPr>
              <a:t>inh</a:t>
            </a:r>
            <a:r>
              <a:rPr sz="3063" i="1" spc="4" baseline="1288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3063" i="1" spc="-4" baseline="1288">
                <a:solidFill>
                  <a:srgbClr val="FF00FF"/>
                </a:solidFill>
                <a:latin typeface="Times New Roman"/>
                <a:cs typeface="Times New Roman"/>
              </a:rPr>
              <a:t>rit</a:t>
            </a:r>
            <a:r>
              <a:rPr sz="3063" i="1" spc="4" baseline="1288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3063" i="1" baseline="1288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272937">
              <a:lnSpc>
                <a:spcPts val="2553"/>
              </a:lnSpc>
              <a:spcBef>
                <a:spcPts val="505"/>
              </a:spcBef>
            </a:pPr>
            <a:r>
              <a:rPr sz="2042" i="1" spc="-4">
                <a:solidFill>
                  <a:srgbClr val="FF00FF"/>
                </a:solidFill>
                <a:latin typeface="Times New Roman"/>
                <a:cs typeface="Times New Roman"/>
              </a:rPr>
              <a:t>attri</a:t>
            </a:r>
            <a:r>
              <a:rPr sz="2042" i="1" spc="-45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r>
              <a:rPr sz="2042" i="1" spc="-4">
                <a:solidFill>
                  <a:srgbClr val="FF00FF"/>
                </a:solidFill>
                <a:latin typeface="Times New Roman"/>
                <a:cs typeface="Times New Roman"/>
              </a:rPr>
              <a:t>ut</a:t>
            </a:r>
            <a:r>
              <a:rPr sz="2042" i="1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2042" i="1" spc="35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f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6532FF"/>
                </a:solidFill>
                <a:latin typeface="Times New Roman"/>
                <a:cs typeface="Times New Roman"/>
              </a:rPr>
              <a:t>j </a:t>
            </a:r>
            <a:r>
              <a:rPr sz="2246" spc="-45" baseline="-12297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 a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464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Cambria"/>
                <a:cs typeface="Cambria"/>
              </a:rPr>
              <a:t>→</a:t>
            </a:r>
            <a:r>
              <a:rPr sz="2042" spc="227">
                <a:solidFill>
                  <a:srgbClr val="6532FF"/>
                </a:solidFill>
                <a:latin typeface="Cambria"/>
                <a:cs typeface="Cambria"/>
              </a:rPr>
              <a:t> </a:t>
            </a:r>
            <a:r>
              <a:rPr sz="2042" spc="5">
                <a:solidFill>
                  <a:srgbClr val="6532FF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6532FF"/>
                </a:solidFill>
                <a:latin typeface="Times New Roman"/>
                <a:cs typeface="Times New Roman"/>
              </a:rPr>
              <a:t>1</a:t>
            </a:r>
            <a:r>
              <a:rPr sz="2246" spc="-33" baseline="-12297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r>
              <a:rPr sz="2042" spc="-261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r>
              <a:rPr sz="2042" spc="-270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r>
              <a:rPr sz="2042" spc="-270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6532FF"/>
                </a:solidFill>
                <a:latin typeface="Times New Roman"/>
                <a:cs typeface="Times New Roman"/>
              </a:rPr>
              <a:t>j </a:t>
            </a:r>
            <a:r>
              <a:rPr sz="2246" spc="-167" baseline="-12297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r>
              <a:rPr sz="2042" spc="-251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X</a:t>
            </a:r>
            <a:r>
              <a:rPr sz="2246" spc="91" baseline="-12297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,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nd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onl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y</a:t>
            </a:r>
            <a:r>
              <a:rPr sz="2042" spc="17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on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311666" marR="42835">
              <a:lnSpc>
                <a:spcPct val="95825"/>
              </a:lnSpc>
              <a:spcBef>
                <a:spcPts val="1385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90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1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2042" spc="91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91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bol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10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 spc="94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10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2042" b="1" spc="4">
                <a:solidFill>
                  <a:srgbClr val="218C21"/>
                </a:solidFill>
                <a:latin typeface="Times New Roman"/>
                <a:cs typeface="Times New Roman"/>
              </a:rPr>
              <a:t>ef</a:t>
            </a:r>
            <a:r>
              <a:rPr sz="2042" b="1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b="1" spc="91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(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thi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94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94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spc="94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2042" spc="385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94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2042" i="1" spc="4">
                <a:solidFill>
                  <a:srgbClr val="218C21"/>
                </a:solidFill>
                <a:latin typeface="Times New Roman"/>
                <a:cs typeface="Times New Roman"/>
              </a:rPr>
              <a:t>-</a:t>
            </a:r>
            <a:r>
              <a:rPr sz="2042" i="1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ttri</a:t>
            </a:r>
            <a:r>
              <a:rPr sz="2042" i="1" spc="-45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i="1" spc="-4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2042" i="1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3879" y="3897427"/>
            <a:ext cx="3942988" cy="748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7960">
              <a:lnSpc>
                <a:spcPts val="2333"/>
              </a:lnSpc>
              <a:spcBef>
                <a:spcPts val="116"/>
              </a:spcBef>
            </a:pPr>
            <a:r>
              <a:rPr sz="3063" spc="-4" baseline="5153">
                <a:solidFill>
                  <a:srgbClr val="218C21"/>
                </a:solidFill>
                <a:latin typeface="Times New Roman"/>
                <a:cs typeface="Times New Roman"/>
              </a:rPr>
              <a:t>st</a:t>
            </a:r>
            <a:r>
              <a:rPr sz="3063" spc="4" baseline="5153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5153">
                <a:solidFill>
                  <a:srgbClr val="218C21"/>
                </a:solidFill>
                <a:latin typeface="Times New Roman"/>
                <a:cs typeface="Times New Roman"/>
              </a:rPr>
              <a:t>nd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3063" spc="8" baseline="515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3063" spc="-4" baseline="5153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spc="4" baseline="5153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) </a:t>
            </a:r>
            <a:r>
              <a:rPr sz="3063" spc="-4" baseline="5153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f </a:t>
            </a:r>
            <a:r>
              <a:rPr sz="3063" spc="4" baseline="5153">
                <a:solidFill>
                  <a:srgbClr val="218C21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218C21"/>
                </a:solidFill>
                <a:latin typeface="Times New Roman"/>
                <a:cs typeface="Times New Roman"/>
              </a:rPr>
              <a:t>j</a:t>
            </a:r>
            <a:r>
              <a:rPr sz="2246" spc="-182" baseline="-5270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, </a:t>
            </a:r>
            <a:r>
              <a:rPr sz="3063" spc="-4" baseline="5153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r>
              <a:rPr sz="3063" spc="4" baseline="5153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.,</a:t>
            </a:r>
            <a:r>
              <a:rPr sz="3063" spc="8" baseline="515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5" baseline="5153">
                <a:solidFill>
                  <a:srgbClr val="218C21"/>
                </a:solidFill>
                <a:latin typeface="Times New Roman"/>
                <a:cs typeface="Times New Roman"/>
              </a:rPr>
              <a:t>X</a:t>
            </a:r>
            <a:r>
              <a:rPr sz="2246" spc="104" baseline="-5270">
                <a:solidFill>
                  <a:srgbClr val="218C21"/>
                </a:solidFill>
                <a:latin typeface="Times New Roman"/>
                <a:cs typeface="Times New Roman"/>
              </a:rPr>
              <a:t>1</a:t>
            </a:r>
            <a:r>
              <a:rPr sz="3063" spc="5" baseline="5153">
                <a:solidFill>
                  <a:srgbClr val="218C21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218C21"/>
                </a:solidFill>
                <a:latin typeface="Times New Roman"/>
                <a:cs typeface="Times New Roman"/>
              </a:rPr>
              <a:t>2</a:t>
            </a:r>
            <a:r>
              <a:rPr sz="2246" spc="-17" baseline="-5270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r>
              <a:rPr sz="3063" spc="-260" baseline="515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r>
              <a:rPr sz="3063" spc="-251" baseline="515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42834">
              <a:lnSpc>
                <a:spcPct val="95825"/>
              </a:lnSpc>
              <a:spcBef>
                <a:spcPts val="95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FF00FF"/>
                </a:solidFill>
                <a:latin typeface="Times New Roman"/>
                <a:cs typeface="Times New Roman"/>
              </a:rPr>
              <a:t>e </a:t>
            </a:r>
            <a:r>
              <a:rPr sz="2042" i="1" spc="-4">
                <a:solidFill>
                  <a:srgbClr val="FF00FF"/>
                </a:solidFill>
                <a:latin typeface="Times New Roman"/>
                <a:cs typeface="Times New Roman"/>
              </a:rPr>
              <a:t>inh</a:t>
            </a:r>
            <a:r>
              <a:rPr sz="2042" i="1" spc="4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FF00FF"/>
                </a:solidFill>
                <a:latin typeface="Times New Roman"/>
                <a:cs typeface="Times New Roman"/>
              </a:rPr>
              <a:t>rit</a:t>
            </a:r>
            <a:r>
              <a:rPr sz="2042" i="1" spc="4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sz="2042" i="1" spc="72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00FF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00FF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00FF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FF"/>
                </a:solidFill>
                <a:latin typeface="Times New Roman"/>
                <a:cs typeface="Times New Roman"/>
              </a:rPr>
              <a:t>A.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0572" y="3897427"/>
            <a:ext cx="793602" cy="308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28"/>
              </a:lnSpc>
              <a:spcBef>
                <a:spcPts val="116"/>
              </a:spcBef>
            </a:pPr>
            <a:r>
              <a:rPr sz="3063" spc="4" baseline="5153">
                <a:solidFill>
                  <a:srgbClr val="218C21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218C21"/>
                </a:solidFill>
                <a:latin typeface="Times New Roman"/>
                <a:cs typeface="Times New Roman"/>
              </a:rPr>
              <a:t>j</a:t>
            </a:r>
            <a:r>
              <a:rPr sz="2246" spc="-272" baseline="-5270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246" baseline="-5270">
                <a:solidFill>
                  <a:srgbClr val="218C21"/>
                </a:solidFill>
                <a:latin typeface="Times New Roman"/>
                <a:cs typeface="Times New Roman"/>
              </a:rPr>
              <a:t>−</a:t>
            </a:r>
            <a:r>
              <a:rPr sz="2246" spc="81" baseline="-5270">
                <a:solidFill>
                  <a:srgbClr val="218C21"/>
                </a:solidFill>
                <a:latin typeface="Times New Roman"/>
                <a:cs typeface="Times New Roman"/>
              </a:rPr>
              <a:t>1</a:t>
            </a:r>
            <a:r>
              <a:rPr sz="3063" baseline="5153">
                <a:solidFill>
                  <a:srgbClr val="218C21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3110" y="3902478"/>
            <a:ext cx="438757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3" y="4892500"/>
            <a:ext cx="8225208" cy="67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3063" b="1" spc="-31" baseline="1288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m.</a:t>
            </a:r>
            <a:r>
              <a:rPr sz="3063" b="1" spc="283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6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3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6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272957" marR="39944">
              <a:lnSpc>
                <a:spcPct val="95825"/>
              </a:lnSpc>
              <a:spcBef>
                <a:spcPts val="55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FF6500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l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ree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82813" y="37639"/>
            <a:ext cx="211020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4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28180" y="1189734"/>
            <a:ext cx="4644414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sz="2224" b="1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ected</a:t>
            </a:r>
            <a:r>
              <a:rPr sz="2224" b="1" spc="10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224" b="1" spc="3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2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1837175"/>
            <a:ext cx="7728653" cy="67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3063" b="1" spc="-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 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17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spc="-149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sla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mea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nin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g</a:t>
            </a:r>
            <a:endParaRPr sz="2042">
              <a:latin typeface="Times New Roman"/>
              <a:cs typeface="Times New Roman"/>
            </a:endParaRPr>
          </a:p>
          <a:p>
            <a:pPr marL="272945" marR="1013">
              <a:lnSpc>
                <a:spcPct val="95825"/>
              </a:lnSpc>
              <a:spcBef>
                <a:spcPts val="550"/>
              </a:spcBef>
            </a:pP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inpu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17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synt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ti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26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,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.,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31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e-</a:t>
            </a:r>
            <a:r>
              <a:rPr sz="2042" spc="-76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ree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2649" y="1840234"/>
            <a:ext cx="58951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3063" spc="-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2754188"/>
            <a:ext cx="8318575" cy="2733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063" b="1" spc="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17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spc="-149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sla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3063" b="1" spc="17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indi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thos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lis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endParaRPr sz="2042">
              <a:latin typeface="Times New Roman"/>
              <a:cs typeface="Times New Roman"/>
            </a:endParaRPr>
          </a:p>
          <a:p>
            <a:pPr marL="272945" marR="6834">
              <a:lnSpc>
                <a:spcPts val="2348"/>
              </a:lnSpc>
              <a:spcBef>
                <a:spcPts val="55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ngu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guid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-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ont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xt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-fre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272945" marR="6834">
              <a:lnSpc>
                <a:spcPts val="2348"/>
              </a:lnSpc>
              <a:spcBef>
                <a:spcPts val="657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638094" marR="472961" indent="-261410">
              <a:lnSpc>
                <a:spcPts val="2369"/>
              </a:lnSpc>
              <a:spcBef>
                <a:spcPts val="1292"/>
              </a:spcBef>
              <a:tabLst>
                <a:tab pos="633959" algn="l"/>
              </a:tabLst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	</a:t>
            </a:r>
            <a:r>
              <a:rPr sz="2042" spc="-16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 spc="2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28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2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638094" marR="472961">
              <a:lnSpc>
                <a:spcPts val="2348"/>
              </a:lnSpc>
              <a:spcBef>
                <a:spcPts val="663"/>
              </a:spcBef>
              <a:tabLst>
                <a:tab pos="633959" algn="l"/>
              </a:tabLst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ngu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638105" marR="176195" indent="-261429">
              <a:lnSpc>
                <a:spcPts val="3013"/>
              </a:lnSpc>
              <a:spcBef>
                <a:spcPts val="926"/>
              </a:spcBef>
              <a:tabLst>
                <a:tab pos="633959" algn="l"/>
              </a:tabLst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	</a:t>
            </a:r>
            <a:r>
              <a:rPr sz="2042" spc="-231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0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10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42" b="1" spc="10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Ru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 spc="9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698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62203" y="1469"/>
            <a:ext cx="7647365" cy="504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5348" marR="48709">
              <a:lnSpc>
                <a:spcPts val="2283"/>
              </a:lnSpc>
              <a:spcBef>
                <a:spcPts val="36"/>
              </a:spcBef>
            </a:pPr>
            <a:endParaRPr lang="en-US" sz="2224" b="1">
              <a:solidFill>
                <a:srgbClr val="FF0000"/>
              </a:solidFill>
              <a:latin typeface="Arial"/>
              <a:cs typeface="Arial"/>
            </a:endParaRPr>
          </a:p>
          <a:p>
            <a:pPr marL="2115348" marR="48709">
              <a:lnSpc>
                <a:spcPts val="2283"/>
              </a:lnSpc>
              <a:spcBef>
                <a:spcPts val="36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24" b="1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-Att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2224" b="1" spc="-45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2224" b="1" spc="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28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3742" y="798446"/>
            <a:ext cx="8281146" cy="3122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L-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-40" baseline="1288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13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ns</a:t>
            </a:r>
            <a:r>
              <a:rPr sz="3063" b="1" spc="-93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-31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spc="26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17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las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40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63" b="1" spc="26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sy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63" b="1" spc="31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 d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ns</a:t>
            </a:r>
            <a:r>
              <a:rPr sz="3063" b="1" spc="-80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wh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os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272947" marR="39944">
              <a:lnSpc>
                <a:spcPct val="95825"/>
              </a:lnSpc>
              <a:spcBef>
                <a:spcPts val="485"/>
              </a:spcBef>
            </a:pP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ay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 spc="1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 spc="-3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 spc="-23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42" b="1" spc="1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gl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 spc="1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tr</a:t>
            </a:r>
            <a:r>
              <a:rPr sz="2042" b="1" spc="-5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-23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42" b="1" spc="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he p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e-t</a:t>
            </a:r>
            <a:r>
              <a:rPr sz="2042" b="1" spc="-3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39944">
              <a:lnSpc>
                <a:spcPct val="97696"/>
              </a:lnSpc>
              <a:spcBef>
                <a:spcPts val="1538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2042" spc="249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32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3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32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ixin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endParaRPr sz="2042">
              <a:latin typeface="Times New Roman"/>
              <a:cs typeface="Times New Roman"/>
            </a:endParaRPr>
          </a:p>
          <a:p>
            <a:pPr marL="272949" marR="39944">
              <a:lnSpc>
                <a:spcPct val="95825"/>
              </a:lnSpc>
              <a:spcBef>
                <a:spcPts val="580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ost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9" marR="39944">
              <a:lnSpc>
                <a:spcPct val="95825"/>
              </a:lnSpc>
              <a:spcBef>
                <a:spcPts val="973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lgo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hm:</a:t>
            </a:r>
            <a:r>
              <a:rPr sz="2042" b="1" spc="13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FF6500"/>
                </a:solidFill>
                <a:latin typeface="Times New Roman"/>
                <a:cs typeface="Times New Roman"/>
              </a:rPr>
              <a:t>L-E</a:t>
            </a:r>
            <a:r>
              <a:rPr sz="2042" b="1" spc="-23">
                <a:solidFill>
                  <a:srgbClr val="FF6500"/>
                </a:solidFill>
                <a:latin typeface="Times New Roman"/>
                <a:cs typeface="Times New Roman"/>
              </a:rPr>
              <a:t>v</a:t>
            </a:r>
            <a:r>
              <a:rPr sz="2042" b="1" spc="-4">
                <a:solidFill>
                  <a:srgbClr val="FF6500"/>
                </a:solidFill>
                <a:latin typeface="Times New Roman"/>
                <a:cs typeface="Times New Roman"/>
              </a:rPr>
              <a:t>al</a:t>
            </a:r>
            <a:r>
              <a:rPr sz="2042" b="1" spc="4">
                <a:solidFill>
                  <a:srgbClr val="FF6500"/>
                </a:solidFill>
                <a:latin typeface="Times New Roman"/>
                <a:cs typeface="Times New Roman"/>
              </a:rPr>
              <a:t>(</a:t>
            </a:r>
            <a:r>
              <a:rPr sz="2042" b="1">
                <a:solidFill>
                  <a:srgbClr val="FF6500"/>
                </a:solidFill>
                <a:latin typeface="Times New Roman"/>
                <a:cs typeface="Times New Roman"/>
              </a:rPr>
              <a:t>n:</a:t>
            </a:r>
            <a:r>
              <a:rPr sz="2042" b="1" spc="122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6500"/>
                </a:solidFill>
                <a:latin typeface="Times New Roman"/>
                <a:cs typeface="Times New Roman"/>
              </a:rPr>
              <a:t>)</a:t>
            </a:r>
            <a:endParaRPr sz="2042">
              <a:latin typeface="Times New Roman"/>
              <a:cs typeface="Times New Roman"/>
            </a:endParaRPr>
          </a:p>
          <a:p>
            <a:pPr marL="272948" marR="39944">
              <a:lnSpc>
                <a:spcPct val="95825"/>
              </a:lnSpc>
              <a:spcBef>
                <a:spcPts val="592"/>
              </a:spcBef>
            </a:pP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nput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i="1" spc="13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nnot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8" marR="39944">
              <a:lnSpc>
                <a:spcPct val="95825"/>
              </a:lnSpc>
              <a:spcBef>
                <a:spcPts val="592"/>
              </a:spcBef>
            </a:pP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utput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i="1" spc="14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272948" marR="39944">
              <a:lnSpc>
                <a:spcPct val="95825"/>
              </a:lnSpc>
              <a:spcBef>
                <a:spcPts val="975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B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egin</a:t>
            </a:r>
            <a:endParaRPr sz="20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2885" y="4008077"/>
            <a:ext cx="4360879" cy="2156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68">
                <a:solidFill>
                  <a:srgbClr val="363435"/>
                </a:solidFill>
                <a:latin typeface="Arial"/>
                <a:cs typeface="Arial"/>
              </a:rPr>
              <a:t>F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or</a:t>
            </a:r>
            <a:r>
              <a:rPr sz="2042" spc="-49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1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igh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  <a:p>
            <a:pPr marL="11529" marR="39876">
              <a:lnSpc>
                <a:spcPct val="95825"/>
              </a:lnSpc>
              <a:spcBef>
                <a:spcPts val="476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B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egin</a:t>
            </a:r>
            <a:endParaRPr sz="2042">
              <a:latin typeface="Arial"/>
              <a:cs typeface="Arial"/>
            </a:endParaRPr>
          </a:p>
          <a:p>
            <a:pPr marL="689289" marR="8054">
              <a:lnSpc>
                <a:spcPts val="2348"/>
              </a:lnSpc>
              <a:spcBef>
                <a:spcPts val="60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 </a:t>
            </a:r>
            <a:endParaRPr sz="2042">
              <a:latin typeface="Times New Roman"/>
              <a:cs typeface="Times New Roman"/>
            </a:endParaRPr>
          </a:p>
          <a:p>
            <a:pPr marL="689289" marR="8054">
              <a:lnSpc>
                <a:spcPts val="2348"/>
              </a:lnSpc>
              <a:spcBef>
                <a:spcPts val="59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(m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endParaRPr sz="2042">
              <a:latin typeface="Times New Roman"/>
              <a:cs typeface="Times New Roman"/>
            </a:endParaRPr>
          </a:p>
          <a:p>
            <a:pPr marL="11529" marR="39876">
              <a:lnSpc>
                <a:spcPct val="95825"/>
              </a:lnSpc>
              <a:spcBef>
                <a:spcPts val="604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nd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11529" marR="39876">
              <a:lnSpc>
                <a:spcPct val="95825"/>
              </a:lnSpc>
              <a:spcBef>
                <a:spcPts val="59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n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8034" y="4010411"/>
            <a:ext cx="39526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Do</a:t>
            </a:r>
            <a:endParaRPr sz="2042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156" y="6252458"/>
            <a:ext cx="592501" cy="28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5"/>
              </a:lnSpc>
              <a:spcBef>
                <a:spcPts val="105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nd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765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29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5802" y="1406885"/>
            <a:ext cx="13714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18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3" y="2058768"/>
            <a:ext cx="3353470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2592652"/>
            <a:ext cx="3233136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3" y="3127925"/>
            <a:ext cx="4761490" cy="1658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Im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139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5034962"/>
            <a:ext cx="2631935" cy="289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149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sla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13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37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30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4018" y="1330813"/>
            <a:ext cx="2914997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2" y="1979637"/>
            <a:ext cx="8319255" cy="1050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149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sla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-63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-99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6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6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-6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272945" marR="438294">
              <a:lnSpc>
                <a:spcPts val="3004"/>
              </a:lnSpc>
              <a:spcBef>
                <a:spcPts val="193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6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nd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 spc="2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he</a:t>
            </a:r>
            <a:r>
              <a:rPr sz="2042" b="1" spc="25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 spc="24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2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39" y="3278392"/>
            <a:ext cx="7953675" cy="1582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n.</a:t>
            </a:r>
            <a:r>
              <a:rPr sz="3063" b="1" spc="19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A </a:t>
            </a:r>
            <a:r>
              <a:rPr sz="3063" spc="-76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em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 i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a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ont</a:t>
            </a:r>
            <a:r>
              <a:rPr sz="3063" spc="-31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xt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-fre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ramma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8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hi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endParaRPr sz="2042">
              <a:latin typeface="Times New Roman"/>
              <a:cs typeface="Times New Roman"/>
            </a:endParaRPr>
          </a:p>
          <a:p>
            <a:pPr marL="311678" marR="33206">
              <a:lnSpc>
                <a:spcPct val="95825"/>
              </a:lnSpc>
              <a:spcBef>
                <a:spcPts val="1138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bols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638109" indent="-326430">
              <a:lnSpc>
                <a:spcPct val="122222"/>
              </a:lnSpc>
              <a:spcBef>
                <a:spcPts val="168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212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235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199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los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22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w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2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race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2042" spc="204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5">
                <a:solidFill>
                  <a:srgbClr val="218C21"/>
                </a:solidFill>
                <a:latin typeface="Cambria"/>
                <a:cs typeface="Cambria"/>
              </a:rPr>
              <a:t>{</a:t>
            </a:r>
            <a:r>
              <a:rPr sz="2042">
                <a:solidFill>
                  <a:srgbClr val="218C21"/>
                </a:solidFill>
                <a:latin typeface="Cambria"/>
                <a:cs typeface="Cambria"/>
              </a:rPr>
              <a:t>}</a:t>
            </a:r>
            <a:r>
              <a:rPr sz="2042" spc="147">
                <a:solidFill>
                  <a:srgbClr val="218C21"/>
                </a:solidFill>
                <a:latin typeface="Cambria"/>
                <a:cs typeface="Cambria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2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-3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 spc="21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erte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 w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he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t-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nd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de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f p</a:t>
            </a:r>
            <a:r>
              <a:rPr sz="2042" b="1" spc="-3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du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3" y="5115476"/>
            <a:ext cx="3650555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208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21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31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93326" y="1368158"/>
            <a:ext cx="3913504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224" b="1" spc="9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2" y="2020040"/>
            <a:ext cx="7860792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 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4" y="2553927"/>
            <a:ext cx="8311835" cy="1048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3063" spc="144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spc="159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spc="136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rea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spc="140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spc="149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erm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in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l</a:t>
            </a:r>
            <a:r>
              <a:rPr sz="3063" spc="140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sy</a:t>
            </a:r>
            <a:r>
              <a:rPr sz="3063" spc="4" baseline="1288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bols</a:t>
            </a:r>
            <a:r>
              <a:rPr sz="3063" baseline="1288">
                <a:solidFill>
                  <a:srgbClr val="FF6500"/>
                </a:solidFill>
                <a:latin typeface="Times New Roman"/>
                <a:cs typeface="Times New Roman"/>
              </a:rPr>
              <a:t>:</a:t>
            </a:r>
            <a:r>
              <a:rPr sz="3063" spc="433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nnot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6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272944">
              <a:lnSpc>
                <a:spcPts val="3004"/>
              </a:lnSpc>
              <a:spcBef>
                <a:spcPts val="203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hild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spond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-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39" y="3854066"/>
            <a:ext cx="8297669" cy="150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76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3063" spc="-45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3063" spc="-7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81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us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ef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3063" spc="-58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3063" spc="-68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9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218C21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-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spc="-45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s</a:t>
            </a:r>
            <a:r>
              <a:rPr sz="3063" spc="-157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3063" spc="-76" baseline="128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218C21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218C21"/>
                </a:solidFill>
                <a:latin typeface="Times New Roman"/>
                <a:cs typeface="Times New Roman"/>
              </a:rPr>
              <a:t>sin</a:t>
            </a:r>
            <a:r>
              <a:rPr sz="3063" baseline="1288">
                <a:solidFill>
                  <a:srgbClr val="218C21"/>
                </a:solidFill>
                <a:latin typeface="Times New Roman"/>
                <a:cs typeface="Times New Roman"/>
              </a:rPr>
              <a:t>g</a:t>
            </a:r>
            <a:endParaRPr sz="2042">
              <a:latin typeface="Times New Roman"/>
              <a:cs typeface="Times New Roman"/>
            </a:endParaRPr>
          </a:p>
          <a:p>
            <a:pPr marL="272951" marR="19742">
              <a:lnSpc>
                <a:spcPct val="95825"/>
              </a:lnSpc>
              <a:spcBef>
                <a:spcPts val="540"/>
              </a:spcBef>
            </a:pP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ti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(</a:t>
            </a:r>
            <a:r>
              <a:rPr sz="2042" spc="-49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35">
                <a:solidFill>
                  <a:srgbClr val="218C21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th</a:t>
            </a:r>
            <a:r>
              <a:rPr sz="2042" spc="-31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a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era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l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mec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nis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m)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342796" marR="282311" algn="ctr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2042" b="1" spc="17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L-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15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-3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15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6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16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042" b="1" spc="17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42" b="1" spc="-3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15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042" b="1" spc="1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042">
              <a:latin typeface="Times New Roman"/>
              <a:cs typeface="Times New Roman"/>
            </a:endParaRPr>
          </a:p>
          <a:p>
            <a:pPr marL="638101" marR="19742">
              <a:lnSpc>
                <a:spcPct val="95825"/>
              </a:lnSpc>
              <a:spcBef>
                <a:spcPts val="668"/>
              </a:spcBef>
            </a:pPr>
            <a:r>
              <a:rPr sz="2042" b="1" spc="-149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sla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1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241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32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78388" y="1491256"/>
            <a:ext cx="4744875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es:</a:t>
            </a:r>
            <a:r>
              <a:rPr sz="2224" b="1" spc="2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743" y="2143139"/>
            <a:ext cx="7508990" cy="665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onsid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9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9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endParaRPr sz="2042">
              <a:latin typeface="Times New Roman"/>
              <a:cs typeface="Times New Roman"/>
            </a:endParaRPr>
          </a:p>
          <a:p>
            <a:pPr marL="272949" marR="39485">
              <a:lnSpc>
                <a:spcPct val="95825"/>
              </a:lnSpc>
              <a:spcBef>
                <a:spcPts val="54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”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7948" y="2143138"/>
            <a:ext cx="62608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“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typ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6078" y="2981794"/>
            <a:ext cx="699295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10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237" y="2981794"/>
            <a:ext cx="5720496" cy="212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34" marR="45607">
              <a:lnSpc>
                <a:spcPts val="2142"/>
              </a:lnSpc>
              <a:spcBef>
                <a:spcPts val="107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3063" spc="39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" baseline="1263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spc="-5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31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5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91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-5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} </a:t>
            </a:r>
            <a:r>
              <a:rPr sz="3063" spc="65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11527" marR="45607">
              <a:lnSpc>
                <a:spcPct val="97696"/>
              </a:lnSpc>
              <a:spcBef>
                <a:spcPts val="1104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int </a:t>
            </a:r>
            <a:r>
              <a:rPr sz="2042" spc="411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2042" spc="-4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0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2042" i="1" spc="-85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23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  <a:p>
            <a:pPr marL="11527" marR="45607">
              <a:lnSpc>
                <a:spcPct val="97696"/>
              </a:lnSpc>
              <a:spcBef>
                <a:spcPts val="1222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 </a:t>
            </a:r>
            <a:r>
              <a:rPr sz="2042" spc="407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2042" spc="-4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90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pe</a:t>
            </a:r>
            <a:r>
              <a:rPr sz="2042" spc="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i="1" spc="-81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  <a:p>
            <a:pPr marL="11531">
              <a:lnSpc>
                <a:spcPts val="2553"/>
              </a:lnSpc>
              <a:spcBef>
                <a:spcPts val="1211"/>
              </a:spcBef>
            </a:pPr>
            <a:r>
              <a:rPr sz="2042" spc="-4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67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r>
              <a:rPr sz="2042" spc="-3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2042" spc="1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r>
              <a:rPr sz="2042" spc="426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-13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 </a:t>
            </a:r>
            <a:r>
              <a:rPr sz="2042" spc="407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2042" spc="-4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e(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ntr</a:t>
            </a:r>
            <a:r>
              <a:rPr sz="2042" i="1" spc="-10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i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  <a:p>
            <a:pPr marL="11528" marR="45607">
              <a:lnSpc>
                <a:spcPct val="97696"/>
              </a:lnSpc>
              <a:spcBef>
                <a:spcPts val="1351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  </a:t>
            </a:r>
            <a:r>
              <a:rPr sz="2042" spc="416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2042" spc="-4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e(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ntr</a:t>
            </a:r>
            <a:r>
              <a:rPr sz="2042" i="1" spc="-10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i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6072" y="3439608"/>
            <a:ext cx="259059" cy="1660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9" marR="39114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  <a:p>
            <a:pPr marL="11531" marR="5907" indent="-1">
              <a:lnSpc>
                <a:spcPts val="2348"/>
              </a:lnSpc>
              <a:spcBef>
                <a:spcPts val="116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endParaRPr sz="2042">
              <a:latin typeface="Times New Roman"/>
              <a:cs typeface="Times New Roman"/>
            </a:endParaRPr>
          </a:p>
          <a:p>
            <a:pPr marL="11531" marR="5907">
              <a:lnSpc>
                <a:spcPts val="2348"/>
              </a:lnSpc>
              <a:spcBef>
                <a:spcPts val="125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  <a:spcBef>
                <a:spcPts val="131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46849" y="3447105"/>
            <a:ext cx="371751" cy="1660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10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21210">
              <a:lnSpc>
                <a:spcPct val="97696"/>
              </a:lnSpc>
              <a:spcBef>
                <a:spcPts val="1117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11531" marR="9679">
              <a:lnSpc>
                <a:spcPct val="97696"/>
              </a:lnSpc>
              <a:spcBef>
                <a:spcPts val="1211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11527" marR="9683">
              <a:lnSpc>
                <a:spcPct val="97696"/>
              </a:lnSpc>
              <a:spcBef>
                <a:spcPts val="122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2401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2660453" y="2137541"/>
            <a:ext cx="1843326" cy="575899"/>
          </a:xfrm>
          <a:custGeom>
            <a:avLst/>
            <a:gdLst/>
            <a:ahLst/>
            <a:cxnLst/>
            <a:rect l="l" t="t" r="r" b="b"/>
            <a:pathLst>
              <a:path w="2031072" h="634555">
                <a:moveTo>
                  <a:pt x="2031072" y="0"/>
                </a:moveTo>
                <a:lnTo>
                  <a:pt x="0" y="63455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4677534" y="2220228"/>
            <a:ext cx="265" cy="361883"/>
          </a:xfrm>
          <a:custGeom>
            <a:avLst/>
            <a:gdLst/>
            <a:ahLst/>
            <a:cxnLst/>
            <a:rect l="l" t="t" r="r" b="b"/>
            <a:pathLst>
              <a:path w="292" h="398741">
                <a:moveTo>
                  <a:pt x="292" y="0"/>
                </a:moveTo>
                <a:lnTo>
                  <a:pt x="0" y="39874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4852016" y="2126672"/>
            <a:ext cx="2389915" cy="597545"/>
          </a:xfrm>
          <a:custGeom>
            <a:avLst/>
            <a:gdLst/>
            <a:ahLst/>
            <a:cxnLst/>
            <a:rect l="l" t="t" r="r" b="b"/>
            <a:pathLst>
              <a:path w="2633332" h="658406">
                <a:moveTo>
                  <a:pt x="0" y="0"/>
                </a:moveTo>
                <a:lnTo>
                  <a:pt x="2633332" y="65840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1975401" y="2897856"/>
            <a:ext cx="396550" cy="396715"/>
          </a:xfrm>
          <a:custGeom>
            <a:avLst/>
            <a:gdLst/>
            <a:ahLst/>
            <a:cxnLst/>
            <a:rect l="l" t="t" r="r" b="b"/>
            <a:pathLst>
              <a:path w="436939" h="437121">
                <a:moveTo>
                  <a:pt x="436939" y="0"/>
                </a:moveTo>
                <a:lnTo>
                  <a:pt x="0" y="43712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2646149" y="2897856"/>
            <a:ext cx="362079" cy="361872"/>
          </a:xfrm>
          <a:custGeom>
            <a:avLst/>
            <a:gdLst/>
            <a:ahLst/>
            <a:cxnLst/>
            <a:rect l="l" t="t" r="r" b="b"/>
            <a:pathLst>
              <a:path w="398957" h="398729">
                <a:moveTo>
                  <a:pt x="0" y="0"/>
                </a:moveTo>
                <a:lnTo>
                  <a:pt x="398957" y="398729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6445873" y="2846705"/>
            <a:ext cx="796058" cy="468118"/>
          </a:xfrm>
          <a:custGeom>
            <a:avLst/>
            <a:gdLst/>
            <a:ahLst/>
            <a:cxnLst/>
            <a:rect l="l" t="t" r="r" b="b"/>
            <a:pathLst>
              <a:path w="877138" h="515797">
                <a:moveTo>
                  <a:pt x="877138" y="0"/>
                </a:moveTo>
                <a:lnTo>
                  <a:pt x="0" y="515797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5640225" y="2802479"/>
            <a:ext cx="1601705" cy="457249"/>
          </a:xfrm>
          <a:custGeom>
            <a:avLst/>
            <a:gdLst/>
            <a:ahLst/>
            <a:cxnLst/>
            <a:rect l="l" t="t" r="r" b="b"/>
            <a:pathLst>
              <a:path w="1764842" h="503821">
                <a:moveTo>
                  <a:pt x="1764842" y="0"/>
                </a:moveTo>
                <a:lnTo>
                  <a:pt x="0" y="50382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6788923" y="2897856"/>
            <a:ext cx="461722" cy="460592"/>
          </a:xfrm>
          <a:custGeom>
            <a:avLst/>
            <a:gdLst/>
            <a:ahLst/>
            <a:cxnLst/>
            <a:rect l="l" t="t" r="r" b="b"/>
            <a:pathLst>
              <a:path w="508749" h="507504">
                <a:moveTo>
                  <a:pt x="508749" y="0"/>
                </a:moveTo>
                <a:lnTo>
                  <a:pt x="0" y="50750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7232825" y="2897857"/>
            <a:ext cx="113992" cy="378734"/>
          </a:xfrm>
          <a:custGeom>
            <a:avLst/>
            <a:gdLst/>
            <a:ahLst/>
            <a:cxnLst/>
            <a:rect l="l" t="t" r="r" b="b"/>
            <a:pathLst>
              <a:path w="125602" h="417309">
                <a:moveTo>
                  <a:pt x="125602" y="0"/>
                </a:moveTo>
                <a:lnTo>
                  <a:pt x="0" y="417309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7534232" y="2827144"/>
            <a:ext cx="952305" cy="432584"/>
          </a:xfrm>
          <a:custGeom>
            <a:avLst/>
            <a:gdLst/>
            <a:ahLst/>
            <a:cxnLst/>
            <a:rect l="l" t="t" r="r" b="b"/>
            <a:pathLst>
              <a:path w="1049299" h="476643">
                <a:moveTo>
                  <a:pt x="0" y="0"/>
                </a:moveTo>
                <a:lnTo>
                  <a:pt x="1049299" y="476643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6079126" y="3595229"/>
            <a:ext cx="109301" cy="364315"/>
          </a:xfrm>
          <a:custGeom>
            <a:avLst/>
            <a:gdLst/>
            <a:ahLst/>
            <a:cxnLst/>
            <a:rect l="l" t="t" r="r" b="b"/>
            <a:pathLst>
              <a:path w="120434" h="401421">
                <a:moveTo>
                  <a:pt x="120434" y="0"/>
                </a:moveTo>
                <a:lnTo>
                  <a:pt x="0" y="40142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5086606" y="3529956"/>
            <a:ext cx="938370" cy="407400"/>
          </a:xfrm>
          <a:custGeom>
            <a:avLst/>
            <a:gdLst/>
            <a:ahLst/>
            <a:cxnLst/>
            <a:rect l="l" t="t" r="r" b="b"/>
            <a:pathLst>
              <a:path w="1033945" h="448894">
                <a:moveTo>
                  <a:pt x="1033945" y="0"/>
                </a:moveTo>
                <a:lnTo>
                  <a:pt x="0" y="44889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6266746" y="3595228"/>
            <a:ext cx="88151" cy="440836"/>
          </a:xfrm>
          <a:custGeom>
            <a:avLst/>
            <a:gdLst/>
            <a:ahLst/>
            <a:cxnLst/>
            <a:rect l="l" t="t" r="r" b="b"/>
            <a:pathLst>
              <a:path w="97129" h="485736">
                <a:moveTo>
                  <a:pt x="0" y="0"/>
                </a:moveTo>
                <a:lnTo>
                  <a:pt x="97129" y="48573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6345204" y="3595229"/>
            <a:ext cx="251602" cy="358978"/>
          </a:xfrm>
          <a:custGeom>
            <a:avLst/>
            <a:gdLst/>
            <a:ahLst/>
            <a:cxnLst/>
            <a:rect l="l" t="t" r="r" b="b"/>
            <a:pathLst>
              <a:path w="277228" h="395541">
                <a:moveTo>
                  <a:pt x="0" y="0"/>
                </a:moveTo>
                <a:lnTo>
                  <a:pt x="277228" y="39554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6445873" y="3504265"/>
            <a:ext cx="1387667" cy="433091"/>
          </a:xfrm>
          <a:custGeom>
            <a:avLst/>
            <a:gdLst/>
            <a:ahLst/>
            <a:cxnLst/>
            <a:rect l="l" t="t" r="r" b="b"/>
            <a:pathLst>
              <a:path w="1529003" h="477202">
                <a:moveTo>
                  <a:pt x="0" y="0"/>
                </a:moveTo>
                <a:lnTo>
                  <a:pt x="1529003" y="477202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4890421" y="4221346"/>
            <a:ext cx="931259" cy="465271"/>
          </a:xfrm>
          <a:custGeom>
            <a:avLst/>
            <a:gdLst/>
            <a:ahLst/>
            <a:cxnLst/>
            <a:rect l="l" t="t" r="r" b="b"/>
            <a:pathLst>
              <a:path w="1026109" h="512660">
                <a:moveTo>
                  <a:pt x="1026109" y="0"/>
                </a:moveTo>
                <a:lnTo>
                  <a:pt x="0" y="512660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6242588" y="4221289"/>
            <a:ext cx="788405" cy="393684"/>
          </a:xfrm>
          <a:custGeom>
            <a:avLst/>
            <a:gdLst/>
            <a:ahLst/>
            <a:cxnLst/>
            <a:rect l="l" t="t" r="r" b="b"/>
            <a:pathLst>
              <a:path w="868705" h="433781">
                <a:moveTo>
                  <a:pt x="0" y="0"/>
                </a:moveTo>
                <a:lnTo>
                  <a:pt x="868705" y="43378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33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79079" y="563178"/>
            <a:ext cx="5743382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es:</a:t>
            </a:r>
            <a:r>
              <a:rPr sz="2224" b="1" spc="26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3742" y="1210619"/>
            <a:ext cx="7421804" cy="1031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t)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b="1" spc="1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e-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inpu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  <a:p>
            <a:pPr marL="272949" marR="39944">
              <a:lnSpc>
                <a:spcPts val="2205"/>
              </a:lnSpc>
              <a:spcBef>
                <a:spcPts val="541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 id</a:t>
            </a:r>
            <a:r>
              <a:rPr sz="2246" spc="81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7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spc="81" baseline="-1229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7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3 </a:t>
            </a:r>
            <a:r>
              <a:rPr sz="2246" spc="10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2826698" marR="4288613" algn="ctr">
              <a:lnSpc>
                <a:spcPct val="95825"/>
              </a:lnSpc>
              <a:spcBef>
                <a:spcPts val="653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4780" y="2610716"/>
            <a:ext cx="2263039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spc="-5" baseline="1263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spc="-5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31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3630" y="2635614"/>
            <a:ext cx="22802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8039" y="2635614"/>
            <a:ext cx="2590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5427" y="3222853"/>
            <a:ext cx="12736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9896" y="3291295"/>
            <a:ext cx="817642" cy="288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9"/>
              </a:lnSpc>
              <a:spcBef>
                <a:spcPts val="105"/>
              </a:spcBef>
            </a:pPr>
            <a:r>
              <a:rPr sz="3063" spc="-4" baseline="1263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i="1" spc="-149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1475" y="3288340"/>
            <a:ext cx="2745252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= </a:t>
            </a:r>
            <a:r>
              <a:rPr sz="3063" i="1" spc="-85" baseline="3865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i="1" spc="5" baseline="3865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i="1" spc="-5" baseline="3865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} </a:t>
            </a:r>
            <a:r>
              <a:rPr sz="3063" spc="311" baseline="379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3791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i="1" spc="8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= L.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1079" y="3293873"/>
            <a:ext cx="375172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878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6013" y="3290674"/>
            <a:ext cx="2089414" cy="288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74"/>
              </a:lnSpc>
              <a:spcBef>
                <a:spcPts val="113"/>
              </a:spcBef>
            </a:pPr>
            <a:r>
              <a:rPr sz="3063" spc="-4" baseline="3791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e(</a:t>
            </a: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r>
              <a:rPr sz="2246" spc="-267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ntr</a:t>
            </a:r>
            <a:r>
              <a:rPr sz="3063" i="1" spc="-103" baseline="3865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97303" y="3291295"/>
            <a:ext cx="692547" cy="288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9"/>
              </a:lnSpc>
              <a:spcBef>
                <a:spcPts val="105"/>
              </a:spcBef>
            </a:pP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L.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6981" y="3300354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589" y="3318336"/>
            <a:ext cx="497656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2042" spc="4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eal</a:t>
            </a:r>
            <a:endParaRPr sz="204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6612" y="3900471"/>
            <a:ext cx="12736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3083" y="3965959"/>
            <a:ext cx="2661003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spc="-4" baseline="3791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-267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.in</a:t>
            </a:r>
            <a:r>
              <a:rPr sz="3063" spc="-51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59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3063" spc="-6" baseline="386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r>
              <a:rPr sz="3063" spc="179" baseline="379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2644" y="3968293"/>
            <a:ext cx="2445280" cy="293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10"/>
              </a:lnSpc>
              <a:spcBef>
                <a:spcPts val="115"/>
              </a:spcBef>
            </a:pPr>
            <a:r>
              <a:rPr sz="3063" baseline="2576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69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054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i="1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3063" i="1" spc="4" baseline="515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i="1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e(</a:t>
            </a:r>
            <a:r>
              <a:rPr sz="3063" baseline="5153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-267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i="1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i="1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ntr</a:t>
            </a:r>
            <a:r>
              <a:rPr sz="3063" i="1" spc="-103" baseline="515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9121" y="3965959"/>
            <a:ext cx="98068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67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1396" y="4643583"/>
            <a:ext cx="307197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spc="-4" baseline="3791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addt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e(</a:t>
            </a: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67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i="1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ntr</a:t>
            </a:r>
            <a:r>
              <a:rPr sz="3063" i="1" spc="-103" baseline="3865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baseline="3865">
                <a:solidFill>
                  <a:srgbClr val="363435"/>
                </a:solidFill>
                <a:latin typeface="Times New Roman"/>
                <a:cs typeface="Times New Roman"/>
              </a:rPr>
              <a:t>, 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-267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i="1" spc="4" baseline="3865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776" y="4655597"/>
            <a:ext cx="38208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37"/>
              </a:lnSpc>
              <a:spcBef>
                <a:spcPts val="112"/>
              </a:spcBef>
            </a:pPr>
            <a:r>
              <a:rPr sz="3063" baseline="3865">
                <a:solidFill>
                  <a:srgbClr val="363435"/>
                </a:solidFill>
                <a:latin typeface="Arial"/>
                <a:cs typeface="Arial"/>
              </a:rPr>
              <a:t>id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5498309"/>
            <a:ext cx="7902320" cy="665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-149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-58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-23" baseline="1288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3063" b="1" spc="249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3063" b="1" spc="253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23" baseline="1288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e-</a:t>
            </a:r>
            <a:r>
              <a:rPr sz="3063" b="1" spc="-149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31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spc="231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253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fi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119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244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63" b="1" spc="-45" baseline="1288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os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tOr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63" b="1" spc="244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3063" b="1" spc="253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42">
              <a:latin typeface="Times New Roman"/>
              <a:cs typeface="Times New Roman"/>
            </a:endParaRPr>
          </a:p>
          <a:p>
            <a:pPr marL="272947" marR="39944">
              <a:lnSpc>
                <a:spcPct val="95825"/>
              </a:lnSpc>
              <a:spcBef>
                <a:spcPts val="539"/>
              </a:spcBef>
            </a:pPr>
            <a:r>
              <a:rPr sz="2042" b="1" spc="-3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 spc="-23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 spc="1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024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34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02455" y="1399970"/>
            <a:ext cx="4298118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ig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9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3742" y="2050469"/>
            <a:ext cx="7701149" cy="666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signin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272949" marR="39485">
              <a:lnSpc>
                <a:spcPct val="95825"/>
              </a:lnSpc>
              <a:spcBef>
                <a:spcPts val="551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2228" y="2050469"/>
            <a:ext cx="61917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3742" y="2964422"/>
            <a:ext cx="7997581" cy="1127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176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3063" b="1" spc="190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63" b="1" spc="199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199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-85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-23" baseline="1288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ol</a:t>
            </a:r>
            <a:r>
              <a:rPr sz="3063" b="1" spc="-23" baseline="1288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212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063" b="1" spc="194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sy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199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-40" baseline="1288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063" b="1" spc="492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endParaRPr sz="2042">
              <a:latin typeface="Times New Roman"/>
              <a:cs typeface="Times New Roman"/>
            </a:endParaRPr>
          </a:p>
          <a:p>
            <a:pPr marL="272947" marR="39943">
              <a:lnSpc>
                <a:spcPct val="95825"/>
              </a:lnSpc>
              <a:spcBef>
                <a:spcPts val="550"/>
              </a:spcBef>
            </a:pP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 be put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nd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042" b="1" spc="-3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du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n.</a:t>
            </a:r>
            <a:endParaRPr sz="2042">
              <a:latin typeface="Times New Roman"/>
              <a:cs typeface="Times New Roman"/>
            </a:endParaRPr>
          </a:p>
          <a:p>
            <a:pPr marL="376686" marR="39943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b="1" spc="1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539" y="4186495"/>
            <a:ext cx="149444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3063" spc="8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379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 </a:t>
            </a:r>
            <a:r>
              <a:rPr sz="2246" spc="92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r>
              <a:rPr sz="3063" spc="255" baseline="379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979" y="4186495"/>
            <a:ext cx="749051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0146" y="4186495"/>
            <a:ext cx="125363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49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66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76" baseline="386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174" y="4186495"/>
            <a:ext cx="963173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r>
              <a:rPr sz="3063" spc="255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68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295" y="4602337"/>
            <a:ext cx="3054451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8169" y="4979027"/>
            <a:ext cx="149443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3063" spc="8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379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 </a:t>
            </a:r>
            <a:r>
              <a:rPr sz="2246" spc="83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r>
              <a:rPr sz="3063" spc="268" baseline="379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01207" y="4979027"/>
            <a:ext cx="330038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96"/>
              </a:lnSpc>
              <a:spcBef>
                <a:spcPts val="114"/>
              </a:spcBef>
            </a:pPr>
            <a:r>
              <a:rPr sz="3063" spc="-4" baseline="3791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312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97" baseline="386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3063" spc="60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49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66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97" baseline="386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3063" spc="-84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r>
              <a:rPr sz="3063" spc="255" baseline="379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68" baseline="3865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76" baseline="386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3865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3791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9610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35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3146" y="1647549"/>
            <a:ext cx="5295247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ig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8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224" b="1" spc="9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2296372"/>
            <a:ext cx="8311141" cy="27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Ru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spc="85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9" baseline="1288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63" b="1" spc="81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3063" b="1" spc="72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L-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63" b="1" spc="-40" baseline="1288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3063" b="1" spc="4" baseline="1288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063" b="1" spc="68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SDD</a:t>
            </a:r>
            <a:r>
              <a:rPr sz="3063" b="1" spc="-72" baseline="1288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3063" b="1" spc="-4" baseline="1288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63" b="1" baseline="1288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063" b="1" spc="360" baseline="12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we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-40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7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272957" marR="33206">
              <a:lnSpc>
                <a:spcPct val="95825"/>
              </a:lnSpc>
              <a:spcBef>
                <a:spcPts val="539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9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638105" marR="31813" indent="-326418">
              <a:lnSpc>
                <a:spcPts val="2348"/>
              </a:lnSpc>
              <a:spcBef>
                <a:spcPts val="1267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An</a:t>
            </a:r>
            <a:r>
              <a:rPr sz="2042" spc="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inh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31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49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1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l</a:t>
            </a:r>
            <a:r>
              <a:rPr sz="2042" spc="31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35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ight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-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31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sid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35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 </a:t>
            </a:r>
            <a:endParaRPr sz="2042">
              <a:latin typeface="Times New Roman"/>
              <a:cs typeface="Times New Roman"/>
            </a:endParaRPr>
          </a:p>
          <a:p>
            <a:pPr marL="638105" marR="31813">
              <a:lnSpc>
                <a:spcPts val="2348"/>
              </a:lnSpc>
              <a:spcBef>
                <a:spcPts val="657"/>
              </a:spcBef>
            </a:pP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us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ef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 th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218C21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218C21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218C21"/>
                </a:solidFill>
                <a:latin typeface="Times New Roman"/>
                <a:cs typeface="Times New Roman"/>
              </a:rPr>
              <a:t>bol</a:t>
            </a:r>
            <a:r>
              <a:rPr sz="2042">
                <a:solidFill>
                  <a:srgbClr val="218C21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638105" indent="-326429">
              <a:lnSpc>
                <a:spcPts val="3004"/>
              </a:lnSpc>
              <a:spcBef>
                <a:spcPts val="943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-2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-35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erm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l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ef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-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sid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-54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onl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0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spc="10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10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l</a:t>
            </a:r>
            <a:r>
              <a:rPr sz="2042" spc="10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126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10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refere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85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2042" spc="-40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FF6500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ee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94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: T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usu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ll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y</a:t>
            </a:r>
            <a:r>
              <a:rPr sz="2042" spc="17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pu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t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FF6500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FF6500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7247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36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4239" y="1380606"/>
            <a:ext cx="6753176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pil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e-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2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2032489"/>
            <a:ext cx="8318800" cy="665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9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10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9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1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-9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10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ov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12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272949" marR="39485">
              <a:lnSpc>
                <a:spcPct val="95825"/>
              </a:lnSpc>
              <a:spcBef>
                <a:spcPts val="540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pil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3" y="2946441"/>
            <a:ext cx="8299887" cy="235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M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ai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n</a:t>
            </a:r>
            <a:r>
              <a:rPr sz="3063" b="1" spc="-17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.</a:t>
            </a:r>
            <a:r>
              <a:rPr sz="3063" b="1" spc="117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tin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g</a:t>
            </a:r>
            <a:r>
              <a:rPr sz="3063" spc="-1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fr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m</a:t>
            </a:r>
            <a:r>
              <a:rPr sz="3063" spc="-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26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76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 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em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-26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(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h</a:t>
            </a:r>
            <a:r>
              <a:rPr sz="3063" spc="-1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em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-22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ac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tions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)</a:t>
            </a:r>
            <a:r>
              <a:rPr sz="3063" spc="-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we</a:t>
            </a:r>
            <a:endParaRPr sz="2042">
              <a:latin typeface="Times New Roman"/>
              <a:cs typeface="Times New Roman"/>
            </a:endParaRPr>
          </a:p>
          <a:p>
            <a:pPr marL="272944" marR="64735">
              <a:lnSpc>
                <a:spcPts val="2348"/>
              </a:lnSpc>
              <a:spcBef>
                <a:spcPts val="539"/>
              </a:spcBef>
            </a:pP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int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5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49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ns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rma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2042" spc="63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9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ma</a:t>
            </a:r>
            <a:r>
              <a:rPr sz="2042" spc="-23">
                <a:solidFill>
                  <a:srgbClr val="6532FF"/>
                </a:solidFill>
                <a:latin typeface="Times New Roman"/>
                <a:cs typeface="Times New Roman"/>
              </a:rPr>
              <a:t>k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0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2042" spc="49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5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 spc="49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u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45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9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5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igh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2042" spc="49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nd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s </a:t>
            </a:r>
            <a:endParaRPr sz="2042">
              <a:latin typeface="Times New Roman"/>
              <a:cs typeface="Times New Roman"/>
            </a:endParaRPr>
          </a:p>
          <a:p>
            <a:pPr marL="272944" marR="64735">
              <a:lnSpc>
                <a:spcPts val="2348"/>
              </a:lnSpc>
              <a:spcBef>
                <a:spcPts val="657"/>
              </a:spcBef>
            </a:pP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13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6532FF"/>
                </a:solidFill>
                <a:latin typeface="Times New Roman"/>
                <a:cs typeface="Times New Roman"/>
              </a:rPr>
              <a:t>tions</a:t>
            </a:r>
            <a:r>
              <a:rPr sz="2042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638105" marR="117293" indent="-261420">
              <a:lnSpc>
                <a:spcPts val="2369"/>
              </a:lnSpc>
              <a:spcBef>
                <a:spcPts val="1292"/>
              </a:spcBef>
              <a:tabLst>
                <a:tab pos="633959" algn="l"/>
              </a:tabLst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	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we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i="1" spc="-17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i="1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.,</a:t>
            </a:r>
            <a:r>
              <a:rPr sz="2042" spc="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endParaRPr sz="2042">
              <a:latin typeface="Times New Roman"/>
              <a:cs typeface="Times New Roman"/>
            </a:endParaRPr>
          </a:p>
          <a:p>
            <a:pPr marL="638105" marR="117293">
              <a:lnSpc>
                <a:spcPts val="2871"/>
              </a:lnSpc>
              <a:spcBef>
                <a:spcPts val="630"/>
              </a:spcBef>
              <a:tabLst>
                <a:tab pos="633959" algn="l"/>
              </a:tabLst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 M</a:t>
            </a:r>
            <a:r>
              <a:rPr sz="2042" spc="-2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 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 </a:t>
            </a:r>
            <a:r>
              <a:rPr sz="2042" spc="-1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3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ǫ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45028" marR="365810" algn="ctr">
              <a:lnSpc>
                <a:spcPct val="97696"/>
              </a:lnSpc>
              <a:spcBef>
                <a:spcPts val="1348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13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14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ǫ.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619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37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74931" y="408270"/>
            <a:ext cx="6753171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pil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e-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1179" y="408270"/>
            <a:ext cx="9854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3742" y="1055708"/>
            <a:ext cx="5940479" cy="289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b="1" spc="1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onsid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oll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4100" y="1533663"/>
            <a:ext cx="269055" cy="1202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9" marR="33206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146296"/>
              </a:lnSpc>
              <a:spcBef>
                <a:spcPts val="45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C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2107" y="1533661"/>
            <a:ext cx="3125332" cy="1209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9" marR="40243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98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aA</a:t>
            </a:r>
            <a:r>
              <a:rPr sz="3063" spc="-5" baseline="1263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3063" spc="5" baseline="1288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0000FF"/>
                </a:solidFill>
                <a:latin typeface="Times New Roman"/>
                <a:cs typeface="Times New Roman"/>
              </a:rPr>
              <a:t>.i</a:t>
            </a:r>
            <a:r>
              <a:rPr sz="3063" spc="-332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063" spc="247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3063" spc="-285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063" baseline="1288">
                <a:solidFill>
                  <a:srgbClr val="0000FF"/>
                </a:solidFill>
                <a:latin typeface="Times New Roman"/>
                <a:cs typeface="Times New Roman"/>
              </a:rPr>
              <a:t>A.</a:t>
            </a:r>
            <a:r>
              <a:rPr sz="3063" spc="4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063" spc="-4" baseline="1263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97696"/>
              </a:lnSpc>
              <a:spcBef>
                <a:spcPts val="1115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335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bA</a:t>
            </a:r>
            <a:r>
              <a:rPr sz="2042" spc="11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5">
                <a:solidFill>
                  <a:srgbClr val="FF0000"/>
                </a:solidFill>
                <a:latin typeface="Cambria"/>
                <a:cs typeface="Cambria"/>
              </a:rPr>
              <a:t>{</a:t>
            </a:r>
            <a:r>
              <a:rPr sz="2042" spc="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.i</a:t>
            </a:r>
            <a:r>
              <a:rPr sz="2042" spc="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42" spc="-15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42" spc="-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2042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42" spc="4">
                <a:solidFill>
                  <a:srgbClr val="FF0000"/>
                </a:solidFill>
                <a:latin typeface="Cambria"/>
                <a:cs typeface="Cambria"/>
              </a:rPr>
              <a:t>}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  <a:p>
            <a:pPr marL="47487" marR="40243">
              <a:lnSpc>
                <a:spcPct val="97696"/>
              </a:lnSpc>
              <a:spcBef>
                <a:spcPts val="122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2042" spc="68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5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5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2042" spc="1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r>
              <a:rPr sz="2042" spc="-3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 spc="20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153" y="2869760"/>
            <a:ext cx="3909820" cy="288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74"/>
              </a:lnSpc>
              <a:spcBef>
                <a:spcPts val="113"/>
              </a:spcBef>
            </a:pP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3865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8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we </a:t>
            </a:r>
            <a:r>
              <a:rPr sz="3063" spc="4" baseline="3865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49" baseline="3865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8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3865">
                <a:solidFill>
                  <a:srgbClr val="363435"/>
                </a:solidFill>
                <a:latin typeface="Times New Roman"/>
                <a:cs typeface="Times New Roman"/>
              </a:rPr>
              <a:t>mar</a:t>
            </a:r>
            <a:r>
              <a:rPr sz="3063" spc="-23" baseline="3865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spc="4" baseline="3865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13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3865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702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3865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241" baseline="38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" baseline="3865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702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9082" y="2874812"/>
            <a:ext cx="596630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4100" y="3344176"/>
            <a:ext cx="242632" cy="743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8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11527" marR="2">
              <a:lnSpc>
                <a:spcPct val="95825"/>
              </a:lnSpc>
              <a:spcBef>
                <a:spcPts val="116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2107" y="3344173"/>
            <a:ext cx="1674433" cy="750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8" marR="40243">
              <a:lnSpc>
                <a:spcPts val="2333"/>
              </a:lnSpc>
              <a:spcBef>
                <a:spcPts val="116"/>
              </a:spcBef>
            </a:pP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aA</a:t>
            </a:r>
            <a:r>
              <a:rPr sz="3063" spc="4" baseline="5153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52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ts val="2546"/>
              </a:lnSpc>
              <a:spcBef>
                <a:spcPts val="1044"/>
              </a:spcBef>
            </a:pPr>
            <a:r>
              <a:rPr sz="3063" baseline="2527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2527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bA</a:t>
            </a:r>
            <a:r>
              <a:rPr sz="3063" spc="94" baseline="2576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4" baseline="2576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246" baseline="-8784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246" spc="-267" baseline="-878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0645" y="4261185"/>
            <a:ext cx="572375" cy="750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0000FF"/>
                </a:solidFill>
                <a:latin typeface="Cambria"/>
                <a:cs typeface="Cambria"/>
              </a:rPr>
              <a:t>→</a:t>
            </a:r>
            <a:r>
              <a:rPr sz="3063" spc="33" baseline="1263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0000FF"/>
                </a:solidFill>
                <a:latin typeface="Times New Roman"/>
                <a:cs typeface="Times New Roman"/>
              </a:rPr>
              <a:t>ǫ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97696"/>
              </a:lnSpc>
              <a:spcBef>
                <a:spcPts val="1115"/>
              </a:spcBef>
            </a:pPr>
            <a:r>
              <a:rPr sz="2042">
                <a:solidFill>
                  <a:srgbClr val="FF0000"/>
                </a:solidFill>
                <a:latin typeface="Cambria"/>
                <a:cs typeface="Cambria"/>
              </a:rPr>
              <a:t>→</a:t>
            </a:r>
            <a:r>
              <a:rPr sz="2042" spc="33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ǫ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9328" y="4261185"/>
            <a:ext cx="861519" cy="750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spc="-4" baseline="5054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67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ts val="2546"/>
              </a:lnSpc>
              <a:spcBef>
                <a:spcPts val="1044"/>
              </a:spcBef>
            </a:pPr>
            <a:r>
              <a:rPr sz="3063" spc="-4" baseline="2527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878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-267" baseline="-878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0378" y="4261185"/>
            <a:ext cx="2538277" cy="750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40243">
              <a:lnSpc>
                <a:spcPts val="2142"/>
              </a:lnSpc>
              <a:spcBef>
                <a:spcPts val="107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28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op]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  <a:p>
            <a:pPr marL="11527">
              <a:lnSpc>
                <a:spcPct val="97696"/>
              </a:lnSpc>
              <a:spcBef>
                <a:spcPts val="111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2042" spc="1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28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2042" spc="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2042" spc="-20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]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4102" y="4268684"/>
            <a:ext cx="463693" cy="743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274"/>
              </a:lnSpc>
              <a:spcBef>
                <a:spcPts val="113"/>
              </a:spcBef>
            </a:pPr>
            <a:r>
              <a:rPr sz="3063" spc="4" baseline="5153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  <a:p>
            <a:pPr marL="11527">
              <a:lnSpc>
                <a:spcPts val="2510"/>
              </a:lnSpc>
              <a:spcBef>
                <a:spcPts val="1079"/>
              </a:spcBef>
            </a:pPr>
            <a:r>
              <a:rPr sz="3063" spc="4" baseline="2576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246" baseline="-702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146" y="5179580"/>
            <a:ext cx="1456738" cy="706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482" marR="39118">
              <a:lnSpc>
                <a:spcPts val="2142"/>
              </a:lnSpc>
              <a:spcBef>
                <a:spcPts val="107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3063" spc="9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284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  <a:spcBef>
                <a:spcPts val="82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inh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4344" y="5179580"/>
            <a:ext cx="6598766" cy="706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540" marR="39876">
              <a:lnSpc>
                <a:spcPts val="2142"/>
              </a:lnSpc>
              <a:spcBef>
                <a:spcPts val="107"/>
              </a:spcBef>
            </a:pPr>
            <a:r>
              <a:rPr sz="3063" spc="-5" baseline="1263">
                <a:solidFill>
                  <a:srgbClr val="363435"/>
                </a:solidFill>
                <a:latin typeface="Cambria"/>
                <a:cs typeface="Cambria"/>
              </a:rPr>
              <a:t>{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r>
              <a:rPr sz="3063" spc="1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3063" spc="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3063" spc="-201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]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}</a:t>
            </a:r>
            <a:endParaRPr sz="2042">
              <a:latin typeface="Cambria"/>
              <a:cs typeface="Cambria"/>
            </a:endParaRPr>
          </a:p>
          <a:p>
            <a:pPr marL="11527">
              <a:lnSpc>
                <a:spcPts val="2491"/>
              </a:lnSpc>
              <a:spcBef>
                <a:spcPts val="946"/>
              </a:spcBef>
            </a:pP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2576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444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 synth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2576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ith</a:t>
            </a:r>
            <a:r>
              <a:rPr sz="3063" spc="4" baseline="2576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" baseline="2576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878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119" baseline="-878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878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-280" baseline="-878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55140" y="5980409"/>
            <a:ext cx="6976350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3063" spc="-13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i="1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to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i="1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] 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3063" spc="9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14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ppli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061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982813" y="37639"/>
            <a:ext cx="211020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5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27489" y="643401"/>
            <a:ext cx="3916275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sz="2224" b="1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ected</a:t>
            </a:r>
            <a:r>
              <a:rPr sz="2224" b="1" spc="11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2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082" y="643401"/>
            <a:ext cx="694203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2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7244" y="643401"/>
            <a:ext cx="9854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743" y="1293899"/>
            <a:ext cx="5021716" cy="257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957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376688" marR="39577">
              <a:lnSpc>
                <a:spcPct val="95825"/>
              </a:lnSpc>
              <a:spcBef>
                <a:spcPts val="1150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76688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16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76688" marR="39577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76688" marR="39577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ssu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76688" marR="39577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3743" y="4121007"/>
            <a:ext cx="5172787" cy="743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 t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not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  <a:p>
            <a:pPr marL="311675" marR="39485">
              <a:lnSpc>
                <a:spcPct val="95825"/>
              </a:lnSpc>
              <a:spcBef>
                <a:spcPts val="115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042" b="1" spc="2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-3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19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. </a:t>
            </a:r>
            <a:r>
              <a:rPr sz="2042" b="1" spc="13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igh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8651" y="4121007"/>
            <a:ext cx="2137237" cy="743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71" marR="39118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  <a:spcBef>
                <a:spcPts val="1163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1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hidin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398" y="4580207"/>
            <a:ext cx="63792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ma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3879" y="4958889"/>
            <a:ext cx="7012990" cy="1127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7957" marR="33206">
              <a:lnSpc>
                <a:spcPts val="2115"/>
              </a:lnSpc>
              <a:spcBef>
                <a:spcPts val="105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Gr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mm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337957" indent="-326430">
              <a:lnSpc>
                <a:spcPct val="122222"/>
              </a:lnSpc>
              <a:spcBef>
                <a:spcPts val="1070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-149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sla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1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2042" b="1" spc="1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1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c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6016" y="5421147"/>
            <a:ext cx="99686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2818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262204" y="1469"/>
            <a:ext cx="8364405" cy="508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4278">
              <a:lnSpc>
                <a:spcPts val="2314"/>
              </a:lnSpc>
              <a:spcBef>
                <a:spcPts val="38"/>
              </a:spcBef>
            </a:pPr>
            <a:endParaRPr lang="en-US" sz="2224" b="1">
              <a:solidFill>
                <a:srgbClr val="FF0000"/>
              </a:solidFill>
              <a:latin typeface="Arial"/>
              <a:cs typeface="Arial"/>
            </a:endParaRPr>
          </a:p>
          <a:p>
            <a:pPr marL="624278">
              <a:lnSpc>
                <a:spcPts val="2314"/>
              </a:lnSpc>
              <a:spcBef>
                <a:spcPts val="38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pil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e-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224" b="1" spc="9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38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6274" y="772461"/>
            <a:ext cx="847542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6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botto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m-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ssu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6273" y="1143140"/>
            <a:ext cx="400028" cy="777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5533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endParaRPr sz="2042">
              <a:latin typeface="Times New Roman"/>
              <a:cs typeface="Times New Roman"/>
            </a:endParaRPr>
          </a:p>
          <a:p>
            <a:pPr marL="219004">
              <a:lnSpc>
                <a:spcPct val="97696"/>
              </a:lnSpc>
              <a:spcBef>
                <a:spcPts val="1380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615" y="1143140"/>
            <a:ext cx="2750127" cy="774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9876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 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3063" spc="-10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82068">
              <a:lnSpc>
                <a:spcPct val="95825"/>
              </a:lnSpc>
              <a:spcBef>
                <a:spcPts val="1413"/>
              </a:spcBef>
            </a:pP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3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35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3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1836" y="1629099"/>
            <a:ext cx="4656746" cy="307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→ </a:t>
            </a:r>
            <a:r>
              <a:rPr sz="3063" spc="358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5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71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91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82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91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5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2246" spc="146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374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5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49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36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mar</a:t>
            </a:r>
            <a:r>
              <a:rPr sz="3063" spc="-23" baseline="5153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148" y="2001156"/>
            <a:ext cx="7954570" cy="4539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31" marR="37014">
              <a:lnSpc>
                <a:spcPts val="2333"/>
              </a:lnSpc>
              <a:spcBef>
                <a:spcPts val="116"/>
              </a:spcBef>
            </a:pP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261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7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7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61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27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246" spc="310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3063" spc="8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455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67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5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18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41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5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5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246" spc="-272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spc="91" baseline="-5270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32" marR="37014">
              <a:lnSpc>
                <a:spcPct val="95825"/>
              </a:lnSpc>
              <a:spcBef>
                <a:spcPts val="119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hus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1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we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kn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positio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0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0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  <a:p>
            <a:pPr marL="11532" marR="37014">
              <a:lnSpc>
                <a:spcPts val="2205"/>
              </a:lnSpc>
              <a:spcBef>
                <a:spcPts val="581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 </a:t>
            </a:r>
            <a:r>
              <a:rPr sz="2246" spc="-45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A:</a:t>
            </a:r>
            <a:endParaRPr sz="2042">
              <a:latin typeface="Times New Roman"/>
              <a:cs typeface="Times New Roman"/>
            </a:endParaRPr>
          </a:p>
          <a:p>
            <a:pPr marL="50258" marR="37014">
              <a:lnSpc>
                <a:spcPts val="2205"/>
              </a:lnSpc>
              <a:spcBef>
                <a:spcPts val="1167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194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r>
              <a:rPr sz="2042" spc="-15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i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182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50261" marR="37014">
              <a:lnSpc>
                <a:spcPts val="2205"/>
              </a:lnSpc>
              <a:spcBef>
                <a:spcPts val="115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194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1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i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172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376683" indent="-326423">
              <a:lnSpc>
                <a:spcPts val="2354"/>
              </a:lnSpc>
              <a:spcBef>
                <a:spcPts val="1167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A.i</a:t>
            </a:r>
            <a:r>
              <a:rPr sz="2042" spc="-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i="1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5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mme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5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376683">
              <a:lnSpc>
                <a:spcPts val="2205"/>
              </a:lnSpc>
              <a:spcBef>
                <a:spcPts val="584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positio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sto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32770">
              <a:lnSpc>
                <a:spcPts val="2369"/>
              </a:lnSpc>
              <a:spcBef>
                <a:spcPts val="1640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b="1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b="1" spc="3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mar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8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endParaRPr sz="2042">
              <a:latin typeface="Times New Roman"/>
              <a:cs typeface="Times New Roman"/>
            </a:endParaRPr>
          </a:p>
          <a:p>
            <a:pPr marL="11527" marR="32770">
              <a:lnSpc>
                <a:spcPts val="2348"/>
              </a:lnSpc>
              <a:spcBef>
                <a:spcPts val="587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rema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LL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 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dditio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mar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11527" marR="52750">
              <a:lnSpc>
                <a:spcPct val="118518"/>
              </a:lnSpc>
              <a:spcBef>
                <a:spcPts val="153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b="1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b="1" spc="3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ddin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10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mar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9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R(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 spc="9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fl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SDD</a:t>
            </a:r>
            <a:r>
              <a:rPr sz="2042" spc="-103">
                <a:solidFill>
                  <a:srgbClr val="363435"/>
                </a:solidFill>
                <a:latin typeface="Times New Roman"/>
                <a:cs typeface="Times New Roman"/>
              </a:rPr>
              <a:t>’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!!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!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1" y="2498282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35" y="5025255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35" y="5888322"/>
            <a:ext cx="19255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38748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3200218" y="1528930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3200218" y="2003273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3200218" y="2477604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3200218" y="2951937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3200218" y="3426268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3200218" y="3900600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3200218" y="4374932"/>
            <a:ext cx="861860" cy="455278"/>
          </a:xfrm>
          <a:custGeom>
            <a:avLst/>
            <a:gdLst/>
            <a:ahLst/>
            <a:cxnLst/>
            <a:rect l="l" t="t" r="r" b="b"/>
            <a:pathLst>
              <a:path w="949642" h="501649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49"/>
                </a:lnTo>
                <a:lnTo>
                  <a:pt x="0" y="501649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3200218" y="4849263"/>
            <a:ext cx="861860" cy="455290"/>
          </a:xfrm>
          <a:custGeom>
            <a:avLst/>
            <a:gdLst/>
            <a:ahLst/>
            <a:cxnLst/>
            <a:rect l="l" t="t" r="r" b="b"/>
            <a:pathLst>
              <a:path w="949642" h="501662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62"/>
                </a:lnTo>
                <a:lnTo>
                  <a:pt x="0" y="501662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3200218" y="5323594"/>
            <a:ext cx="861860" cy="455290"/>
          </a:xfrm>
          <a:custGeom>
            <a:avLst/>
            <a:gdLst/>
            <a:ahLst/>
            <a:cxnLst/>
            <a:rect l="l" t="t" r="r" b="b"/>
            <a:pathLst>
              <a:path w="949642" h="501662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62"/>
                </a:lnTo>
                <a:lnTo>
                  <a:pt x="0" y="501662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3200218" y="5797937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/>
          <p:nvPr/>
        </p:nvSpPr>
        <p:spPr>
          <a:xfrm>
            <a:off x="4081119" y="1528930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" name="object 46"/>
          <p:cNvSpPr/>
          <p:nvPr/>
        </p:nvSpPr>
        <p:spPr>
          <a:xfrm>
            <a:off x="4081119" y="2003273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/>
          <p:nvPr/>
        </p:nvSpPr>
        <p:spPr>
          <a:xfrm>
            <a:off x="4081119" y="2477604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/>
          <p:nvPr/>
        </p:nvSpPr>
        <p:spPr>
          <a:xfrm>
            <a:off x="4081119" y="2951937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/>
          <p:nvPr/>
        </p:nvSpPr>
        <p:spPr>
          <a:xfrm>
            <a:off x="4081119" y="3426268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" name="object 50"/>
          <p:cNvSpPr/>
          <p:nvPr/>
        </p:nvSpPr>
        <p:spPr>
          <a:xfrm>
            <a:off x="4081119" y="3900600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" name="object 51"/>
          <p:cNvSpPr/>
          <p:nvPr/>
        </p:nvSpPr>
        <p:spPr>
          <a:xfrm>
            <a:off x="4081119" y="4374932"/>
            <a:ext cx="861860" cy="455278"/>
          </a:xfrm>
          <a:custGeom>
            <a:avLst/>
            <a:gdLst/>
            <a:ahLst/>
            <a:cxnLst/>
            <a:rect l="l" t="t" r="r" b="b"/>
            <a:pathLst>
              <a:path w="949642" h="501649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49"/>
                </a:lnTo>
                <a:lnTo>
                  <a:pt x="0" y="501649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" name="object 52"/>
          <p:cNvSpPr/>
          <p:nvPr/>
        </p:nvSpPr>
        <p:spPr>
          <a:xfrm>
            <a:off x="4081119" y="4849263"/>
            <a:ext cx="861860" cy="455290"/>
          </a:xfrm>
          <a:custGeom>
            <a:avLst/>
            <a:gdLst/>
            <a:ahLst/>
            <a:cxnLst/>
            <a:rect l="l" t="t" r="r" b="b"/>
            <a:pathLst>
              <a:path w="949642" h="501662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62"/>
                </a:lnTo>
                <a:lnTo>
                  <a:pt x="0" y="501662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" name="object 53"/>
          <p:cNvSpPr/>
          <p:nvPr/>
        </p:nvSpPr>
        <p:spPr>
          <a:xfrm>
            <a:off x="4081119" y="5323594"/>
            <a:ext cx="861860" cy="455290"/>
          </a:xfrm>
          <a:custGeom>
            <a:avLst/>
            <a:gdLst/>
            <a:ahLst/>
            <a:cxnLst/>
            <a:rect l="l" t="t" r="r" b="b"/>
            <a:pathLst>
              <a:path w="949642" h="501662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62"/>
                </a:lnTo>
                <a:lnTo>
                  <a:pt x="0" y="501662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" name="object 54"/>
          <p:cNvSpPr/>
          <p:nvPr/>
        </p:nvSpPr>
        <p:spPr>
          <a:xfrm>
            <a:off x="4081119" y="5797937"/>
            <a:ext cx="861860" cy="455279"/>
          </a:xfrm>
          <a:custGeom>
            <a:avLst/>
            <a:gdLst/>
            <a:ahLst/>
            <a:cxnLst/>
            <a:rect l="l" t="t" r="r" b="b"/>
            <a:pathLst>
              <a:path w="949642" h="501650">
                <a:moveTo>
                  <a:pt x="0" y="250825"/>
                </a:moveTo>
                <a:lnTo>
                  <a:pt x="0" y="0"/>
                </a:lnTo>
                <a:lnTo>
                  <a:pt x="949642" y="0"/>
                </a:lnTo>
                <a:lnTo>
                  <a:pt x="949642" y="501650"/>
                </a:lnTo>
                <a:lnTo>
                  <a:pt x="0" y="501650"/>
                </a:lnTo>
                <a:lnTo>
                  <a:pt x="0" y="250825"/>
                </a:lnTo>
                <a:close/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 txBox="1"/>
          <p:nvPr/>
        </p:nvSpPr>
        <p:spPr>
          <a:xfrm>
            <a:off x="1262204" y="1470"/>
            <a:ext cx="8364405" cy="560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4278">
              <a:lnSpc>
                <a:spcPct val="95825"/>
              </a:lnSpc>
              <a:spcBef>
                <a:spcPts val="90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pil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e-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1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-4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18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 spc="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23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224" b="1" spc="9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39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486273" y="864228"/>
            <a:ext cx="8206515" cy="307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b="1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3063" b="1" baseline="5153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b="1" spc="117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putin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17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3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inh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5153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194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3063" spc="-174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af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r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8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8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j </a:t>
            </a:r>
            <a:r>
              <a:rPr sz="2246" spc="94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10335" y="864228"/>
            <a:ext cx="253985" cy="288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ǫ.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64773" y="2548961"/>
            <a:ext cx="1380760" cy="312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64"/>
              </a:lnSpc>
              <a:spcBef>
                <a:spcPts val="118"/>
              </a:spcBef>
            </a:pPr>
            <a:r>
              <a:rPr sz="3063" i="1" spc="-4" baseline="6441">
                <a:solidFill>
                  <a:srgbClr val="363435"/>
                </a:solidFill>
                <a:latin typeface="Times New Roman"/>
                <a:cs typeface="Times New Roman"/>
              </a:rPr>
              <a:t>top</a:t>
            </a:r>
            <a:r>
              <a:rPr sz="3063" baseline="6318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-208" baseline="6318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272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−1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5431" y="2575697"/>
            <a:ext cx="949860" cy="308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272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−</a:t>
            </a:r>
            <a:r>
              <a:rPr sz="2246" spc="81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86559" y="2808898"/>
            <a:ext cx="3442851" cy="767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40243">
              <a:lnSpc>
                <a:spcPts val="2142"/>
              </a:lnSpc>
              <a:spcBef>
                <a:spcPts val="107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A.i</a:t>
            </a:r>
            <a:r>
              <a:rPr sz="3063" spc="-11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76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3063" spc="2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3063" spc="-210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3063" spc="15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3063" spc="-29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];</a:t>
            </a:r>
            <a:endParaRPr sz="2042">
              <a:latin typeface="Times New Roman"/>
              <a:cs typeface="Times New Roman"/>
            </a:endParaRPr>
          </a:p>
          <a:p>
            <a:pPr marL="11528">
              <a:lnSpc>
                <a:spcPts val="2546"/>
              </a:lnSpc>
              <a:spcBef>
                <a:spcPts val="1372"/>
              </a:spcBef>
            </a:pPr>
            <a:r>
              <a:rPr sz="3063" spc="5" baseline="2576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spc="105" baseline="-878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3063" spc="-134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76" baseline="25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257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r>
              <a:rPr sz="3063" spc="8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27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3063" spc="-201" baseline="2527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3063" spc="144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3063" spc="-282" baseline="257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2576">
                <a:solidFill>
                  <a:srgbClr val="363435"/>
                </a:solidFill>
                <a:latin typeface="Times New Roman"/>
                <a:cs typeface="Times New Roman"/>
              </a:rPr>
              <a:t>3</a:t>
            </a:r>
            <a:r>
              <a:rPr sz="3063" baseline="2576">
                <a:solidFill>
                  <a:srgbClr val="363435"/>
                </a:solidFill>
                <a:latin typeface="Times New Roman"/>
                <a:cs typeface="Times New Roman"/>
              </a:rPr>
              <a:t>];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5147" y="2816395"/>
            <a:ext cx="192577" cy="2187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1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  <a:p>
            <a:pPr marL="11528" marR="15">
              <a:lnSpc>
                <a:spcPct val="97696"/>
              </a:lnSpc>
              <a:spcBef>
                <a:spcPts val="1248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  <a:p>
            <a:pPr marL="11533" marR="10">
              <a:lnSpc>
                <a:spcPct val="97696"/>
              </a:lnSpc>
              <a:spcBef>
                <a:spcPts val="135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  <a:p>
            <a:pPr marL="11538" marR="5">
              <a:lnSpc>
                <a:spcPct val="97696"/>
              </a:lnSpc>
              <a:spcBef>
                <a:spcPts val="135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  <a:p>
            <a:pPr marL="11544">
              <a:lnSpc>
                <a:spcPct val="97696"/>
              </a:lnSpc>
              <a:spcBef>
                <a:spcPts val="135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•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2518" y="3050030"/>
            <a:ext cx="767546" cy="308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28"/>
              </a:lnSpc>
              <a:spcBef>
                <a:spcPts val="116"/>
              </a:spcBef>
            </a:pP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272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−1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6566" y="3760491"/>
            <a:ext cx="2147843" cy="1240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spc="5" baseline="5153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spc="105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r>
              <a:rPr sz="3063" spc="-128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8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3063" spc="76" baseline="5153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6" baseline="5153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endParaRPr sz="2042">
              <a:latin typeface="Times New Roman"/>
              <a:cs typeface="Times New Roman"/>
            </a:endParaRPr>
          </a:p>
          <a:p>
            <a:pPr marL="11532" marR="27320">
              <a:lnSpc>
                <a:spcPts val="2205"/>
              </a:lnSpc>
              <a:spcBef>
                <a:spcPts val="1082"/>
              </a:spcBef>
            </a:pPr>
            <a:r>
              <a:rPr sz="2042" spc="5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spc="105" baseline="-1229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r>
              <a:rPr sz="2042" spc="-13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[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op</a:t>
            </a:r>
            <a:endParaRPr sz="2042">
              <a:latin typeface="Times New Roman"/>
              <a:cs typeface="Times New Roman"/>
            </a:endParaRPr>
          </a:p>
          <a:p>
            <a:pPr marL="11537" marR="40243">
              <a:lnSpc>
                <a:spcPct val="95825"/>
              </a:lnSpc>
              <a:spcBef>
                <a:spcPts val="1516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05522" y="3760491"/>
            <a:ext cx="1357088" cy="767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1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3063" spc="-201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3063" spc="14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3063" spc="-28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4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];</a:t>
            </a:r>
            <a:endParaRPr sz="2042">
              <a:latin typeface="Times New Roman"/>
              <a:cs typeface="Times New Roman"/>
            </a:endParaRPr>
          </a:p>
          <a:p>
            <a:pPr marL="11527" marR="40243">
              <a:lnSpc>
                <a:spcPct val="97696"/>
              </a:lnSpc>
              <a:spcBef>
                <a:spcPts val="1245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−</a:t>
            </a:r>
            <a:r>
              <a:rPr sz="2042" spc="-201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042" spc="14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2042" spc="-28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5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];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1812" y="4932716"/>
            <a:ext cx="1463721" cy="288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9"/>
              </a:lnSpc>
              <a:spcBef>
                <a:spcPts val="105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top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2j+2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3825" y="5910061"/>
            <a:ext cx="1158051" cy="288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9"/>
              </a:lnSpc>
              <a:spcBef>
                <a:spcPts val="105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top</a:t>
            </a:r>
            <a:r>
              <a:rPr sz="3063" i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2j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0218" y="1528930"/>
            <a:ext cx="861860" cy="464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0" name="object 20"/>
          <p:cNvSpPr txBox="1"/>
          <p:nvPr/>
        </p:nvSpPr>
        <p:spPr>
          <a:xfrm>
            <a:off x="4062078" y="1528930"/>
            <a:ext cx="880901" cy="464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9" name="object 19"/>
          <p:cNvSpPr txBox="1"/>
          <p:nvPr/>
        </p:nvSpPr>
        <p:spPr>
          <a:xfrm>
            <a:off x="3200218" y="1993741"/>
            <a:ext cx="861860" cy="47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90"/>
              </a:lnSpc>
              <a:spcBef>
                <a:spcPts val="40"/>
              </a:spcBef>
            </a:pPr>
            <a:endParaRPr sz="590"/>
          </a:p>
          <a:p>
            <a:pPr marL="121817">
              <a:lnSpc>
                <a:spcPts val="2348"/>
              </a:lnSpc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2078" y="1993741"/>
            <a:ext cx="880901" cy="47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35"/>
              </a:lnSpc>
              <a:spcBef>
                <a:spcPts val="5"/>
              </a:spcBef>
            </a:pPr>
            <a:endParaRPr sz="635"/>
          </a:p>
          <a:p>
            <a:pPr marL="139467">
              <a:lnSpc>
                <a:spcPts val="2205"/>
              </a:lnSpc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182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0218" y="2468079"/>
            <a:ext cx="861860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90"/>
              </a:lnSpc>
              <a:spcBef>
                <a:spcPts val="39"/>
              </a:spcBef>
            </a:pPr>
            <a:endParaRPr sz="590"/>
          </a:p>
          <a:p>
            <a:pPr>
              <a:lnSpc>
                <a:spcPts val="2523"/>
              </a:lnSpc>
            </a:pPr>
            <a:r>
              <a:rPr sz="3063" spc="4" baseline="901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1498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1498" spc="-27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1498">
                <a:solidFill>
                  <a:srgbClr val="363435"/>
                </a:solidFill>
                <a:latin typeface="Times New Roman"/>
                <a:cs typeface="Times New Roman"/>
              </a:rPr>
              <a:t>−1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2078" y="2468079"/>
            <a:ext cx="880901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5" name="object 15"/>
          <p:cNvSpPr txBox="1"/>
          <p:nvPr/>
        </p:nvSpPr>
        <p:spPr>
          <a:xfrm>
            <a:off x="3200218" y="2942411"/>
            <a:ext cx="861860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4" name="object 14"/>
          <p:cNvSpPr txBox="1"/>
          <p:nvPr/>
        </p:nvSpPr>
        <p:spPr>
          <a:xfrm>
            <a:off x="4062078" y="2942411"/>
            <a:ext cx="896487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586">
              <a:lnSpc>
                <a:spcPts val="635"/>
              </a:lnSpc>
              <a:spcBef>
                <a:spcPts val="6"/>
              </a:spcBef>
            </a:pPr>
            <a:endParaRPr sz="635"/>
          </a:p>
          <a:p>
            <a:pPr>
              <a:lnSpc>
                <a:spcPts val="2205"/>
              </a:lnSpc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j</a:t>
            </a:r>
            <a:r>
              <a:rPr sz="2246" spc="-272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−</a:t>
            </a:r>
            <a:r>
              <a:rPr sz="2246" spc="81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0218" y="3416742"/>
            <a:ext cx="861860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024">
              <a:lnSpc>
                <a:spcPct val="95825"/>
              </a:lnSpc>
              <a:spcBef>
                <a:spcPts val="390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5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2078" y="3416742"/>
            <a:ext cx="880901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074">
              <a:lnSpc>
                <a:spcPct val="95825"/>
              </a:lnSpc>
              <a:spcBef>
                <a:spcPts val="390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5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218" y="3891074"/>
            <a:ext cx="861860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1"/>
              </a:lnSpc>
              <a:spcBef>
                <a:spcPts val="12"/>
              </a:spcBef>
            </a:pPr>
            <a:endParaRPr sz="771"/>
          </a:p>
          <a:p>
            <a:pPr marL="141193">
              <a:lnSpc>
                <a:spcPts val="2348"/>
              </a:lnSpc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2078" y="3891074"/>
            <a:ext cx="880901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1"/>
              </a:lnSpc>
              <a:spcBef>
                <a:spcPts val="12"/>
              </a:spcBef>
            </a:pPr>
            <a:endParaRPr sz="771"/>
          </a:p>
          <a:p>
            <a:pPr marL="117347">
              <a:lnSpc>
                <a:spcPts val="2205"/>
              </a:lnSpc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218" y="4365405"/>
            <a:ext cx="861860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1"/>
              </a:lnSpc>
              <a:spcBef>
                <a:spcPts val="12"/>
              </a:spcBef>
            </a:pPr>
            <a:endParaRPr sz="771"/>
          </a:p>
          <a:p>
            <a:pPr marL="116291">
              <a:lnSpc>
                <a:spcPts val="2348"/>
              </a:lnSpc>
            </a:pPr>
            <a:r>
              <a:rPr sz="2042" spc="-5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2078" y="4365405"/>
            <a:ext cx="880901" cy="4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1"/>
              </a:lnSpc>
              <a:spcBef>
                <a:spcPts val="12"/>
              </a:spcBef>
            </a:pPr>
            <a:endParaRPr sz="771"/>
          </a:p>
          <a:p>
            <a:pPr marL="133945">
              <a:lnSpc>
                <a:spcPts val="2205"/>
              </a:lnSpc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.i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218" y="4839736"/>
            <a:ext cx="861860" cy="47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1"/>
              </a:lnSpc>
              <a:spcBef>
                <a:spcPts val="12"/>
              </a:spcBef>
            </a:pPr>
            <a:endParaRPr sz="771"/>
          </a:p>
          <a:p>
            <a:pPr marL="87249">
              <a:lnSpc>
                <a:spcPts val="2348"/>
              </a:lnSpc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2078" y="4839736"/>
            <a:ext cx="880901" cy="47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8"/>
              </a:lnSpc>
              <a:spcBef>
                <a:spcPts val="28"/>
              </a:spcBef>
            </a:pPr>
            <a:endParaRPr sz="908"/>
          </a:p>
          <a:p>
            <a:pPr marL="208639">
              <a:lnSpc>
                <a:spcPct val="95825"/>
              </a:lnSpc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A.i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218" y="5314074"/>
            <a:ext cx="861860" cy="47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4062078" y="5314074"/>
            <a:ext cx="880901" cy="47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3200218" y="5788411"/>
            <a:ext cx="861860" cy="464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4062078" y="5788411"/>
            <a:ext cx="880901" cy="464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</p:spTree>
    <p:extLst>
      <p:ext uri="{BB962C8B-B14F-4D97-AF65-F5344CB8AC3E}">
        <p14:creationId xmlns:p14="http://schemas.microsoft.com/office/powerpoint/2010/main" val="4220305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62203" y="1470"/>
            <a:ext cx="7627236" cy="213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552"/>
              </a:lnSpc>
              <a:spcBef>
                <a:spcPts val="77"/>
              </a:spcBef>
            </a:pPr>
            <a:endParaRPr sz="149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40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82030" y="1253848"/>
            <a:ext cx="2830624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17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3" y="2058768"/>
            <a:ext cx="3353470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2594035"/>
            <a:ext cx="3233136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3" y="3127925"/>
            <a:ext cx="4761490" cy="1660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Im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150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5038019"/>
            <a:ext cx="2495933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5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982813" y="37639"/>
            <a:ext cx="211020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6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5802" y="1408268"/>
            <a:ext cx="1371430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24" b="1" spc="18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3" y="2058768"/>
            <a:ext cx="3353470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3743" y="2590978"/>
            <a:ext cx="3376055" cy="289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 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8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3" y="3127924"/>
            <a:ext cx="4761490" cy="1660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Im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 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150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256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376688" marR="39485">
              <a:lnSpc>
                <a:spcPct val="95825"/>
              </a:lnSpc>
              <a:spcBef>
                <a:spcPts val="1267"/>
              </a:spcBef>
            </a:pPr>
            <a:r>
              <a:rPr sz="2042" b="1">
                <a:solidFill>
                  <a:srgbClr val="363435"/>
                </a:solidFill>
                <a:latin typeface="Times New Roman"/>
                <a:cs typeface="Times New Roman"/>
              </a:rPr>
              <a:t>– </a:t>
            </a:r>
            <a:r>
              <a:rPr sz="2042" b="1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nition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5038018"/>
            <a:ext cx="2495933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76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nsl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6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82813" y="37639"/>
            <a:ext cx="211020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7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9716" y="1380606"/>
            <a:ext cx="3779452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sz="2224" b="1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ected</a:t>
            </a:r>
            <a:r>
              <a:rPr sz="2224" b="1" spc="10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2029429"/>
            <a:ext cx="8243280" cy="1967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063" b="1" spc="54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-31" baseline="1288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ecte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35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fin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63" b="1" spc="4" baseline="1288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0000FF"/>
                </a:solidFill>
                <a:latin typeface="Times New Roman"/>
                <a:cs typeface="Times New Roman"/>
              </a:rPr>
              <a:t>io</a:t>
            </a:r>
            <a:r>
              <a:rPr sz="3063" b="1" baseline="1288">
                <a:solidFill>
                  <a:srgbClr val="0000FF"/>
                </a:solidFill>
                <a:latin typeface="Times New Roman"/>
                <a:cs typeface="Times New Roman"/>
              </a:rPr>
              <a:t>ns</a:t>
            </a:r>
            <a:r>
              <a:rPr sz="3063" b="1" spc="-71" baseline="128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6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4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ont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-fre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rammar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  <a:p>
            <a:pPr marL="272945" marR="39944">
              <a:lnSpc>
                <a:spcPct val="95825"/>
              </a:lnSpc>
              <a:spcBef>
                <a:spcPts val="53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311672" marR="39944">
              <a:lnSpc>
                <a:spcPct val="95825"/>
              </a:lnSpc>
              <a:spcBef>
                <a:spcPts val="125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b="1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6532FF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6532FF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6532FF"/>
                </a:solidFill>
                <a:latin typeface="Times New Roman"/>
                <a:cs typeface="Times New Roman"/>
              </a:rPr>
              <a:t>te</a:t>
            </a:r>
            <a:r>
              <a:rPr sz="2042" b="1" spc="-4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;</a:t>
            </a:r>
            <a:endParaRPr sz="2042">
              <a:latin typeface="Times New Roman"/>
              <a:cs typeface="Times New Roman"/>
            </a:endParaRPr>
          </a:p>
          <a:p>
            <a:pPr marL="638105" marR="318824" indent="-326431">
              <a:lnSpc>
                <a:spcPct val="122222"/>
              </a:lnSpc>
              <a:spcBef>
                <a:spcPts val="117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2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2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25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42" b="1" spc="4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FF"/>
                </a:solidFill>
                <a:latin typeface="Times New Roman"/>
                <a:cs typeface="Times New Roman"/>
              </a:rPr>
              <a:t>m</a:t>
            </a:r>
            <a:r>
              <a:rPr sz="2042" b="1" spc="-4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2042" b="1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2042" b="1" spc="-4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FF00FF"/>
                </a:solidFill>
                <a:latin typeface="Times New Roman"/>
                <a:cs typeface="Times New Roman"/>
              </a:rPr>
              <a:t>c</a:t>
            </a:r>
            <a:r>
              <a:rPr sz="2042" b="1" spc="22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FF"/>
                </a:solidFill>
                <a:latin typeface="Times New Roman"/>
                <a:cs typeface="Times New Roman"/>
              </a:rPr>
              <a:t>Ru</a:t>
            </a:r>
            <a:r>
              <a:rPr sz="2042" b="1" spc="-4">
                <a:solidFill>
                  <a:srgbClr val="FF00FF"/>
                </a:solidFill>
                <a:latin typeface="Times New Roman"/>
                <a:cs typeface="Times New Roman"/>
              </a:rPr>
              <a:t>l</a:t>
            </a:r>
            <a:r>
              <a:rPr sz="2042" b="1" spc="4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2042" b="1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42" b="1" spc="235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2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putin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2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4245197"/>
            <a:ext cx="8321899" cy="105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44733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6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lis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6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Ann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3063" b="1" spc="68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="1" spc="-23" baseline="1288">
                <a:solidFill>
                  <a:srgbClr val="FF6500"/>
                </a:solidFill>
                <a:latin typeface="Times New Roman"/>
                <a:cs typeface="Times New Roman"/>
              </a:rPr>
              <a:t>P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a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3063" b="1" spc="-4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e-</a:t>
            </a:r>
            <a:r>
              <a:rPr sz="3063" b="1" spc="-149" baseline="1288">
                <a:solidFill>
                  <a:srgbClr val="FF6500"/>
                </a:solidFill>
                <a:latin typeface="Times New Roman"/>
                <a:cs typeface="Times New Roman"/>
              </a:rPr>
              <a:t>T</a:t>
            </a:r>
            <a:r>
              <a:rPr sz="3063" b="1" spc="-31" baseline="1288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3063" b="1" spc="4" baseline="1288">
                <a:solidFill>
                  <a:srgbClr val="FF6500"/>
                </a:solidFill>
                <a:latin typeface="Times New Roman"/>
                <a:cs typeface="Times New Roman"/>
              </a:rPr>
              <a:t>ee</a:t>
            </a:r>
            <a:r>
              <a:rPr sz="3063" b="1" baseline="1288">
                <a:solidFill>
                  <a:srgbClr val="FF6500"/>
                </a:solidFill>
                <a:latin typeface="Times New Roman"/>
                <a:cs typeface="Times New Roman"/>
              </a:rPr>
              <a:t>s</a:t>
            </a:r>
            <a:r>
              <a:rPr sz="3063" b="1" spc="63" baseline="1288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6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5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8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272945">
              <a:lnSpc>
                <a:spcPct val="95825"/>
              </a:lnSpc>
              <a:spcBef>
                <a:spcPts val="53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-5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-15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5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26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(e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.,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.a</a:t>
            </a:r>
            <a:r>
              <a:rPr sz="2042" spc="-1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indi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  <a:p>
            <a:pPr marL="272954" marR="44733">
              <a:lnSpc>
                <a:spcPct val="95825"/>
              </a:lnSpc>
              <a:spcBef>
                <a:spcPts val="668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21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2042" spc="-3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23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982813" y="37639"/>
            <a:ext cx="211020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8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31857" y="1371452"/>
            <a:ext cx="4780728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sz="2224" b="1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ected</a:t>
            </a:r>
            <a:r>
              <a:rPr sz="2224" b="1" spc="10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24" b="1" spc="1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742" y="2223360"/>
            <a:ext cx="7414839" cy="28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5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58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lu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5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3063" spc="5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spc="40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ut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6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</a:t>
            </a:r>
            <a:r>
              <a:rPr sz="3063" spc="5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49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ramma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35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sy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l</a:t>
            </a:r>
            <a:r>
              <a:rPr sz="3063" spc="6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9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49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g</a:t>
            </a:r>
            <a:r>
              <a:rPr sz="3063" spc="-58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-35" baseline="1288">
                <a:solidFill>
                  <a:srgbClr val="6532FF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spc="63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e-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6980" y="2223360"/>
            <a:ext cx="813685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nod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spc="5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153" y="2605101"/>
            <a:ext cx="7933721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-112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b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y</a:t>
            </a:r>
            <a:r>
              <a:rPr sz="3063" spc="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a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c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ul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sso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h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odu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tio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n</a:t>
            </a:r>
            <a:r>
              <a:rPr sz="3063" spc="17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us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t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th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t</a:t>
            </a:r>
            <a:r>
              <a:rPr sz="3063" spc="8" baseline="1288">
                <a:solidFill>
                  <a:srgbClr val="6532FF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6532FF"/>
                </a:solidFill>
                <a:latin typeface="Times New Roman"/>
                <a:cs typeface="Times New Roman"/>
              </a:rPr>
              <a:t>nod</a:t>
            </a:r>
            <a:r>
              <a:rPr sz="3063" spc="4" baseline="1288">
                <a:solidFill>
                  <a:srgbClr val="6532FF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6532FF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2" y="3140373"/>
            <a:ext cx="7979791" cy="196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06"/>
              </a:lnSpc>
              <a:spcBef>
                <a:spcPts val="104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162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distinguis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2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kind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638105" indent="-326430">
              <a:lnSpc>
                <a:spcPts val="2369"/>
              </a:lnSpc>
              <a:spcBef>
                <a:spcPts val="113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42" b="1" spc="1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042" b="1" spc="19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20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9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20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1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0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1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638105">
              <a:lnSpc>
                <a:spcPts val="2348"/>
              </a:lnSpc>
              <a:spcBef>
                <a:spcPts val="675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hild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638105" marR="150764" indent="-326429">
              <a:lnSpc>
                <a:spcPts val="3004"/>
              </a:lnSpc>
              <a:spcBef>
                <a:spcPts val="932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nh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42" b="1" spc="27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ttr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42" b="1" spc="-4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42" b="1" spc="4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42" b="1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42" b="1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042" b="1" spc="46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5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sibling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nod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41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982813" y="37639"/>
            <a:ext cx="211020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9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88485" y="731917"/>
            <a:ext cx="4921913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24" b="1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sz="2224" b="1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ected</a:t>
            </a:r>
            <a:r>
              <a:rPr sz="2224" b="1" spc="10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742" y="1377368"/>
            <a:ext cx="8311744" cy="1511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3206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22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31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 </a:t>
            </a:r>
            <a:r>
              <a:rPr sz="3063" spc="44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536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α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, </a:t>
            </a:r>
            <a:r>
              <a:rPr sz="3063" spc="-2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2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25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25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2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23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2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ema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24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endParaRPr sz="2042">
              <a:latin typeface="Times New Roman"/>
              <a:cs typeface="Times New Roman"/>
            </a:endParaRPr>
          </a:p>
          <a:p>
            <a:pPr marL="272948" marR="33206">
              <a:lnSpc>
                <a:spcPts val="2205"/>
              </a:lnSpc>
              <a:spcBef>
                <a:spcPts val="538"/>
              </a:spcBef>
            </a:pP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042" spc="1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2042" spc="1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42" spc="-2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42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46" baseline="-1229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246" spc="-280" baseline="-1229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42" spc="-2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46" baseline="-1229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246" spc="27" baseline="-1229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42" spc="-2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042" spc="-25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042" spc="-2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42" spc="-25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46" baseline="-12297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46" spc="-272" baseline="-1229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42" spc="-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-8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w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f</a:t>
            </a:r>
            <a:r>
              <a:rPr sz="2042" spc="-1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endParaRPr sz="2042">
              <a:latin typeface="Times New Roman"/>
              <a:cs typeface="Times New Roman"/>
            </a:endParaRPr>
          </a:p>
          <a:p>
            <a:pPr marL="638106" indent="-326429">
              <a:lnSpc>
                <a:spcPts val="2496"/>
              </a:lnSpc>
              <a:spcBef>
                <a:spcPts val="182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 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sy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42" b="1" spc="-4">
                <a:solidFill>
                  <a:srgbClr val="0000FF"/>
                </a:solidFill>
                <a:latin typeface="Times New Roman"/>
                <a:cs typeface="Times New Roman"/>
              </a:rPr>
              <a:t>si</a:t>
            </a:r>
            <a:r>
              <a:rPr sz="2042" b="1" spc="4">
                <a:solidFill>
                  <a:srgbClr val="0000FF"/>
                </a:solidFill>
                <a:latin typeface="Times New Roman"/>
                <a:cs typeface="Times New Roman"/>
              </a:rPr>
              <a:t>ze</a:t>
            </a:r>
            <a:r>
              <a:rPr sz="2042" b="1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042" b="1" spc="-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A,</a:t>
            </a:r>
            <a:r>
              <a:rPr sz="2042" spc="30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-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27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-26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27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-2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-2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-231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5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r>
              <a:rPr sz="2246" spc="64" baseline="-1229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638106">
              <a:lnSpc>
                <a:spcPct val="114814"/>
              </a:lnSpc>
              <a:spcBef>
                <a:spcPts val="142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2042" spc="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3880" y="3059245"/>
            <a:ext cx="5926187" cy="28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b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-3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b="1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b="1">
                <a:solidFill>
                  <a:srgbClr val="FF6500"/>
                </a:solidFill>
                <a:latin typeface="Times New Roman"/>
                <a:cs typeface="Times New Roman"/>
              </a:rPr>
              <a:t>nh</a:t>
            </a:r>
            <a:r>
              <a:rPr sz="2042" b="1" spc="4">
                <a:solidFill>
                  <a:srgbClr val="FF6500"/>
                </a:solidFill>
                <a:latin typeface="Times New Roman"/>
                <a:cs typeface="Times New Roman"/>
              </a:rPr>
              <a:t>er</a:t>
            </a:r>
            <a:r>
              <a:rPr sz="2042" b="1" spc="-4">
                <a:solidFill>
                  <a:srgbClr val="FF6500"/>
                </a:solidFill>
                <a:latin typeface="Times New Roman"/>
                <a:cs typeface="Times New Roman"/>
              </a:rPr>
              <a:t>i</a:t>
            </a:r>
            <a:r>
              <a:rPr sz="2042" b="1" spc="4">
                <a:solidFill>
                  <a:srgbClr val="FF6500"/>
                </a:solidFill>
                <a:latin typeface="Times New Roman"/>
                <a:cs typeface="Times New Roman"/>
              </a:rPr>
              <a:t>te</a:t>
            </a:r>
            <a:r>
              <a:rPr sz="2042" b="1">
                <a:solidFill>
                  <a:srgbClr val="FF6500"/>
                </a:solidFill>
                <a:latin typeface="Times New Roman"/>
                <a:cs typeface="Times New Roman"/>
              </a:rPr>
              <a:t>d</a:t>
            </a:r>
            <a:r>
              <a:rPr sz="2042" b="1" spc="-49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6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-2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α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9190" y="3059249"/>
            <a:ext cx="2083070" cy="307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5153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5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27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26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2</a:t>
            </a:r>
            <a:r>
              <a:rPr sz="2246" spc="27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26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51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6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260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,</a:t>
            </a:r>
            <a:r>
              <a:rPr sz="3063" spc="-251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k</a:t>
            </a:r>
            <a:endParaRPr sz="149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298" y="3440996"/>
            <a:ext cx="6119825" cy="288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bol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α</a:t>
            </a:r>
            <a:r>
              <a:rPr sz="2042" spc="-23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1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17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 A.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742" y="3978256"/>
            <a:ext cx="8299890" cy="668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te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b="1" spc="15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14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bol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ssu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-40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35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3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suppli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  <a:p>
            <a:pPr marL="272949" marR="39944">
              <a:lnSpc>
                <a:spcPct val="95825"/>
              </a:lnSpc>
              <a:spcBef>
                <a:spcPts val="539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y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-31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xi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ly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 spc="-103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3743" y="4896234"/>
            <a:ext cx="7870204" cy="1049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19"/>
              </a:lnSpc>
              <a:spcBef>
                <a:spcPts val="105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6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ll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27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(e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3063" spc="40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prin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i="1" spc="27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27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27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27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slid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r>
              <a:rPr sz="3063" spc="27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5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58" baseline="1288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lu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27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265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i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i="1" baseline="1288">
                <a:solidFill>
                  <a:srgbClr val="363435"/>
                </a:solidFill>
                <a:latin typeface="Times New Roman"/>
                <a:cs typeface="Times New Roman"/>
              </a:rPr>
              <a:t>mmy</a:t>
            </a:r>
            <a:endParaRPr sz="2042">
              <a:latin typeface="Times New Roman"/>
              <a:cs typeface="Times New Roman"/>
            </a:endParaRPr>
          </a:p>
          <a:p>
            <a:pPr marL="272951" marR="9356">
              <a:lnSpc>
                <a:spcPts val="3004"/>
              </a:lnSpc>
              <a:spcBef>
                <a:spcPts val="193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28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042" spc="-45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042" spc="29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26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28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erm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 spc="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ef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-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2042" spc="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sid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spc="2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 spc="274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odu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tion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976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323385" y="2369433"/>
            <a:ext cx="5280775" cy="3688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 txBox="1"/>
          <p:nvPr/>
        </p:nvSpPr>
        <p:spPr>
          <a:xfrm>
            <a:off x="9982813" y="37639"/>
            <a:ext cx="282943" cy="16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1180"/>
              </a:lnSpc>
              <a:spcBef>
                <a:spcPts val="59"/>
              </a:spcBef>
            </a:pPr>
            <a:r>
              <a:rPr sz="1089" spc="-5">
                <a:latin typeface="Times New Roman"/>
                <a:cs typeface="Times New Roman"/>
              </a:rPr>
              <a:t>(</a:t>
            </a:r>
            <a:r>
              <a:rPr sz="1089" spc="5">
                <a:latin typeface="Times New Roman"/>
                <a:cs typeface="Times New Roman"/>
              </a:rPr>
              <a:t>10</a:t>
            </a:r>
            <a:r>
              <a:rPr sz="1089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45469" y="601908"/>
            <a:ext cx="5610711" cy="30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01"/>
              </a:lnSpc>
              <a:spcBef>
                <a:spcPts val="114"/>
              </a:spcBef>
            </a:pP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tax</a:t>
            </a:r>
            <a:r>
              <a:rPr sz="2224" b="1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ected</a:t>
            </a:r>
            <a:r>
              <a:rPr sz="2224" b="1" spc="10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ini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s:</a:t>
            </a:r>
            <a:r>
              <a:rPr sz="2224" b="1" spc="2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24" b="1" spc="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sz="2224" b="1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24" b="1" spc="-4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22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3743" y="1249346"/>
            <a:ext cx="7519618" cy="289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28"/>
              </a:lnSpc>
              <a:spcBef>
                <a:spcPts val="106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• </a:t>
            </a:r>
            <a:r>
              <a:rPr sz="3063" spc="249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xa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mp</a:t>
            </a:r>
            <a:r>
              <a:rPr sz="3063" b="1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b="1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="1" baseline="1288">
                <a:solidFill>
                  <a:srgbClr val="363435"/>
                </a:solidFill>
                <a:latin typeface="Times New Roman"/>
                <a:cs typeface="Times New Roman"/>
              </a:rPr>
              <a:t>. </a:t>
            </a:r>
            <a:r>
              <a:rPr sz="3063" b="1" spc="68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5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onsid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15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167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G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ramma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136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153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me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ti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15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31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xp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ssions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91259" y="1252405"/>
            <a:ext cx="467029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5154" y="1635533"/>
            <a:ext cx="7809447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ynt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x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rec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fi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nitio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51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sso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3063" spc="162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eac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h</a:t>
            </a:r>
            <a:r>
              <a:rPr sz="3063" spc="140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no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erm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in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3063" spc="149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144" baseline="1288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synth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si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ze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5154" y="2017275"/>
            <a:ext cx="923463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92"/>
              </a:lnSpc>
              <a:spcBef>
                <a:spcPts val="104"/>
              </a:spcBef>
            </a:pP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tt</a:t>
            </a:r>
            <a:r>
              <a:rPr sz="3063" spc="4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3063" spc="-45" baseline="1288">
                <a:solidFill>
                  <a:srgbClr val="363435"/>
                </a:solidFill>
                <a:latin typeface="Times New Roman"/>
                <a:cs typeface="Times New Roman"/>
              </a:rPr>
              <a:t>b</a:t>
            </a:r>
            <a:r>
              <a:rPr sz="3063" spc="-4" baseline="1288">
                <a:solidFill>
                  <a:srgbClr val="363435"/>
                </a:solidFill>
                <a:latin typeface="Times New Roman"/>
                <a:cs typeface="Times New Roman"/>
              </a:rPr>
              <a:t>ut</a:t>
            </a:r>
            <a:r>
              <a:rPr sz="306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4618" y="2015181"/>
            <a:ext cx="2128422" cy="749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39118">
              <a:lnSpc>
                <a:spcPts val="2110"/>
              </a:lnSpc>
              <a:spcBef>
                <a:spcPts val="105"/>
              </a:spcBef>
            </a:pP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ca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ll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d 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  <a:p>
            <a:pPr marL="589692">
              <a:lnSpc>
                <a:spcPct val="95825"/>
              </a:lnSpc>
              <a:spcBef>
                <a:spcPts val="1194"/>
              </a:spcBef>
            </a:pPr>
            <a:r>
              <a:rPr sz="2042" spc="108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sz="1634" spc="49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1634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1634" spc="-2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1634">
                <a:solidFill>
                  <a:srgbClr val="363435"/>
                </a:solidFill>
                <a:latin typeface="Times New Roman"/>
                <a:cs typeface="Times New Roman"/>
              </a:rPr>
              <a:t>D</a:t>
            </a:r>
            <a:r>
              <a:rPr sz="1634" spc="-2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1634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1634" spc="-2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1634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1634" spc="-295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1634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1634" spc="-29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1634" spc="94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1634" spc="99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sz="1634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endParaRPr sz="163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6577" y="2480621"/>
            <a:ext cx="1944827" cy="755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42">
              <a:lnSpc>
                <a:spcPts val="2092"/>
              </a:lnSpc>
              <a:spcBef>
                <a:spcPts val="104"/>
              </a:spcBef>
            </a:pPr>
            <a:r>
              <a:rPr sz="3063" spc="108" baseline="1288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M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N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I</a:t>
            </a:r>
            <a:r>
              <a:rPr sz="2451" spc="-303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C</a:t>
            </a:r>
            <a:r>
              <a:rPr sz="2451" spc="162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35" baseline="1288">
                <a:solidFill>
                  <a:srgbClr val="363435"/>
                </a:solidFill>
                <a:latin typeface="Times New Roman"/>
                <a:cs typeface="Times New Roman"/>
              </a:rPr>
              <a:t>R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451" spc="-299" baseline="161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451" baseline="161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endParaRPr sz="1634">
              <a:latin typeface="Times New Roman"/>
              <a:cs typeface="Times New Roman"/>
            </a:endParaRPr>
          </a:p>
          <a:p>
            <a:pPr marL="11527" marR="39118">
              <a:lnSpc>
                <a:spcPct val="95825"/>
              </a:lnSpc>
              <a:spcBef>
                <a:spcPts val="1239"/>
              </a:spcBef>
            </a:pP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print</a:t>
            </a: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spc="26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5842" y="2944450"/>
            <a:ext cx="267496" cy="30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19963" algn="just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  <a:p>
            <a:pPr marL="11528" indent="1" algn="just">
              <a:lnSpc>
                <a:spcPts val="2348"/>
              </a:lnSpc>
              <a:spcBef>
                <a:spcPts val="1150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11528" algn="just">
              <a:lnSpc>
                <a:spcPts val="2348"/>
              </a:lnSpc>
              <a:spcBef>
                <a:spcPts val="126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E </a:t>
            </a:r>
            <a:endParaRPr sz="2042">
              <a:latin typeface="Times New Roman"/>
              <a:cs typeface="Times New Roman"/>
            </a:endParaRPr>
          </a:p>
          <a:p>
            <a:pPr marL="11528" algn="just">
              <a:lnSpc>
                <a:spcPts val="2348"/>
              </a:lnSpc>
              <a:spcBef>
                <a:spcPts val="126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endParaRPr sz="2042">
              <a:latin typeface="Times New Roman"/>
              <a:cs typeface="Times New Roman"/>
            </a:endParaRPr>
          </a:p>
          <a:p>
            <a:pPr marL="11528" algn="just">
              <a:lnSpc>
                <a:spcPts val="2348"/>
              </a:lnSpc>
              <a:spcBef>
                <a:spcPts val="126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endParaRPr sz="2042">
              <a:latin typeface="Times New Roman"/>
              <a:cs typeface="Times New Roman"/>
            </a:endParaRPr>
          </a:p>
          <a:p>
            <a:pPr marL="11528" algn="just">
              <a:lnSpc>
                <a:spcPts val="2348"/>
              </a:lnSpc>
              <a:spcBef>
                <a:spcPts val="1265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  <a:p>
            <a:pPr marL="11527" marR="37437" algn="just">
              <a:lnSpc>
                <a:spcPct val="95825"/>
              </a:lnSpc>
              <a:spcBef>
                <a:spcPts val="130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5232" y="2944450"/>
            <a:ext cx="816864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42"/>
              </a:lnSpc>
              <a:spcBef>
                <a:spcPts val="107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r>
              <a:rPr sz="3063" spc="33" baseline="1263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113" baseline="1288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3063" baseline="1288">
                <a:solidFill>
                  <a:srgbClr val="363435"/>
                </a:solidFill>
                <a:latin typeface="Arial"/>
                <a:cs typeface="Arial"/>
              </a:rPr>
              <a:t>n</a:t>
            </a:r>
            <a:endParaRPr sz="204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9423" y="3402263"/>
            <a:ext cx="408371" cy="1660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11">
              <a:lnSpc>
                <a:spcPts val="2333"/>
              </a:lnSpc>
              <a:spcBef>
                <a:spcPts val="116"/>
              </a:spcBef>
            </a:pP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  <a:p>
            <a:pPr marL="11527" marR="65731" indent="17987">
              <a:lnSpc>
                <a:spcPts val="2348"/>
              </a:lnSpc>
              <a:spcBef>
                <a:spcPts val="950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 </a:t>
            </a:r>
            <a:endParaRPr sz="2042">
              <a:latin typeface="Times New Roman"/>
              <a:cs typeface="Times New Roman"/>
            </a:endParaRPr>
          </a:p>
          <a:p>
            <a:pPr marL="11527" marR="65731">
              <a:lnSpc>
                <a:spcPts val="2348"/>
              </a:lnSpc>
              <a:spcBef>
                <a:spcPts val="125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246" baseline="-12297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endParaRPr sz="1498">
              <a:latin typeface="Times New Roman"/>
              <a:cs typeface="Times New Roman"/>
            </a:endParaRPr>
          </a:p>
          <a:p>
            <a:pPr marL="11528" marR="39118">
              <a:lnSpc>
                <a:spcPts val="2101"/>
              </a:lnSpc>
              <a:spcBef>
                <a:spcPts val="1360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4044" y="3402263"/>
            <a:ext cx="529286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2042" spc="-28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577" y="3402264"/>
            <a:ext cx="777717" cy="2577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 marR="5614" algn="just">
              <a:lnSpc>
                <a:spcPts val="2133"/>
              </a:lnSpc>
              <a:spcBef>
                <a:spcPts val="106"/>
              </a:spcBef>
            </a:pP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161"/>
              </a:spcBef>
            </a:pP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 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 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262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 </a:t>
            </a:r>
            <a:endParaRPr sz="2042">
              <a:latin typeface="Times New Roman"/>
              <a:cs typeface="Times New Roman"/>
            </a:endParaRPr>
          </a:p>
          <a:p>
            <a:pPr marL="11527" algn="just">
              <a:lnSpc>
                <a:spcPts val="2348"/>
              </a:lnSpc>
              <a:spcBef>
                <a:spcPts val="1262"/>
              </a:spcBef>
            </a:pP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  <a:p>
            <a:pPr marL="11527" marR="42962" algn="just">
              <a:lnSpc>
                <a:spcPct val="95825"/>
              </a:lnSpc>
              <a:spcBef>
                <a:spcPts val="1303"/>
              </a:spcBef>
            </a:pP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4323" y="3402264"/>
            <a:ext cx="1299279" cy="750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333"/>
              </a:lnSpc>
              <a:spcBef>
                <a:spcPts val="116"/>
              </a:spcBef>
            </a:pP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59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spc="4" baseline="515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246" spc="81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76" baseline="5153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  <a:p>
            <a:pPr marL="11527" marR="40243">
              <a:lnSpc>
                <a:spcPct val="95825"/>
              </a:lnSpc>
              <a:spcBef>
                <a:spcPts val="95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2042" spc="15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9999" y="3402264"/>
            <a:ext cx="1050312" cy="291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+</a:t>
            </a:r>
            <a:r>
              <a:rPr sz="2042" spc="-28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042" spc="-312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6301" y="3409761"/>
            <a:ext cx="380054" cy="2577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11" marR="2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29513">
              <a:lnSpc>
                <a:spcPct val="97696"/>
              </a:lnSpc>
              <a:spcBef>
                <a:spcPts val="1117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11527" marR="17987">
              <a:lnSpc>
                <a:spcPct val="97696"/>
              </a:lnSpc>
              <a:spcBef>
                <a:spcPts val="1211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11528" marR="17984">
              <a:lnSpc>
                <a:spcPct val="97696"/>
              </a:lnSpc>
              <a:spcBef>
                <a:spcPts val="122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25358" marR="4155">
              <a:lnSpc>
                <a:spcPct val="97696"/>
              </a:lnSpc>
              <a:spcBef>
                <a:spcPts val="1222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  <a:p>
            <a:pPr marL="25356" marR="4157">
              <a:lnSpc>
                <a:spcPct val="97696"/>
              </a:lnSpc>
              <a:spcBef>
                <a:spcPts val="1211"/>
              </a:spcBef>
            </a:pPr>
            <a:r>
              <a:rPr sz="2042">
                <a:solidFill>
                  <a:srgbClr val="363435"/>
                </a:solidFill>
                <a:latin typeface="Cambria"/>
                <a:cs typeface="Cambria"/>
              </a:rPr>
              <a:t>→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7567" y="4319280"/>
            <a:ext cx="241587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133"/>
              </a:lnSpc>
              <a:spcBef>
                <a:spcPts val="106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6974" y="4319277"/>
            <a:ext cx="2227358" cy="1667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6">
              <a:lnSpc>
                <a:spcPts val="2333"/>
              </a:lnSpc>
              <a:spcBef>
                <a:spcPts val="116"/>
              </a:spcBef>
            </a:pP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3063" spc="159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sz="2246" baseline="-5270">
                <a:solidFill>
                  <a:srgbClr val="363435"/>
                </a:solidFill>
                <a:latin typeface="Times New Roman"/>
                <a:cs typeface="Times New Roman"/>
              </a:rPr>
              <a:t>1</a:t>
            </a:r>
            <a:r>
              <a:rPr sz="2246" spc="-66" baseline="-527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97" baseline="5153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r>
              <a:rPr sz="3063" spc="-93" baseline="5153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3063" baseline="5054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r>
              <a:rPr sz="3063" spc="268" baseline="5054">
                <a:solidFill>
                  <a:srgbClr val="363435"/>
                </a:solidFill>
                <a:latin typeface="Cambria"/>
                <a:cs typeface="Cambria"/>
              </a:rPr>
              <a:t> </a:t>
            </a:r>
            <a:r>
              <a:rPr sz="3063" spc="68" baseline="5153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3063" spc="76" baseline="5153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3063" baseline="5153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  <a:p>
            <a:pPr marL="14296" marR="40243">
              <a:lnSpc>
                <a:spcPct val="95825"/>
              </a:lnSpc>
              <a:spcBef>
                <a:spcPts val="951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2042" spc="15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68">
                <a:solidFill>
                  <a:srgbClr val="363435"/>
                </a:solidFill>
                <a:latin typeface="Times New Roman"/>
                <a:cs typeface="Times New Roman"/>
              </a:rPr>
              <a:t>F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  <a:p>
            <a:pPr marL="11527" marR="40243">
              <a:lnSpc>
                <a:spcPct val="95825"/>
              </a:lnSpc>
              <a:spcBef>
                <a:spcPts val="1267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:=</a:t>
            </a:r>
            <a:r>
              <a:rPr sz="2042" spc="149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spc="76">
                <a:solidFill>
                  <a:srgbClr val="363435"/>
                </a:solidFill>
                <a:latin typeface="Times New Roman"/>
                <a:cs typeface="Times New Roman"/>
              </a:rPr>
              <a:t>v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al</a:t>
            </a:r>
            <a:endParaRPr sz="2042">
              <a:latin typeface="Times New Roman"/>
              <a:cs typeface="Times New Roman"/>
            </a:endParaRPr>
          </a:p>
          <a:p>
            <a:pPr marL="11527" marR="40243">
              <a:lnSpc>
                <a:spcPct val="95825"/>
              </a:lnSpc>
              <a:spcBef>
                <a:spcPts val="1247"/>
              </a:spcBef>
            </a:pP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:</a:t>
            </a:r>
            <a:r>
              <a:rPr sz="2042" spc="4">
                <a:solidFill>
                  <a:srgbClr val="363435"/>
                </a:solidFill>
                <a:latin typeface="Times New Roman"/>
                <a:cs typeface="Times New Roman"/>
              </a:rPr>
              <a:t>=</a:t>
            </a: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digi</a:t>
            </a:r>
            <a:r>
              <a:rPr sz="2042" spc="-4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.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r>
              <a:rPr sz="2042" i="1" spc="-40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 i="1" spc="4">
                <a:solidFill>
                  <a:srgbClr val="363435"/>
                </a:solidFill>
                <a:latin typeface="Times New Roman"/>
                <a:cs typeface="Times New Roman"/>
              </a:rPr>
              <a:t>xv</a:t>
            </a:r>
            <a:r>
              <a:rPr sz="2042" i="1" spc="-4">
                <a:solidFill>
                  <a:srgbClr val="363435"/>
                </a:solidFill>
                <a:latin typeface="Times New Roman"/>
                <a:cs typeface="Times New Roman"/>
              </a:rPr>
              <a:t>a</a:t>
            </a:r>
            <a:r>
              <a:rPr sz="2042" i="1">
                <a:solidFill>
                  <a:srgbClr val="363435"/>
                </a:solidFill>
                <a:latin typeface="Times New Roman"/>
                <a:cs typeface="Times New Roman"/>
              </a:rPr>
              <a:t>l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0419" y="4326778"/>
            <a:ext cx="212118" cy="28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27">
              <a:lnSpc>
                <a:spcPts val="2083"/>
              </a:lnSpc>
              <a:spcBef>
                <a:spcPts val="103"/>
              </a:spcBef>
            </a:pPr>
            <a:r>
              <a:rPr sz="3063" baseline="1263">
                <a:solidFill>
                  <a:srgbClr val="363435"/>
                </a:solidFill>
                <a:latin typeface="Cambria"/>
                <a:cs typeface="Cambria"/>
              </a:rPr>
              <a:t>∗</a:t>
            </a:r>
            <a:endParaRPr sz="2042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5276" y="5237671"/>
            <a:ext cx="541306" cy="743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06" marR="1827">
              <a:lnSpc>
                <a:spcPts val="2133"/>
              </a:lnSpc>
              <a:spcBef>
                <a:spcPts val="106"/>
              </a:spcBef>
            </a:pPr>
            <a:r>
              <a:rPr sz="2042" spc="-4">
                <a:solidFill>
                  <a:srgbClr val="363435"/>
                </a:solidFill>
                <a:latin typeface="Times New Roman"/>
                <a:cs typeface="Times New Roman"/>
              </a:rPr>
              <a:t>(</a:t>
            </a:r>
            <a:r>
              <a:rPr sz="2042" spc="113">
                <a:solidFill>
                  <a:srgbClr val="363435"/>
                </a:solidFill>
                <a:latin typeface="Times New Roman"/>
                <a:cs typeface="Times New Roman"/>
              </a:rPr>
              <a:t>E</a:t>
            </a:r>
            <a:r>
              <a:rPr sz="2042">
                <a:solidFill>
                  <a:srgbClr val="363435"/>
                </a:solidFill>
                <a:latin typeface="Times New Roman"/>
                <a:cs typeface="Times New Roman"/>
              </a:rPr>
              <a:t>)</a:t>
            </a:r>
            <a:endParaRPr sz="2042"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  <a:spcBef>
                <a:spcPts val="1141"/>
              </a:spcBef>
            </a:pPr>
            <a:r>
              <a:rPr sz="2042">
                <a:solidFill>
                  <a:srgbClr val="363435"/>
                </a:solidFill>
                <a:latin typeface="Arial"/>
                <a:cs typeface="Arial"/>
              </a:rPr>
              <a:t>digit</a:t>
            </a:r>
            <a:endParaRPr sz="204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8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7F19D81EBEB44BF4CB7B0C6E477EC" ma:contentTypeVersion="3" ma:contentTypeDescription="Create a new document." ma:contentTypeScope="" ma:versionID="ff8283cc494650b85d6c6965bb6a8617">
  <xsd:schema xmlns:xsd="http://www.w3.org/2001/XMLSchema" xmlns:xs="http://www.w3.org/2001/XMLSchema" xmlns:p="http://schemas.microsoft.com/office/2006/metadata/properties" xmlns:ns2="d9ab1c18-2e9f-4a57-ab77-4bf221f92dd5" targetNamespace="http://schemas.microsoft.com/office/2006/metadata/properties" ma:root="true" ma:fieldsID="74fada640e226d9f17c76f0a65a23601" ns2:_="">
    <xsd:import namespace="d9ab1c18-2e9f-4a57-ab77-4bf221f92d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b1c18-2e9f-4a57-ab77-4bf221f92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1A9FAA-6698-4CFD-80C3-4D66A3856A8C}">
  <ds:schemaRefs>
    <ds:schemaRef ds:uri="d9ab1c18-2e9f-4a57-ab77-4bf221f92d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9AD5F63-4873-4761-824F-93B466BCAB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70A09-5794-4F4D-ADB0-F3A52709E9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Semantic Analysis -SDD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 -SDD</dc:title>
  <dc:creator>Windows User</dc:creator>
  <cp:revision>2</cp:revision>
  <dcterms:created xsi:type="dcterms:W3CDTF">2023-06-19T11:01:15Z</dcterms:created>
  <dcterms:modified xsi:type="dcterms:W3CDTF">2023-07-25T02:13:59Z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0x0101002D17F19D81EBEB44BF4CB7B0C6E477EC</vt:lpwstr>
  </property>
</Properties>
</file>