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31" r:id="rId2"/>
    <p:sldId id="333" r:id="rId3"/>
    <p:sldId id="317" r:id="rId4"/>
    <p:sldId id="332" r:id="rId5"/>
    <p:sldId id="334" r:id="rId6"/>
    <p:sldId id="335" r:id="rId7"/>
    <p:sldId id="336" r:id="rId8"/>
    <p:sldId id="337" r:id="rId9"/>
    <p:sldId id="342" r:id="rId10"/>
    <p:sldId id="338" r:id="rId11"/>
    <p:sldId id="339" r:id="rId12"/>
    <p:sldId id="340" r:id="rId13"/>
    <p:sldId id="341" r:id="rId14"/>
    <p:sldId id="343" r:id="rId15"/>
    <p:sldId id="257" r:id="rId16"/>
    <p:sldId id="258" r:id="rId17"/>
    <p:sldId id="259" r:id="rId18"/>
    <p:sldId id="261" r:id="rId19"/>
    <p:sldId id="344" r:id="rId20"/>
    <p:sldId id="262" r:id="rId21"/>
    <p:sldId id="359" r:id="rId22"/>
    <p:sldId id="365" r:id="rId23"/>
    <p:sldId id="368" r:id="rId24"/>
    <p:sldId id="366" r:id="rId25"/>
    <p:sldId id="367" r:id="rId26"/>
    <p:sldId id="266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35" Type="http://schemas.openxmlformats.org/officeDocument/2006/relationships/customXml" Target="../customXml/item3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218C08-122A-4AD6-BDEB-C9A8BC40AC48}" type="doc">
      <dgm:prSet loTypeId="urn:microsoft.com/office/officeart/2008/layout/HorizontalMultiLevelHierarchy" loCatId="hierarchy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E8199FD-D0D0-4EC1-AD46-AD88C88136B8}">
      <dgm:prSet custT="1"/>
      <dgm:spPr/>
      <dgm:t>
        <a:bodyPr/>
        <a:lstStyle/>
        <a:p>
          <a:pPr rtl="0"/>
          <a:r>
            <a: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Logic families</a:t>
          </a:r>
          <a:endParaRPr lang="en-IN" sz="24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8D7FD42-5E7B-4A92-92E1-E478FADEFF24}" type="parTrans" cxnId="{3D12EF76-F692-4451-80C3-F52199A36884}">
      <dgm:prSet/>
      <dgm:spPr/>
      <dgm:t>
        <a:bodyPr/>
        <a:lstStyle/>
        <a:p>
          <a:endParaRPr lang="en-US" sz="200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D494DF6-B546-4DA4-88C5-61D4CF28B05A}" type="sibTrans" cxnId="{3D12EF76-F692-4451-80C3-F52199A36884}">
      <dgm:prSet/>
      <dgm:spPr/>
      <dgm:t>
        <a:bodyPr/>
        <a:lstStyle/>
        <a:p>
          <a:endParaRPr lang="en-US" sz="200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E70D2D4-9AD3-4B32-90E5-79C284D76835}">
      <dgm:prSet custT="1"/>
      <dgm:spPr/>
      <dgm:t>
        <a:bodyPr/>
        <a:lstStyle/>
        <a:p>
          <a:pPr rtl="0"/>
          <a:r>
            <a: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Bipolar Junction Transistor</a:t>
          </a:r>
          <a:endParaRPr lang="en-IN" sz="18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3245525-9587-4D3A-8785-06684AC6FD0A}" type="parTrans" cxnId="{69C5E83E-D8C3-4095-9811-C77189C91713}">
      <dgm:prSet custT="1"/>
      <dgm:spPr/>
      <dgm:t>
        <a:bodyPr/>
        <a:lstStyle/>
        <a:p>
          <a:endParaRPr lang="en-US" sz="200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203FDE8-2817-476B-BEB7-FB2F3A4A9EDC}" type="sibTrans" cxnId="{69C5E83E-D8C3-4095-9811-C77189C91713}">
      <dgm:prSet/>
      <dgm:spPr/>
      <dgm:t>
        <a:bodyPr/>
        <a:lstStyle/>
        <a:p>
          <a:endParaRPr lang="en-US" sz="200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0B95C30-6D1E-4CB5-AC72-7FDC74A4CEF4}">
      <dgm:prSet custT="1"/>
      <dgm:spPr/>
      <dgm:t>
        <a:bodyPr/>
        <a:lstStyle/>
        <a:p>
          <a:pPr rtl="0"/>
          <a:r>
            <a:rPr lang="en-US" sz="20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RTL</a:t>
          </a:r>
          <a:endParaRPr lang="en-IN" sz="200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6E87904-3A4D-4FF3-8EEA-DB14E801AFDC}" type="parTrans" cxnId="{7C90E9FB-4AC5-4051-A685-29734136D582}">
      <dgm:prSet custT="1"/>
      <dgm:spPr/>
      <dgm:t>
        <a:bodyPr/>
        <a:lstStyle/>
        <a:p>
          <a:endParaRPr lang="en-US" sz="200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F80997A-7672-4781-BD57-FBD9643D6D6F}" type="sibTrans" cxnId="{7C90E9FB-4AC5-4051-A685-29734136D582}">
      <dgm:prSet/>
      <dgm:spPr/>
      <dgm:t>
        <a:bodyPr/>
        <a:lstStyle/>
        <a:p>
          <a:endParaRPr lang="en-US" sz="200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9B83D42-9570-42C6-83F1-4B06DB164A06}">
      <dgm:prSet custT="1"/>
      <dgm:spPr/>
      <dgm:t>
        <a:bodyPr/>
        <a:lstStyle/>
        <a:p>
          <a:pPr rtl="0"/>
          <a:r>
            <a:rPr lang="en-US" sz="20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DTL</a:t>
          </a:r>
          <a:endParaRPr lang="en-IN" sz="200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61E6573-FC0E-48BF-BA3D-F147C001BEE9}" type="parTrans" cxnId="{EB8AC740-72AC-4D97-A06E-00A49D0B8171}">
      <dgm:prSet custT="1"/>
      <dgm:spPr/>
      <dgm:t>
        <a:bodyPr/>
        <a:lstStyle/>
        <a:p>
          <a:endParaRPr lang="en-US" sz="200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F051261-393B-46E3-89E7-42D0957271BE}" type="sibTrans" cxnId="{EB8AC740-72AC-4D97-A06E-00A49D0B8171}">
      <dgm:prSet/>
      <dgm:spPr/>
      <dgm:t>
        <a:bodyPr/>
        <a:lstStyle/>
        <a:p>
          <a:endParaRPr lang="en-US" sz="200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9F1A80E-34F6-45A9-8151-089770BD020B}">
      <dgm:prSet custT="1"/>
      <dgm:spPr/>
      <dgm:t>
        <a:bodyPr/>
        <a:lstStyle/>
        <a:p>
          <a:pPr rtl="0"/>
          <a:r>
            <a:rPr lang="en-US" sz="20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TTL</a:t>
          </a:r>
          <a:endParaRPr lang="en-IN" sz="200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AA06CCF-A77A-491A-A6BA-560583F9D40D}" type="parTrans" cxnId="{93356C36-5F43-456B-85B0-412CF2DAA275}">
      <dgm:prSet custT="1"/>
      <dgm:spPr/>
      <dgm:t>
        <a:bodyPr/>
        <a:lstStyle/>
        <a:p>
          <a:endParaRPr lang="en-US" sz="200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D204D91-2A7C-4AD2-A7C0-0377720C50E8}" type="sibTrans" cxnId="{93356C36-5F43-456B-85B0-412CF2DAA275}">
      <dgm:prSet/>
      <dgm:spPr/>
      <dgm:t>
        <a:bodyPr/>
        <a:lstStyle/>
        <a:p>
          <a:endParaRPr lang="en-US" sz="200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1C059DC-E6F8-4A11-BE37-9BAF18636F67}">
      <dgm:prSet custT="1"/>
      <dgm:spPr/>
      <dgm:t>
        <a:bodyPr/>
        <a:lstStyle/>
        <a:p>
          <a:pPr rtl="0"/>
          <a:r>
            <a:rPr lang="en-US" sz="20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ECL</a:t>
          </a:r>
          <a:endParaRPr lang="en-IN" sz="200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F455E7C-8327-449A-9285-14985DABE13E}" type="parTrans" cxnId="{2695CE73-3A19-4CE6-8C7F-25E0FBDF8331}">
      <dgm:prSet custT="1"/>
      <dgm:spPr/>
      <dgm:t>
        <a:bodyPr/>
        <a:lstStyle/>
        <a:p>
          <a:endParaRPr lang="en-US" sz="200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19CF59E-2076-42AC-9426-2F313A34D768}" type="sibTrans" cxnId="{2695CE73-3A19-4CE6-8C7F-25E0FBDF8331}">
      <dgm:prSet/>
      <dgm:spPr/>
      <dgm:t>
        <a:bodyPr/>
        <a:lstStyle/>
        <a:p>
          <a:endParaRPr lang="en-US" sz="200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6D5BA86-8153-4568-A005-5F52415A25EA}">
      <dgm:prSet custT="1"/>
      <dgm:spPr/>
      <dgm:t>
        <a:bodyPr/>
        <a:lstStyle/>
        <a:p>
          <a:pPr rtl="0"/>
          <a:r>
            <a: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MOS Field Effect Transistor</a:t>
          </a:r>
          <a:endParaRPr lang="en-IN" sz="18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1E06548-E9C8-4F9C-9219-05CB602D1A51}" type="parTrans" cxnId="{6483C13E-73C7-4D94-BB30-4B80701FAB4F}">
      <dgm:prSet custT="1"/>
      <dgm:spPr/>
      <dgm:t>
        <a:bodyPr/>
        <a:lstStyle/>
        <a:p>
          <a:endParaRPr lang="en-US" sz="200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EFC963D-FEA6-4ACE-A0A9-3BCD6D739C2B}" type="sibTrans" cxnId="{6483C13E-73C7-4D94-BB30-4B80701FAB4F}">
      <dgm:prSet/>
      <dgm:spPr/>
      <dgm:t>
        <a:bodyPr/>
        <a:lstStyle/>
        <a:p>
          <a:endParaRPr lang="en-US" sz="200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B3FD287-4088-4299-9C8D-FB89DFFA6FC2}">
      <dgm:prSet custT="1"/>
      <dgm:spPr/>
      <dgm:t>
        <a:bodyPr/>
        <a:lstStyle/>
        <a:p>
          <a:pPr rtl="0"/>
          <a:r>
            <a:rPr lang="en-US" sz="20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PMOS</a:t>
          </a:r>
          <a:endParaRPr lang="en-IN" sz="200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A562FC-6136-4D1F-B85E-591DFA12D3B9}" type="parTrans" cxnId="{9660A277-3811-48B2-8085-AED5E381E6CF}">
      <dgm:prSet custT="1"/>
      <dgm:spPr/>
      <dgm:t>
        <a:bodyPr/>
        <a:lstStyle/>
        <a:p>
          <a:endParaRPr lang="en-US" sz="200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A9EF9CF-B787-48A3-846B-FE4ABE648E7E}" type="sibTrans" cxnId="{9660A277-3811-48B2-8085-AED5E381E6CF}">
      <dgm:prSet/>
      <dgm:spPr/>
      <dgm:t>
        <a:bodyPr/>
        <a:lstStyle/>
        <a:p>
          <a:endParaRPr lang="en-US" sz="200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6B12558-B57C-4893-9592-F1FABFA3225D}">
      <dgm:prSet custT="1"/>
      <dgm:spPr/>
      <dgm:t>
        <a:bodyPr/>
        <a:lstStyle/>
        <a:p>
          <a:pPr rtl="0"/>
          <a:r>
            <a:rPr lang="en-US" sz="20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NMOS</a:t>
          </a:r>
          <a:endParaRPr lang="en-IN" sz="200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439FE3F-39CB-423D-8F06-0F4A95483F71}" type="parTrans" cxnId="{744E539E-F9BA-43BF-934F-62A75D1477FA}">
      <dgm:prSet custT="1"/>
      <dgm:spPr/>
      <dgm:t>
        <a:bodyPr/>
        <a:lstStyle/>
        <a:p>
          <a:endParaRPr lang="en-US" sz="200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8D80FA1-BEAB-445B-8A19-4B1A59695037}" type="sibTrans" cxnId="{744E539E-F9BA-43BF-934F-62A75D1477FA}">
      <dgm:prSet/>
      <dgm:spPr/>
      <dgm:t>
        <a:bodyPr/>
        <a:lstStyle/>
        <a:p>
          <a:endParaRPr lang="en-US" sz="200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8545DFC-B982-401B-9699-BC4438324717}">
      <dgm:prSet custT="1"/>
      <dgm:spPr/>
      <dgm:t>
        <a:bodyPr/>
        <a:lstStyle/>
        <a:p>
          <a:pPr rtl="0"/>
          <a:r>
            <a:rPr lang="en-US" sz="20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CMOS</a:t>
          </a:r>
          <a:endParaRPr lang="en-IN" sz="200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1A38007-34BD-44E8-890F-CE27274C4F9B}" type="parTrans" cxnId="{0963009A-3240-477E-B4C0-92C8E039D0FF}">
      <dgm:prSet custT="1"/>
      <dgm:spPr/>
      <dgm:t>
        <a:bodyPr/>
        <a:lstStyle/>
        <a:p>
          <a:endParaRPr lang="en-US" sz="200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D712CFF-AB9C-4504-8E74-BA3D82549D72}" type="sibTrans" cxnId="{0963009A-3240-477E-B4C0-92C8E039D0FF}">
      <dgm:prSet/>
      <dgm:spPr/>
      <dgm:t>
        <a:bodyPr/>
        <a:lstStyle/>
        <a:p>
          <a:endParaRPr lang="en-US" sz="200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8E9A49B-4DE1-418A-A290-E21959825045}" type="pres">
      <dgm:prSet presAssocID="{54218C08-122A-4AD6-BDEB-C9A8BC40AC48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97865C6-0C2A-413D-9CA8-D22E451628EB}" type="pres">
      <dgm:prSet presAssocID="{EE8199FD-D0D0-4EC1-AD46-AD88C88136B8}" presName="root1" presStyleCnt="0"/>
      <dgm:spPr/>
    </dgm:pt>
    <dgm:pt modelId="{96EAB34F-C6D9-4A17-84F7-4C84D2355E91}" type="pres">
      <dgm:prSet presAssocID="{EE8199FD-D0D0-4EC1-AD46-AD88C88136B8}" presName="LevelOneTextNode" presStyleLbl="node0" presStyleIdx="0" presStyleCnt="1">
        <dgm:presLayoutVars>
          <dgm:chPref val="3"/>
        </dgm:presLayoutVars>
      </dgm:prSet>
      <dgm:spPr/>
    </dgm:pt>
    <dgm:pt modelId="{9D55B51E-9356-421B-8B0B-258BCC3E8CA3}" type="pres">
      <dgm:prSet presAssocID="{EE8199FD-D0D0-4EC1-AD46-AD88C88136B8}" presName="level2hierChild" presStyleCnt="0"/>
      <dgm:spPr/>
    </dgm:pt>
    <dgm:pt modelId="{BC42AB30-57F7-4C5A-9F1E-9AC4E1C8219B}" type="pres">
      <dgm:prSet presAssocID="{A3245525-9587-4D3A-8785-06684AC6FD0A}" presName="conn2-1" presStyleLbl="parChTrans1D2" presStyleIdx="0" presStyleCnt="2"/>
      <dgm:spPr/>
    </dgm:pt>
    <dgm:pt modelId="{AEBF6AF6-57C3-4F01-B2BA-16628D3ECD18}" type="pres">
      <dgm:prSet presAssocID="{A3245525-9587-4D3A-8785-06684AC6FD0A}" presName="connTx" presStyleLbl="parChTrans1D2" presStyleIdx="0" presStyleCnt="2"/>
      <dgm:spPr/>
    </dgm:pt>
    <dgm:pt modelId="{EBF21E75-3145-4CD7-BE5A-E50E6FBF4399}" type="pres">
      <dgm:prSet presAssocID="{0E70D2D4-9AD3-4B32-90E5-79C284D76835}" presName="root2" presStyleCnt="0"/>
      <dgm:spPr/>
    </dgm:pt>
    <dgm:pt modelId="{67F13815-AD95-4895-B2AF-1A17C2B3CF19}" type="pres">
      <dgm:prSet presAssocID="{0E70D2D4-9AD3-4B32-90E5-79C284D76835}" presName="LevelTwoTextNode" presStyleLbl="node2" presStyleIdx="0" presStyleCnt="2">
        <dgm:presLayoutVars>
          <dgm:chPref val="3"/>
        </dgm:presLayoutVars>
      </dgm:prSet>
      <dgm:spPr/>
    </dgm:pt>
    <dgm:pt modelId="{36AA87C9-2813-46CF-8437-558D5077A765}" type="pres">
      <dgm:prSet presAssocID="{0E70D2D4-9AD3-4B32-90E5-79C284D76835}" presName="level3hierChild" presStyleCnt="0"/>
      <dgm:spPr/>
    </dgm:pt>
    <dgm:pt modelId="{F67095D2-44F4-4DD9-9A79-20488EB9356E}" type="pres">
      <dgm:prSet presAssocID="{66E87904-3A4D-4FF3-8EEA-DB14E801AFDC}" presName="conn2-1" presStyleLbl="parChTrans1D3" presStyleIdx="0" presStyleCnt="7"/>
      <dgm:spPr/>
    </dgm:pt>
    <dgm:pt modelId="{8067A6C9-9FA6-46C4-9EA8-268CE32D550B}" type="pres">
      <dgm:prSet presAssocID="{66E87904-3A4D-4FF3-8EEA-DB14E801AFDC}" presName="connTx" presStyleLbl="parChTrans1D3" presStyleIdx="0" presStyleCnt="7"/>
      <dgm:spPr/>
    </dgm:pt>
    <dgm:pt modelId="{E3E5FE8C-E205-4F67-BCE1-13B8A4C6267A}" type="pres">
      <dgm:prSet presAssocID="{C0B95C30-6D1E-4CB5-AC72-7FDC74A4CEF4}" presName="root2" presStyleCnt="0"/>
      <dgm:spPr/>
    </dgm:pt>
    <dgm:pt modelId="{B52E5760-B115-436B-8ABD-C132118A5428}" type="pres">
      <dgm:prSet presAssocID="{C0B95C30-6D1E-4CB5-AC72-7FDC74A4CEF4}" presName="LevelTwoTextNode" presStyleLbl="node3" presStyleIdx="0" presStyleCnt="7">
        <dgm:presLayoutVars>
          <dgm:chPref val="3"/>
        </dgm:presLayoutVars>
      </dgm:prSet>
      <dgm:spPr/>
    </dgm:pt>
    <dgm:pt modelId="{73C27BFB-A1C0-47F2-AE9E-6B1E4C9AC48A}" type="pres">
      <dgm:prSet presAssocID="{C0B95C30-6D1E-4CB5-AC72-7FDC74A4CEF4}" presName="level3hierChild" presStyleCnt="0"/>
      <dgm:spPr/>
    </dgm:pt>
    <dgm:pt modelId="{42F0D409-94C3-4BA7-8C1D-BD953D4BC77C}" type="pres">
      <dgm:prSet presAssocID="{861E6573-FC0E-48BF-BA3D-F147C001BEE9}" presName="conn2-1" presStyleLbl="parChTrans1D3" presStyleIdx="1" presStyleCnt="7"/>
      <dgm:spPr/>
    </dgm:pt>
    <dgm:pt modelId="{21D00323-07E7-43E3-AC94-5B1378A36209}" type="pres">
      <dgm:prSet presAssocID="{861E6573-FC0E-48BF-BA3D-F147C001BEE9}" presName="connTx" presStyleLbl="parChTrans1D3" presStyleIdx="1" presStyleCnt="7"/>
      <dgm:spPr/>
    </dgm:pt>
    <dgm:pt modelId="{AAB0F5B6-23DC-4DE8-B2D5-6161B619BD6D}" type="pres">
      <dgm:prSet presAssocID="{69B83D42-9570-42C6-83F1-4B06DB164A06}" presName="root2" presStyleCnt="0"/>
      <dgm:spPr/>
    </dgm:pt>
    <dgm:pt modelId="{2A2E6796-8AD8-4849-B216-D2A03FCF816D}" type="pres">
      <dgm:prSet presAssocID="{69B83D42-9570-42C6-83F1-4B06DB164A06}" presName="LevelTwoTextNode" presStyleLbl="node3" presStyleIdx="1" presStyleCnt="7">
        <dgm:presLayoutVars>
          <dgm:chPref val="3"/>
        </dgm:presLayoutVars>
      </dgm:prSet>
      <dgm:spPr/>
    </dgm:pt>
    <dgm:pt modelId="{2EF2BDF3-F0AB-45B3-8943-0ED580893CAA}" type="pres">
      <dgm:prSet presAssocID="{69B83D42-9570-42C6-83F1-4B06DB164A06}" presName="level3hierChild" presStyleCnt="0"/>
      <dgm:spPr/>
    </dgm:pt>
    <dgm:pt modelId="{7A5B51A0-7DF1-45D7-B05D-03E6C7AD6A37}" type="pres">
      <dgm:prSet presAssocID="{DAA06CCF-A77A-491A-A6BA-560583F9D40D}" presName="conn2-1" presStyleLbl="parChTrans1D3" presStyleIdx="2" presStyleCnt="7"/>
      <dgm:spPr/>
    </dgm:pt>
    <dgm:pt modelId="{E207526F-33E2-4465-A70A-DA24DF5B14AB}" type="pres">
      <dgm:prSet presAssocID="{DAA06CCF-A77A-491A-A6BA-560583F9D40D}" presName="connTx" presStyleLbl="parChTrans1D3" presStyleIdx="2" presStyleCnt="7"/>
      <dgm:spPr/>
    </dgm:pt>
    <dgm:pt modelId="{38D12760-8845-4E10-BB76-E9859DD58883}" type="pres">
      <dgm:prSet presAssocID="{19F1A80E-34F6-45A9-8151-089770BD020B}" presName="root2" presStyleCnt="0"/>
      <dgm:spPr/>
    </dgm:pt>
    <dgm:pt modelId="{B62ACB0D-0CFB-4055-A377-F6DB6115F33F}" type="pres">
      <dgm:prSet presAssocID="{19F1A80E-34F6-45A9-8151-089770BD020B}" presName="LevelTwoTextNode" presStyleLbl="node3" presStyleIdx="2" presStyleCnt="7">
        <dgm:presLayoutVars>
          <dgm:chPref val="3"/>
        </dgm:presLayoutVars>
      </dgm:prSet>
      <dgm:spPr/>
    </dgm:pt>
    <dgm:pt modelId="{64FAB308-F3FC-47C4-9053-0C3054EA17E1}" type="pres">
      <dgm:prSet presAssocID="{19F1A80E-34F6-45A9-8151-089770BD020B}" presName="level3hierChild" presStyleCnt="0"/>
      <dgm:spPr/>
    </dgm:pt>
    <dgm:pt modelId="{C2396FBD-E2F3-4EA8-9519-54F4AB919F0C}" type="pres">
      <dgm:prSet presAssocID="{0F455E7C-8327-449A-9285-14985DABE13E}" presName="conn2-1" presStyleLbl="parChTrans1D3" presStyleIdx="3" presStyleCnt="7"/>
      <dgm:spPr/>
    </dgm:pt>
    <dgm:pt modelId="{3AE9EB7D-D202-435D-85CD-56EC02189E3B}" type="pres">
      <dgm:prSet presAssocID="{0F455E7C-8327-449A-9285-14985DABE13E}" presName="connTx" presStyleLbl="parChTrans1D3" presStyleIdx="3" presStyleCnt="7"/>
      <dgm:spPr/>
    </dgm:pt>
    <dgm:pt modelId="{0462D25B-DFCC-482D-88A4-76AE01B27F6A}" type="pres">
      <dgm:prSet presAssocID="{B1C059DC-E6F8-4A11-BE37-9BAF18636F67}" presName="root2" presStyleCnt="0"/>
      <dgm:spPr/>
    </dgm:pt>
    <dgm:pt modelId="{88D5349B-B47E-46B2-B9D9-49FC5BE7D1A7}" type="pres">
      <dgm:prSet presAssocID="{B1C059DC-E6F8-4A11-BE37-9BAF18636F67}" presName="LevelTwoTextNode" presStyleLbl="node3" presStyleIdx="3" presStyleCnt="7">
        <dgm:presLayoutVars>
          <dgm:chPref val="3"/>
        </dgm:presLayoutVars>
      </dgm:prSet>
      <dgm:spPr/>
    </dgm:pt>
    <dgm:pt modelId="{444AFDA9-E21C-4C0F-A9D2-2CD4DE151C05}" type="pres">
      <dgm:prSet presAssocID="{B1C059DC-E6F8-4A11-BE37-9BAF18636F67}" presName="level3hierChild" presStyleCnt="0"/>
      <dgm:spPr/>
    </dgm:pt>
    <dgm:pt modelId="{64D3ACB6-BFB6-4ECE-B2ED-3BA572C00D5F}" type="pres">
      <dgm:prSet presAssocID="{D1E06548-E9C8-4F9C-9219-05CB602D1A51}" presName="conn2-1" presStyleLbl="parChTrans1D2" presStyleIdx="1" presStyleCnt="2"/>
      <dgm:spPr/>
    </dgm:pt>
    <dgm:pt modelId="{7110A27B-BAA8-4A2E-895B-A313850D4234}" type="pres">
      <dgm:prSet presAssocID="{D1E06548-E9C8-4F9C-9219-05CB602D1A51}" presName="connTx" presStyleLbl="parChTrans1D2" presStyleIdx="1" presStyleCnt="2"/>
      <dgm:spPr/>
    </dgm:pt>
    <dgm:pt modelId="{628C2EDD-E66A-4340-A37F-7F1CA07231EB}" type="pres">
      <dgm:prSet presAssocID="{F6D5BA86-8153-4568-A005-5F52415A25EA}" presName="root2" presStyleCnt="0"/>
      <dgm:spPr/>
    </dgm:pt>
    <dgm:pt modelId="{1EB9CB8E-4274-4496-9E91-3B18AC7A90A6}" type="pres">
      <dgm:prSet presAssocID="{F6D5BA86-8153-4568-A005-5F52415A25EA}" presName="LevelTwoTextNode" presStyleLbl="node2" presStyleIdx="1" presStyleCnt="2">
        <dgm:presLayoutVars>
          <dgm:chPref val="3"/>
        </dgm:presLayoutVars>
      </dgm:prSet>
      <dgm:spPr/>
    </dgm:pt>
    <dgm:pt modelId="{02415FA5-91A2-45DD-86AF-C362A048156F}" type="pres">
      <dgm:prSet presAssocID="{F6D5BA86-8153-4568-A005-5F52415A25EA}" presName="level3hierChild" presStyleCnt="0"/>
      <dgm:spPr/>
    </dgm:pt>
    <dgm:pt modelId="{FDE5DCF9-E405-4284-BA8A-122DBF392243}" type="pres">
      <dgm:prSet presAssocID="{FCA562FC-6136-4D1F-B85E-591DFA12D3B9}" presName="conn2-1" presStyleLbl="parChTrans1D3" presStyleIdx="4" presStyleCnt="7"/>
      <dgm:spPr/>
    </dgm:pt>
    <dgm:pt modelId="{9A5E52CA-C0AE-4917-A9A2-5DA782AC2F2B}" type="pres">
      <dgm:prSet presAssocID="{FCA562FC-6136-4D1F-B85E-591DFA12D3B9}" presName="connTx" presStyleLbl="parChTrans1D3" presStyleIdx="4" presStyleCnt="7"/>
      <dgm:spPr/>
    </dgm:pt>
    <dgm:pt modelId="{4FD435B3-B6B2-428D-84B5-161A96CD5555}" type="pres">
      <dgm:prSet presAssocID="{2B3FD287-4088-4299-9C8D-FB89DFFA6FC2}" presName="root2" presStyleCnt="0"/>
      <dgm:spPr/>
    </dgm:pt>
    <dgm:pt modelId="{7445F167-16BA-4E5C-86E1-598EDC45B9D9}" type="pres">
      <dgm:prSet presAssocID="{2B3FD287-4088-4299-9C8D-FB89DFFA6FC2}" presName="LevelTwoTextNode" presStyleLbl="node3" presStyleIdx="4" presStyleCnt="7">
        <dgm:presLayoutVars>
          <dgm:chPref val="3"/>
        </dgm:presLayoutVars>
      </dgm:prSet>
      <dgm:spPr/>
    </dgm:pt>
    <dgm:pt modelId="{4F13398C-19D2-4833-A67F-235D0C3BC420}" type="pres">
      <dgm:prSet presAssocID="{2B3FD287-4088-4299-9C8D-FB89DFFA6FC2}" presName="level3hierChild" presStyleCnt="0"/>
      <dgm:spPr/>
    </dgm:pt>
    <dgm:pt modelId="{85363DA2-53A3-4F3A-AC1F-2048664A886D}" type="pres">
      <dgm:prSet presAssocID="{4439FE3F-39CB-423D-8F06-0F4A95483F71}" presName="conn2-1" presStyleLbl="parChTrans1D3" presStyleIdx="5" presStyleCnt="7"/>
      <dgm:spPr/>
    </dgm:pt>
    <dgm:pt modelId="{18CF4315-F847-48D3-83A7-CA1BE50C3B96}" type="pres">
      <dgm:prSet presAssocID="{4439FE3F-39CB-423D-8F06-0F4A95483F71}" presName="connTx" presStyleLbl="parChTrans1D3" presStyleIdx="5" presStyleCnt="7"/>
      <dgm:spPr/>
    </dgm:pt>
    <dgm:pt modelId="{4348FE0F-C068-4655-A7E2-322F5E838BC9}" type="pres">
      <dgm:prSet presAssocID="{16B12558-B57C-4893-9592-F1FABFA3225D}" presName="root2" presStyleCnt="0"/>
      <dgm:spPr/>
    </dgm:pt>
    <dgm:pt modelId="{C1D6A14B-EEC6-4CD3-B219-E3927E717793}" type="pres">
      <dgm:prSet presAssocID="{16B12558-B57C-4893-9592-F1FABFA3225D}" presName="LevelTwoTextNode" presStyleLbl="node3" presStyleIdx="5" presStyleCnt="7">
        <dgm:presLayoutVars>
          <dgm:chPref val="3"/>
        </dgm:presLayoutVars>
      </dgm:prSet>
      <dgm:spPr/>
    </dgm:pt>
    <dgm:pt modelId="{6880CD66-CEAE-41D8-A256-F59CE804FC03}" type="pres">
      <dgm:prSet presAssocID="{16B12558-B57C-4893-9592-F1FABFA3225D}" presName="level3hierChild" presStyleCnt="0"/>
      <dgm:spPr/>
    </dgm:pt>
    <dgm:pt modelId="{8A3C16F7-3BCE-41C6-B004-C6EFE3594CAE}" type="pres">
      <dgm:prSet presAssocID="{A1A38007-34BD-44E8-890F-CE27274C4F9B}" presName="conn2-1" presStyleLbl="parChTrans1D3" presStyleIdx="6" presStyleCnt="7"/>
      <dgm:spPr/>
    </dgm:pt>
    <dgm:pt modelId="{3AE8EA33-0A17-4BFE-B06E-9C764440EA40}" type="pres">
      <dgm:prSet presAssocID="{A1A38007-34BD-44E8-890F-CE27274C4F9B}" presName="connTx" presStyleLbl="parChTrans1D3" presStyleIdx="6" presStyleCnt="7"/>
      <dgm:spPr/>
    </dgm:pt>
    <dgm:pt modelId="{A5C65715-D08F-46CE-800A-A9D1582C7396}" type="pres">
      <dgm:prSet presAssocID="{58545DFC-B982-401B-9699-BC4438324717}" presName="root2" presStyleCnt="0"/>
      <dgm:spPr/>
    </dgm:pt>
    <dgm:pt modelId="{8A23D7F6-5DCE-4A03-83C1-5C8DFE5C6651}" type="pres">
      <dgm:prSet presAssocID="{58545DFC-B982-401B-9699-BC4438324717}" presName="LevelTwoTextNode" presStyleLbl="node3" presStyleIdx="6" presStyleCnt="7">
        <dgm:presLayoutVars>
          <dgm:chPref val="3"/>
        </dgm:presLayoutVars>
      </dgm:prSet>
      <dgm:spPr/>
    </dgm:pt>
    <dgm:pt modelId="{770D7431-4E75-47B7-A4C0-D7CCEC544778}" type="pres">
      <dgm:prSet presAssocID="{58545DFC-B982-401B-9699-BC4438324717}" presName="level3hierChild" presStyleCnt="0"/>
      <dgm:spPr/>
    </dgm:pt>
  </dgm:ptLst>
  <dgm:cxnLst>
    <dgm:cxn modelId="{D020C803-FD04-46BB-9209-2F7EF10ABFA0}" type="presOf" srcId="{A1A38007-34BD-44E8-890F-CE27274C4F9B}" destId="{3AE8EA33-0A17-4BFE-B06E-9C764440EA40}" srcOrd="1" destOrd="0" presId="urn:microsoft.com/office/officeart/2008/layout/HorizontalMultiLevelHierarchy"/>
    <dgm:cxn modelId="{80329009-6D13-4C53-99CE-C1E22A867E6B}" type="presOf" srcId="{861E6573-FC0E-48BF-BA3D-F147C001BEE9}" destId="{21D00323-07E7-43E3-AC94-5B1378A36209}" srcOrd="1" destOrd="0" presId="urn:microsoft.com/office/officeart/2008/layout/HorizontalMultiLevelHierarchy"/>
    <dgm:cxn modelId="{E86DA50E-3D79-4612-9284-D973AA20E80F}" type="presOf" srcId="{DAA06CCF-A77A-491A-A6BA-560583F9D40D}" destId="{E207526F-33E2-4465-A70A-DA24DF5B14AB}" srcOrd="1" destOrd="0" presId="urn:microsoft.com/office/officeart/2008/layout/HorizontalMultiLevelHierarchy"/>
    <dgm:cxn modelId="{38CC2116-B717-4C5F-BF42-631F0CCF3C7D}" type="presOf" srcId="{54218C08-122A-4AD6-BDEB-C9A8BC40AC48}" destId="{88E9A49B-4DE1-418A-A290-E21959825045}" srcOrd="0" destOrd="0" presId="urn:microsoft.com/office/officeart/2008/layout/HorizontalMultiLevelHierarchy"/>
    <dgm:cxn modelId="{67600733-A0A4-4754-98BA-74DF98DF453A}" type="presOf" srcId="{FCA562FC-6136-4D1F-B85E-591DFA12D3B9}" destId="{FDE5DCF9-E405-4284-BA8A-122DBF392243}" srcOrd="0" destOrd="0" presId="urn:microsoft.com/office/officeart/2008/layout/HorizontalMultiLevelHierarchy"/>
    <dgm:cxn modelId="{93356C36-5F43-456B-85B0-412CF2DAA275}" srcId="{0E70D2D4-9AD3-4B32-90E5-79C284D76835}" destId="{19F1A80E-34F6-45A9-8151-089770BD020B}" srcOrd="2" destOrd="0" parTransId="{DAA06CCF-A77A-491A-A6BA-560583F9D40D}" sibTransId="{FD204D91-2A7C-4AD2-A7C0-0377720C50E8}"/>
    <dgm:cxn modelId="{40D23E3A-DDA2-4CD4-A83F-4436D39CB747}" type="presOf" srcId="{B1C059DC-E6F8-4A11-BE37-9BAF18636F67}" destId="{88D5349B-B47E-46B2-B9D9-49FC5BE7D1A7}" srcOrd="0" destOrd="0" presId="urn:microsoft.com/office/officeart/2008/layout/HorizontalMultiLevelHierarchy"/>
    <dgm:cxn modelId="{6483C13E-73C7-4D94-BB30-4B80701FAB4F}" srcId="{EE8199FD-D0D0-4EC1-AD46-AD88C88136B8}" destId="{F6D5BA86-8153-4568-A005-5F52415A25EA}" srcOrd="1" destOrd="0" parTransId="{D1E06548-E9C8-4F9C-9219-05CB602D1A51}" sibTransId="{6EFC963D-FEA6-4ACE-A0A9-3BCD6D739C2B}"/>
    <dgm:cxn modelId="{A7CFDB3E-A74E-4907-B042-70F31E1CAF3A}" type="presOf" srcId="{A3245525-9587-4D3A-8785-06684AC6FD0A}" destId="{AEBF6AF6-57C3-4F01-B2BA-16628D3ECD18}" srcOrd="1" destOrd="0" presId="urn:microsoft.com/office/officeart/2008/layout/HorizontalMultiLevelHierarchy"/>
    <dgm:cxn modelId="{69C5E83E-D8C3-4095-9811-C77189C91713}" srcId="{EE8199FD-D0D0-4EC1-AD46-AD88C88136B8}" destId="{0E70D2D4-9AD3-4B32-90E5-79C284D76835}" srcOrd="0" destOrd="0" parTransId="{A3245525-9587-4D3A-8785-06684AC6FD0A}" sibTransId="{6203FDE8-2817-476B-BEB7-FB2F3A4A9EDC}"/>
    <dgm:cxn modelId="{EB8AC740-72AC-4D97-A06E-00A49D0B8171}" srcId="{0E70D2D4-9AD3-4B32-90E5-79C284D76835}" destId="{69B83D42-9570-42C6-83F1-4B06DB164A06}" srcOrd="1" destOrd="0" parTransId="{861E6573-FC0E-48BF-BA3D-F147C001BEE9}" sibTransId="{AF051261-393B-46E3-89E7-42D0957271BE}"/>
    <dgm:cxn modelId="{6E531A61-DAA7-4F25-B209-FA04E94C418A}" type="presOf" srcId="{69B83D42-9570-42C6-83F1-4B06DB164A06}" destId="{2A2E6796-8AD8-4849-B216-D2A03FCF816D}" srcOrd="0" destOrd="0" presId="urn:microsoft.com/office/officeart/2008/layout/HorizontalMultiLevelHierarchy"/>
    <dgm:cxn modelId="{BBD6DC62-B674-4B2B-AA1A-F946887D1E70}" type="presOf" srcId="{66E87904-3A4D-4FF3-8EEA-DB14E801AFDC}" destId="{8067A6C9-9FA6-46C4-9EA8-268CE32D550B}" srcOrd="1" destOrd="0" presId="urn:microsoft.com/office/officeart/2008/layout/HorizontalMultiLevelHierarchy"/>
    <dgm:cxn modelId="{8A798D66-7FF3-4A08-8A54-EE061A1992B2}" type="presOf" srcId="{0F455E7C-8327-449A-9285-14985DABE13E}" destId="{3AE9EB7D-D202-435D-85CD-56EC02189E3B}" srcOrd="1" destOrd="0" presId="urn:microsoft.com/office/officeart/2008/layout/HorizontalMultiLevelHierarchy"/>
    <dgm:cxn modelId="{87417447-E174-4178-9714-5A8ABB6BC422}" type="presOf" srcId="{58545DFC-B982-401B-9699-BC4438324717}" destId="{8A23D7F6-5DCE-4A03-83C1-5C8DFE5C6651}" srcOrd="0" destOrd="0" presId="urn:microsoft.com/office/officeart/2008/layout/HorizontalMultiLevelHierarchy"/>
    <dgm:cxn modelId="{310A714D-FFCB-415A-80F1-B7CDD2C3AC6C}" type="presOf" srcId="{861E6573-FC0E-48BF-BA3D-F147C001BEE9}" destId="{42F0D409-94C3-4BA7-8C1D-BD953D4BC77C}" srcOrd="0" destOrd="0" presId="urn:microsoft.com/office/officeart/2008/layout/HorizontalMultiLevelHierarchy"/>
    <dgm:cxn modelId="{3A58EC6E-10BD-4711-B574-B832071A3D08}" type="presOf" srcId="{D1E06548-E9C8-4F9C-9219-05CB602D1A51}" destId="{64D3ACB6-BFB6-4ECE-B2ED-3BA572C00D5F}" srcOrd="0" destOrd="0" presId="urn:microsoft.com/office/officeart/2008/layout/HorizontalMultiLevelHierarchy"/>
    <dgm:cxn modelId="{456A724F-0960-4E28-BBB4-AAEAC35FF55E}" type="presOf" srcId="{FCA562FC-6136-4D1F-B85E-591DFA12D3B9}" destId="{9A5E52CA-C0AE-4917-A9A2-5DA782AC2F2B}" srcOrd="1" destOrd="0" presId="urn:microsoft.com/office/officeart/2008/layout/HorizontalMultiLevelHierarchy"/>
    <dgm:cxn modelId="{CCF03051-F935-497C-A67E-C7DB5AAB5CD2}" type="presOf" srcId="{DAA06CCF-A77A-491A-A6BA-560583F9D40D}" destId="{7A5B51A0-7DF1-45D7-B05D-03E6C7AD6A37}" srcOrd="0" destOrd="0" presId="urn:microsoft.com/office/officeart/2008/layout/HorizontalMultiLevelHierarchy"/>
    <dgm:cxn modelId="{2695CE73-3A19-4CE6-8C7F-25E0FBDF8331}" srcId="{0E70D2D4-9AD3-4B32-90E5-79C284D76835}" destId="{B1C059DC-E6F8-4A11-BE37-9BAF18636F67}" srcOrd="3" destOrd="0" parTransId="{0F455E7C-8327-449A-9285-14985DABE13E}" sibTransId="{019CF59E-2076-42AC-9426-2F313A34D768}"/>
    <dgm:cxn modelId="{3D12EF76-F692-4451-80C3-F52199A36884}" srcId="{54218C08-122A-4AD6-BDEB-C9A8BC40AC48}" destId="{EE8199FD-D0D0-4EC1-AD46-AD88C88136B8}" srcOrd="0" destOrd="0" parTransId="{D8D7FD42-5E7B-4A92-92E1-E478FADEFF24}" sibTransId="{4D494DF6-B546-4DA4-88C5-61D4CF28B05A}"/>
    <dgm:cxn modelId="{9660A277-3811-48B2-8085-AED5E381E6CF}" srcId="{F6D5BA86-8153-4568-A005-5F52415A25EA}" destId="{2B3FD287-4088-4299-9C8D-FB89DFFA6FC2}" srcOrd="0" destOrd="0" parTransId="{FCA562FC-6136-4D1F-B85E-591DFA12D3B9}" sibTransId="{3A9EF9CF-B787-48A3-846B-FE4ABE648E7E}"/>
    <dgm:cxn modelId="{B5B24B79-4D8F-4E99-9A77-EF7495121528}" type="presOf" srcId="{A1A38007-34BD-44E8-890F-CE27274C4F9B}" destId="{8A3C16F7-3BCE-41C6-B004-C6EFE3594CAE}" srcOrd="0" destOrd="0" presId="urn:microsoft.com/office/officeart/2008/layout/HorizontalMultiLevelHierarchy"/>
    <dgm:cxn modelId="{6F60E17D-BD93-47E9-9283-206E013B0690}" type="presOf" srcId="{16B12558-B57C-4893-9592-F1FABFA3225D}" destId="{C1D6A14B-EEC6-4CD3-B219-E3927E717793}" srcOrd="0" destOrd="0" presId="urn:microsoft.com/office/officeart/2008/layout/HorizontalMultiLevelHierarchy"/>
    <dgm:cxn modelId="{7CD4EB87-DF7B-4276-82D2-19B6E075B757}" type="presOf" srcId="{0E70D2D4-9AD3-4B32-90E5-79C284D76835}" destId="{67F13815-AD95-4895-B2AF-1A17C2B3CF19}" srcOrd="0" destOrd="0" presId="urn:microsoft.com/office/officeart/2008/layout/HorizontalMultiLevelHierarchy"/>
    <dgm:cxn modelId="{0963009A-3240-477E-B4C0-92C8E039D0FF}" srcId="{F6D5BA86-8153-4568-A005-5F52415A25EA}" destId="{58545DFC-B982-401B-9699-BC4438324717}" srcOrd="2" destOrd="0" parTransId="{A1A38007-34BD-44E8-890F-CE27274C4F9B}" sibTransId="{5D712CFF-AB9C-4504-8E74-BA3D82549D72}"/>
    <dgm:cxn modelId="{744E539E-F9BA-43BF-934F-62A75D1477FA}" srcId="{F6D5BA86-8153-4568-A005-5F52415A25EA}" destId="{16B12558-B57C-4893-9592-F1FABFA3225D}" srcOrd="1" destOrd="0" parTransId="{4439FE3F-39CB-423D-8F06-0F4A95483F71}" sibTransId="{08D80FA1-BEAB-445B-8A19-4B1A59695037}"/>
    <dgm:cxn modelId="{4E470E9F-9FC8-47FB-8A88-7A43146BD3FC}" type="presOf" srcId="{4439FE3F-39CB-423D-8F06-0F4A95483F71}" destId="{85363DA2-53A3-4F3A-AC1F-2048664A886D}" srcOrd="0" destOrd="0" presId="urn:microsoft.com/office/officeart/2008/layout/HorizontalMultiLevelHierarchy"/>
    <dgm:cxn modelId="{A5E54BA2-3C78-4434-A810-89F10BA937BC}" type="presOf" srcId="{F6D5BA86-8153-4568-A005-5F52415A25EA}" destId="{1EB9CB8E-4274-4496-9E91-3B18AC7A90A6}" srcOrd="0" destOrd="0" presId="urn:microsoft.com/office/officeart/2008/layout/HorizontalMultiLevelHierarchy"/>
    <dgm:cxn modelId="{D8B893A6-1CAB-43A5-A310-5CC0B5EF7F69}" type="presOf" srcId="{C0B95C30-6D1E-4CB5-AC72-7FDC74A4CEF4}" destId="{B52E5760-B115-436B-8ABD-C132118A5428}" srcOrd="0" destOrd="0" presId="urn:microsoft.com/office/officeart/2008/layout/HorizontalMultiLevelHierarchy"/>
    <dgm:cxn modelId="{95DEB8B1-4D9C-409E-8428-62DC9DE5F815}" type="presOf" srcId="{2B3FD287-4088-4299-9C8D-FB89DFFA6FC2}" destId="{7445F167-16BA-4E5C-86E1-598EDC45B9D9}" srcOrd="0" destOrd="0" presId="urn:microsoft.com/office/officeart/2008/layout/HorizontalMultiLevelHierarchy"/>
    <dgm:cxn modelId="{411DA9B6-081E-4FE1-A12A-7743FCCBEF74}" type="presOf" srcId="{EE8199FD-D0D0-4EC1-AD46-AD88C88136B8}" destId="{96EAB34F-C6D9-4A17-84F7-4C84D2355E91}" srcOrd="0" destOrd="0" presId="urn:microsoft.com/office/officeart/2008/layout/HorizontalMultiLevelHierarchy"/>
    <dgm:cxn modelId="{20E690CF-1EEA-4CE1-9050-44D3F6083245}" type="presOf" srcId="{D1E06548-E9C8-4F9C-9219-05CB602D1A51}" destId="{7110A27B-BAA8-4A2E-895B-A313850D4234}" srcOrd="1" destOrd="0" presId="urn:microsoft.com/office/officeart/2008/layout/HorizontalMultiLevelHierarchy"/>
    <dgm:cxn modelId="{DEA7FAD2-ED39-4250-8ADA-D56259828D8D}" type="presOf" srcId="{A3245525-9587-4D3A-8785-06684AC6FD0A}" destId="{BC42AB30-57F7-4C5A-9F1E-9AC4E1C8219B}" srcOrd="0" destOrd="0" presId="urn:microsoft.com/office/officeart/2008/layout/HorizontalMultiLevelHierarchy"/>
    <dgm:cxn modelId="{2EEED1D5-7070-4EB2-A5C3-02BA68F24FEC}" type="presOf" srcId="{0F455E7C-8327-449A-9285-14985DABE13E}" destId="{C2396FBD-E2F3-4EA8-9519-54F4AB919F0C}" srcOrd="0" destOrd="0" presId="urn:microsoft.com/office/officeart/2008/layout/HorizontalMultiLevelHierarchy"/>
    <dgm:cxn modelId="{653024FB-D536-49C0-9193-496B12B9F886}" type="presOf" srcId="{66E87904-3A4D-4FF3-8EEA-DB14E801AFDC}" destId="{F67095D2-44F4-4DD9-9A79-20488EB9356E}" srcOrd="0" destOrd="0" presId="urn:microsoft.com/office/officeart/2008/layout/HorizontalMultiLevelHierarchy"/>
    <dgm:cxn modelId="{7C90E9FB-4AC5-4051-A685-29734136D582}" srcId="{0E70D2D4-9AD3-4B32-90E5-79C284D76835}" destId="{C0B95C30-6D1E-4CB5-AC72-7FDC74A4CEF4}" srcOrd="0" destOrd="0" parTransId="{66E87904-3A4D-4FF3-8EEA-DB14E801AFDC}" sibTransId="{AF80997A-7672-4781-BD57-FBD9643D6D6F}"/>
    <dgm:cxn modelId="{C06626FC-2679-4572-9C60-9E670D2195EC}" type="presOf" srcId="{4439FE3F-39CB-423D-8F06-0F4A95483F71}" destId="{18CF4315-F847-48D3-83A7-CA1BE50C3B96}" srcOrd="1" destOrd="0" presId="urn:microsoft.com/office/officeart/2008/layout/HorizontalMultiLevelHierarchy"/>
    <dgm:cxn modelId="{79705CFD-EF40-454E-B33C-96302A8532A8}" type="presOf" srcId="{19F1A80E-34F6-45A9-8151-089770BD020B}" destId="{B62ACB0D-0CFB-4055-A377-F6DB6115F33F}" srcOrd="0" destOrd="0" presId="urn:microsoft.com/office/officeart/2008/layout/HorizontalMultiLevelHierarchy"/>
    <dgm:cxn modelId="{1F0A2E66-288B-4E28-AFC5-3BDD7F1FF501}" type="presParOf" srcId="{88E9A49B-4DE1-418A-A290-E21959825045}" destId="{C97865C6-0C2A-413D-9CA8-D22E451628EB}" srcOrd="0" destOrd="0" presId="urn:microsoft.com/office/officeart/2008/layout/HorizontalMultiLevelHierarchy"/>
    <dgm:cxn modelId="{AD7912B0-C7B5-4418-B66D-7E89D636065F}" type="presParOf" srcId="{C97865C6-0C2A-413D-9CA8-D22E451628EB}" destId="{96EAB34F-C6D9-4A17-84F7-4C84D2355E91}" srcOrd="0" destOrd="0" presId="urn:microsoft.com/office/officeart/2008/layout/HorizontalMultiLevelHierarchy"/>
    <dgm:cxn modelId="{85FC1514-A59A-451C-8874-51C7E0DD60BC}" type="presParOf" srcId="{C97865C6-0C2A-413D-9CA8-D22E451628EB}" destId="{9D55B51E-9356-421B-8B0B-258BCC3E8CA3}" srcOrd="1" destOrd="0" presId="urn:microsoft.com/office/officeart/2008/layout/HorizontalMultiLevelHierarchy"/>
    <dgm:cxn modelId="{78928012-213E-416C-9874-500008777ACF}" type="presParOf" srcId="{9D55B51E-9356-421B-8B0B-258BCC3E8CA3}" destId="{BC42AB30-57F7-4C5A-9F1E-9AC4E1C8219B}" srcOrd="0" destOrd="0" presId="urn:microsoft.com/office/officeart/2008/layout/HorizontalMultiLevelHierarchy"/>
    <dgm:cxn modelId="{79E732F5-7AE8-4FCF-9E01-4A6D5CB10E18}" type="presParOf" srcId="{BC42AB30-57F7-4C5A-9F1E-9AC4E1C8219B}" destId="{AEBF6AF6-57C3-4F01-B2BA-16628D3ECD18}" srcOrd="0" destOrd="0" presId="urn:microsoft.com/office/officeart/2008/layout/HorizontalMultiLevelHierarchy"/>
    <dgm:cxn modelId="{67B372B3-A8F9-4A4F-A018-F5800C3659F0}" type="presParOf" srcId="{9D55B51E-9356-421B-8B0B-258BCC3E8CA3}" destId="{EBF21E75-3145-4CD7-BE5A-E50E6FBF4399}" srcOrd="1" destOrd="0" presId="urn:microsoft.com/office/officeart/2008/layout/HorizontalMultiLevelHierarchy"/>
    <dgm:cxn modelId="{D923505C-668F-46A6-AE82-1DB9940A7745}" type="presParOf" srcId="{EBF21E75-3145-4CD7-BE5A-E50E6FBF4399}" destId="{67F13815-AD95-4895-B2AF-1A17C2B3CF19}" srcOrd="0" destOrd="0" presId="urn:microsoft.com/office/officeart/2008/layout/HorizontalMultiLevelHierarchy"/>
    <dgm:cxn modelId="{F82A16D9-60DD-43B3-BEB5-B4C15D1B23B4}" type="presParOf" srcId="{EBF21E75-3145-4CD7-BE5A-E50E6FBF4399}" destId="{36AA87C9-2813-46CF-8437-558D5077A765}" srcOrd="1" destOrd="0" presId="urn:microsoft.com/office/officeart/2008/layout/HorizontalMultiLevelHierarchy"/>
    <dgm:cxn modelId="{BBCCBAC7-EC39-492B-82DE-70D908475916}" type="presParOf" srcId="{36AA87C9-2813-46CF-8437-558D5077A765}" destId="{F67095D2-44F4-4DD9-9A79-20488EB9356E}" srcOrd="0" destOrd="0" presId="urn:microsoft.com/office/officeart/2008/layout/HorizontalMultiLevelHierarchy"/>
    <dgm:cxn modelId="{273DB4A8-8957-40E0-AA36-863B1EE72528}" type="presParOf" srcId="{F67095D2-44F4-4DD9-9A79-20488EB9356E}" destId="{8067A6C9-9FA6-46C4-9EA8-268CE32D550B}" srcOrd="0" destOrd="0" presId="urn:microsoft.com/office/officeart/2008/layout/HorizontalMultiLevelHierarchy"/>
    <dgm:cxn modelId="{513D6B51-61C2-4A93-AF8F-DAB58529FF63}" type="presParOf" srcId="{36AA87C9-2813-46CF-8437-558D5077A765}" destId="{E3E5FE8C-E205-4F67-BCE1-13B8A4C6267A}" srcOrd="1" destOrd="0" presId="urn:microsoft.com/office/officeart/2008/layout/HorizontalMultiLevelHierarchy"/>
    <dgm:cxn modelId="{AF3265C3-AFFA-41BB-B0A5-9E6C89CCBEFD}" type="presParOf" srcId="{E3E5FE8C-E205-4F67-BCE1-13B8A4C6267A}" destId="{B52E5760-B115-436B-8ABD-C132118A5428}" srcOrd="0" destOrd="0" presId="urn:microsoft.com/office/officeart/2008/layout/HorizontalMultiLevelHierarchy"/>
    <dgm:cxn modelId="{98CA7253-6AE2-486C-9114-60E18D8BB995}" type="presParOf" srcId="{E3E5FE8C-E205-4F67-BCE1-13B8A4C6267A}" destId="{73C27BFB-A1C0-47F2-AE9E-6B1E4C9AC48A}" srcOrd="1" destOrd="0" presId="urn:microsoft.com/office/officeart/2008/layout/HorizontalMultiLevelHierarchy"/>
    <dgm:cxn modelId="{EB16A7BE-37B9-4BA9-8DAB-563EA25C43D0}" type="presParOf" srcId="{36AA87C9-2813-46CF-8437-558D5077A765}" destId="{42F0D409-94C3-4BA7-8C1D-BD953D4BC77C}" srcOrd="2" destOrd="0" presId="urn:microsoft.com/office/officeart/2008/layout/HorizontalMultiLevelHierarchy"/>
    <dgm:cxn modelId="{79D8331C-EBD0-4965-81EF-F80CF4B187F5}" type="presParOf" srcId="{42F0D409-94C3-4BA7-8C1D-BD953D4BC77C}" destId="{21D00323-07E7-43E3-AC94-5B1378A36209}" srcOrd="0" destOrd="0" presId="urn:microsoft.com/office/officeart/2008/layout/HorizontalMultiLevelHierarchy"/>
    <dgm:cxn modelId="{AA9A1371-D175-4F3F-A936-FE5B59DDCF7A}" type="presParOf" srcId="{36AA87C9-2813-46CF-8437-558D5077A765}" destId="{AAB0F5B6-23DC-4DE8-B2D5-6161B619BD6D}" srcOrd="3" destOrd="0" presId="urn:microsoft.com/office/officeart/2008/layout/HorizontalMultiLevelHierarchy"/>
    <dgm:cxn modelId="{CF7BE884-5D16-4CFA-85F7-B493A13761CB}" type="presParOf" srcId="{AAB0F5B6-23DC-4DE8-B2D5-6161B619BD6D}" destId="{2A2E6796-8AD8-4849-B216-D2A03FCF816D}" srcOrd="0" destOrd="0" presId="urn:microsoft.com/office/officeart/2008/layout/HorizontalMultiLevelHierarchy"/>
    <dgm:cxn modelId="{876C089D-98A6-46DA-853F-EFB8F05E1631}" type="presParOf" srcId="{AAB0F5B6-23DC-4DE8-B2D5-6161B619BD6D}" destId="{2EF2BDF3-F0AB-45B3-8943-0ED580893CAA}" srcOrd="1" destOrd="0" presId="urn:microsoft.com/office/officeart/2008/layout/HorizontalMultiLevelHierarchy"/>
    <dgm:cxn modelId="{D5B33801-58EA-46EF-986C-47B837D8D7A1}" type="presParOf" srcId="{36AA87C9-2813-46CF-8437-558D5077A765}" destId="{7A5B51A0-7DF1-45D7-B05D-03E6C7AD6A37}" srcOrd="4" destOrd="0" presId="urn:microsoft.com/office/officeart/2008/layout/HorizontalMultiLevelHierarchy"/>
    <dgm:cxn modelId="{9B1ACA01-038C-4EFF-9DF1-FC60EDF4AFBA}" type="presParOf" srcId="{7A5B51A0-7DF1-45D7-B05D-03E6C7AD6A37}" destId="{E207526F-33E2-4465-A70A-DA24DF5B14AB}" srcOrd="0" destOrd="0" presId="urn:microsoft.com/office/officeart/2008/layout/HorizontalMultiLevelHierarchy"/>
    <dgm:cxn modelId="{A7429F53-5196-4A2A-9C95-1ACA2B76F6B9}" type="presParOf" srcId="{36AA87C9-2813-46CF-8437-558D5077A765}" destId="{38D12760-8845-4E10-BB76-E9859DD58883}" srcOrd="5" destOrd="0" presId="urn:microsoft.com/office/officeart/2008/layout/HorizontalMultiLevelHierarchy"/>
    <dgm:cxn modelId="{A5E692B4-86AC-4B75-9989-88D09206CD09}" type="presParOf" srcId="{38D12760-8845-4E10-BB76-E9859DD58883}" destId="{B62ACB0D-0CFB-4055-A377-F6DB6115F33F}" srcOrd="0" destOrd="0" presId="urn:microsoft.com/office/officeart/2008/layout/HorizontalMultiLevelHierarchy"/>
    <dgm:cxn modelId="{252F27D5-EEF1-4792-BCB9-FA9130AD8D69}" type="presParOf" srcId="{38D12760-8845-4E10-BB76-E9859DD58883}" destId="{64FAB308-F3FC-47C4-9053-0C3054EA17E1}" srcOrd="1" destOrd="0" presId="urn:microsoft.com/office/officeart/2008/layout/HorizontalMultiLevelHierarchy"/>
    <dgm:cxn modelId="{5F9626E7-DEE1-499C-86AE-204E5DDA6E35}" type="presParOf" srcId="{36AA87C9-2813-46CF-8437-558D5077A765}" destId="{C2396FBD-E2F3-4EA8-9519-54F4AB919F0C}" srcOrd="6" destOrd="0" presId="urn:microsoft.com/office/officeart/2008/layout/HorizontalMultiLevelHierarchy"/>
    <dgm:cxn modelId="{D14CB3AB-817A-4126-9A4F-E78162CD9E3E}" type="presParOf" srcId="{C2396FBD-E2F3-4EA8-9519-54F4AB919F0C}" destId="{3AE9EB7D-D202-435D-85CD-56EC02189E3B}" srcOrd="0" destOrd="0" presId="urn:microsoft.com/office/officeart/2008/layout/HorizontalMultiLevelHierarchy"/>
    <dgm:cxn modelId="{FC0115D2-C08A-4DA8-AA6A-CDFAE054F90E}" type="presParOf" srcId="{36AA87C9-2813-46CF-8437-558D5077A765}" destId="{0462D25B-DFCC-482D-88A4-76AE01B27F6A}" srcOrd="7" destOrd="0" presId="urn:microsoft.com/office/officeart/2008/layout/HorizontalMultiLevelHierarchy"/>
    <dgm:cxn modelId="{944C7F7B-A445-4FE2-B754-84F2D2EB9294}" type="presParOf" srcId="{0462D25B-DFCC-482D-88A4-76AE01B27F6A}" destId="{88D5349B-B47E-46B2-B9D9-49FC5BE7D1A7}" srcOrd="0" destOrd="0" presId="urn:microsoft.com/office/officeart/2008/layout/HorizontalMultiLevelHierarchy"/>
    <dgm:cxn modelId="{4C60C75F-2944-4722-8964-6E3F43D6E601}" type="presParOf" srcId="{0462D25B-DFCC-482D-88A4-76AE01B27F6A}" destId="{444AFDA9-E21C-4C0F-A9D2-2CD4DE151C05}" srcOrd="1" destOrd="0" presId="urn:microsoft.com/office/officeart/2008/layout/HorizontalMultiLevelHierarchy"/>
    <dgm:cxn modelId="{F328AFE8-094E-4A94-9C20-5C17BDA42CC1}" type="presParOf" srcId="{9D55B51E-9356-421B-8B0B-258BCC3E8CA3}" destId="{64D3ACB6-BFB6-4ECE-B2ED-3BA572C00D5F}" srcOrd="2" destOrd="0" presId="urn:microsoft.com/office/officeart/2008/layout/HorizontalMultiLevelHierarchy"/>
    <dgm:cxn modelId="{C7AE121F-97D8-4C12-A0C6-6F6632C6DE86}" type="presParOf" srcId="{64D3ACB6-BFB6-4ECE-B2ED-3BA572C00D5F}" destId="{7110A27B-BAA8-4A2E-895B-A313850D4234}" srcOrd="0" destOrd="0" presId="urn:microsoft.com/office/officeart/2008/layout/HorizontalMultiLevelHierarchy"/>
    <dgm:cxn modelId="{31A53B97-C116-4B5B-A7F1-EE81F8287B3D}" type="presParOf" srcId="{9D55B51E-9356-421B-8B0B-258BCC3E8CA3}" destId="{628C2EDD-E66A-4340-A37F-7F1CA07231EB}" srcOrd="3" destOrd="0" presId="urn:microsoft.com/office/officeart/2008/layout/HorizontalMultiLevelHierarchy"/>
    <dgm:cxn modelId="{B11EBB3D-B502-4C84-A572-717CFC90B319}" type="presParOf" srcId="{628C2EDD-E66A-4340-A37F-7F1CA07231EB}" destId="{1EB9CB8E-4274-4496-9E91-3B18AC7A90A6}" srcOrd="0" destOrd="0" presId="urn:microsoft.com/office/officeart/2008/layout/HorizontalMultiLevelHierarchy"/>
    <dgm:cxn modelId="{681ECB4F-F1E9-4D65-8B72-199229061A5A}" type="presParOf" srcId="{628C2EDD-E66A-4340-A37F-7F1CA07231EB}" destId="{02415FA5-91A2-45DD-86AF-C362A048156F}" srcOrd="1" destOrd="0" presId="urn:microsoft.com/office/officeart/2008/layout/HorizontalMultiLevelHierarchy"/>
    <dgm:cxn modelId="{FC298B6E-3CC1-48F7-911A-C342423F1908}" type="presParOf" srcId="{02415FA5-91A2-45DD-86AF-C362A048156F}" destId="{FDE5DCF9-E405-4284-BA8A-122DBF392243}" srcOrd="0" destOrd="0" presId="urn:microsoft.com/office/officeart/2008/layout/HorizontalMultiLevelHierarchy"/>
    <dgm:cxn modelId="{07B65A8F-72FD-457F-B36F-C220045FEFD8}" type="presParOf" srcId="{FDE5DCF9-E405-4284-BA8A-122DBF392243}" destId="{9A5E52CA-C0AE-4917-A9A2-5DA782AC2F2B}" srcOrd="0" destOrd="0" presId="urn:microsoft.com/office/officeart/2008/layout/HorizontalMultiLevelHierarchy"/>
    <dgm:cxn modelId="{BFA199E3-BE3A-4382-8898-0C41C5D4A0A6}" type="presParOf" srcId="{02415FA5-91A2-45DD-86AF-C362A048156F}" destId="{4FD435B3-B6B2-428D-84B5-161A96CD5555}" srcOrd="1" destOrd="0" presId="urn:microsoft.com/office/officeart/2008/layout/HorizontalMultiLevelHierarchy"/>
    <dgm:cxn modelId="{929B8F15-A512-42FE-96A6-E5834D8CCC34}" type="presParOf" srcId="{4FD435B3-B6B2-428D-84B5-161A96CD5555}" destId="{7445F167-16BA-4E5C-86E1-598EDC45B9D9}" srcOrd="0" destOrd="0" presId="urn:microsoft.com/office/officeart/2008/layout/HorizontalMultiLevelHierarchy"/>
    <dgm:cxn modelId="{33272402-5C64-4DF9-9820-43F94DBDFAE7}" type="presParOf" srcId="{4FD435B3-B6B2-428D-84B5-161A96CD5555}" destId="{4F13398C-19D2-4833-A67F-235D0C3BC420}" srcOrd="1" destOrd="0" presId="urn:microsoft.com/office/officeart/2008/layout/HorizontalMultiLevelHierarchy"/>
    <dgm:cxn modelId="{B9EBD7BF-E5C4-4B22-AD93-DA7837252DE1}" type="presParOf" srcId="{02415FA5-91A2-45DD-86AF-C362A048156F}" destId="{85363DA2-53A3-4F3A-AC1F-2048664A886D}" srcOrd="2" destOrd="0" presId="urn:microsoft.com/office/officeart/2008/layout/HorizontalMultiLevelHierarchy"/>
    <dgm:cxn modelId="{4BD86250-33EA-419D-A756-E55F8BF98CDF}" type="presParOf" srcId="{85363DA2-53A3-4F3A-AC1F-2048664A886D}" destId="{18CF4315-F847-48D3-83A7-CA1BE50C3B96}" srcOrd="0" destOrd="0" presId="urn:microsoft.com/office/officeart/2008/layout/HorizontalMultiLevelHierarchy"/>
    <dgm:cxn modelId="{CBC3B239-EDD4-425A-B0AC-5AC7A93C783C}" type="presParOf" srcId="{02415FA5-91A2-45DD-86AF-C362A048156F}" destId="{4348FE0F-C068-4655-A7E2-322F5E838BC9}" srcOrd="3" destOrd="0" presId="urn:microsoft.com/office/officeart/2008/layout/HorizontalMultiLevelHierarchy"/>
    <dgm:cxn modelId="{5D114251-6F42-4E0E-92DB-EA4BFA663BFE}" type="presParOf" srcId="{4348FE0F-C068-4655-A7E2-322F5E838BC9}" destId="{C1D6A14B-EEC6-4CD3-B219-E3927E717793}" srcOrd="0" destOrd="0" presId="urn:microsoft.com/office/officeart/2008/layout/HorizontalMultiLevelHierarchy"/>
    <dgm:cxn modelId="{C8818CB1-D48C-47F9-8632-4B82CE47FF0D}" type="presParOf" srcId="{4348FE0F-C068-4655-A7E2-322F5E838BC9}" destId="{6880CD66-CEAE-41D8-A256-F59CE804FC03}" srcOrd="1" destOrd="0" presId="urn:microsoft.com/office/officeart/2008/layout/HorizontalMultiLevelHierarchy"/>
    <dgm:cxn modelId="{E2E2D0A2-D6FB-4D91-96A2-F138FC127C65}" type="presParOf" srcId="{02415FA5-91A2-45DD-86AF-C362A048156F}" destId="{8A3C16F7-3BCE-41C6-B004-C6EFE3594CAE}" srcOrd="4" destOrd="0" presId="urn:microsoft.com/office/officeart/2008/layout/HorizontalMultiLevelHierarchy"/>
    <dgm:cxn modelId="{2E744FF8-D999-4438-881E-37F4C5170443}" type="presParOf" srcId="{8A3C16F7-3BCE-41C6-B004-C6EFE3594CAE}" destId="{3AE8EA33-0A17-4BFE-B06E-9C764440EA40}" srcOrd="0" destOrd="0" presId="urn:microsoft.com/office/officeart/2008/layout/HorizontalMultiLevelHierarchy"/>
    <dgm:cxn modelId="{F7B2B3CA-BE7E-4AB3-A62F-A16F45D1EB1A}" type="presParOf" srcId="{02415FA5-91A2-45DD-86AF-C362A048156F}" destId="{A5C65715-D08F-46CE-800A-A9D1582C7396}" srcOrd="5" destOrd="0" presId="urn:microsoft.com/office/officeart/2008/layout/HorizontalMultiLevelHierarchy"/>
    <dgm:cxn modelId="{62DF0FF8-3C21-46C2-A61A-ED44822028B4}" type="presParOf" srcId="{A5C65715-D08F-46CE-800A-A9D1582C7396}" destId="{8A23D7F6-5DCE-4A03-83C1-5C8DFE5C6651}" srcOrd="0" destOrd="0" presId="urn:microsoft.com/office/officeart/2008/layout/HorizontalMultiLevelHierarchy"/>
    <dgm:cxn modelId="{907951D9-AD9F-405E-ACE6-485E593E0386}" type="presParOf" srcId="{A5C65715-D08F-46CE-800A-A9D1582C7396}" destId="{770D7431-4E75-47B7-A4C0-D7CCEC544778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3C16F7-3BCE-41C6-B004-C6EFE3594CAE}">
      <dsp:nvSpPr>
        <dsp:cNvPr id="0" name=""/>
        <dsp:cNvSpPr/>
      </dsp:nvSpPr>
      <dsp:spPr>
        <a:xfrm>
          <a:off x="2349679" y="2778832"/>
          <a:ext cx="269880" cy="5142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940" y="0"/>
              </a:lnTo>
              <a:lnTo>
                <a:pt x="134940" y="514253"/>
              </a:lnTo>
              <a:lnTo>
                <a:pt x="269880" y="514253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470100" y="3021440"/>
        <a:ext cx="29038" cy="29038"/>
      </dsp:txXfrm>
    </dsp:sp>
    <dsp:sp modelId="{85363DA2-53A3-4F3A-AC1F-2048664A886D}">
      <dsp:nvSpPr>
        <dsp:cNvPr id="0" name=""/>
        <dsp:cNvSpPr/>
      </dsp:nvSpPr>
      <dsp:spPr>
        <a:xfrm>
          <a:off x="2349679" y="2733112"/>
          <a:ext cx="2698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9880" y="4572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477872" y="2772085"/>
        <a:ext cx="13494" cy="13494"/>
      </dsp:txXfrm>
    </dsp:sp>
    <dsp:sp modelId="{FDE5DCF9-E405-4284-BA8A-122DBF392243}">
      <dsp:nvSpPr>
        <dsp:cNvPr id="0" name=""/>
        <dsp:cNvSpPr/>
      </dsp:nvSpPr>
      <dsp:spPr>
        <a:xfrm>
          <a:off x="2349679" y="2264579"/>
          <a:ext cx="269880" cy="514253"/>
        </a:xfrm>
        <a:custGeom>
          <a:avLst/>
          <a:gdLst/>
          <a:ahLst/>
          <a:cxnLst/>
          <a:rect l="0" t="0" r="0" b="0"/>
          <a:pathLst>
            <a:path>
              <a:moveTo>
                <a:pt x="0" y="514253"/>
              </a:moveTo>
              <a:lnTo>
                <a:pt x="134940" y="514253"/>
              </a:lnTo>
              <a:lnTo>
                <a:pt x="134940" y="0"/>
              </a:lnTo>
              <a:lnTo>
                <a:pt x="269880" y="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470100" y="2507186"/>
        <a:ext cx="29038" cy="29038"/>
      </dsp:txXfrm>
    </dsp:sp>
    <dsp:sp modelId="{64D3ACB6-BFB6-4ECE-B2ED-3BA572C00D5F}">
      <dsp:nvSpPr>
        <dsp:cNvPr id="0" name=""/>
        <dsp:cNvSpPr/>
      </dsp:nvSpPr>
      <dsp:spPr>
        <a:xfrm>
          <a:off x="730397" y="1878888"/>
          <a:ext cx="269880" cy="8999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940" y="0"/>
              </a:lnTo>
              <a:lnTo>
                <a:pt x="134940" y="899943"/>
              </a:lnTo>
              <a:lnTo>
                <a:pt x="269880" y="899943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41849" y="2305372"/>
        <a:ext cx="46976" cy="46976"/>
      </dsp:txXfrm>
    </dsp:sp>
    <dsp:sp modelId="{C2396FBD-E2F3-4EA8-9519-54F4AB919F0C}">
      <dsp:nvSpPr>
        <dsp:cNvPr id="0" name=""/>
        <dsp:cNvSpPr/>
      </dsp:nvSpPr>
      <dsp:spPr>
        <a:xfrm>
          <a:off x="2349679" y="978944"/>
          <a:ext cx="269880" cy="7713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940" y="0"/>
              </a:lnTo>
              <a:lnTo>
                <a:pt x="134940" y="771380"/>
              </a:lnTo>
              <a:lnTo>
                <a:pt x="269880" y="77138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464188" y="1344204"/>
        <a:ext cx="40861" cy="40861"/>
      </dsp:txXfrm>
    </dsp:sp>
    <dsp:sp modelId="{7A5B51A0-7DF1-45D7-B05D-03E6C7AD6A37}">
      <dsp:nvSpPr>
        <dsp:cNvPr id="0" name=""/>
        <dsp:cNvSpPr/>
      </dsp:nvSpPr>
      <dsp:spPr>
        <a:xfrm>
          <a:off x="2349679" y="978944"/>
          <a:ext cx="269880" cy="2571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4940" y="0"/>
              </a:lnTo>
              <a:lnTo>
                <a:pt x="134940" y="257126"/>
              </a:lnTo>
              <a:lnTo>
                <a:pt x="269880" y="257126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475300" y="1098189"/>
        <a:ext cx="18637" cy="18637"/>
      </dsp:txXfrm>
    </dsp:sp>
    <dsp:sp modelId="{42F0D409-94C3-4BA7-8C1D-BD953D4BC77C}">
      <dsp:nvSpPr>
        <dsp:cNvPr id="0" name=""/>
        <dsp:cNvSpPr/>
      </dsp:nvSpPr>
      <dsp:spPr>
        <a:xfrm>
          <a:off x="2349679" y="721818"/>
          <a:ext cx="269880" cy="257126"/>
        </a:xfrm>
        <a:custGeom>
          <a:avLst/>
          <a:gdLst/>
          <a:ahLst/>
          <a:cxnLst/>
          <a:rect l="0" t="0" r="0" b="0"/>
          <a:pathLst>
            <a:path>
              <a:moveTo>
                <a:pt x="0" y="257126"/>
              </a:moveTo>
              <a:lnTo>
                <a:pt x="134940" y="257126"/>
              </a:lnTo>
              <a:lnTo>
                <a:pt x="134940" y="0"/>
              </a:lnTo>
              <a:lnTo>
                <a:pt x="269880" y="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475300" y="841062"/>
        <a:ext cx="18637" cy="18637"/>
      </dsp:txXfrm>
    </dsp:sp>
    <dsp:sp modelId="{F67095D2-44F4-4DD9-9A79-20488EB9356E}">
      <dsp:nvSpPr>
        <dsp:cNvPr id="0" name=""/>
        <dsp:cNvSpPr/>
      </dsp:nvSpPr>
      <dsp:spPr>
        <a:xfrm>
          <a:off x="2349679" y="207564"/>
          <a:ext cx="269880" cy="771380"/>
        </a:xfrm>
        <a:custGeom>
          <a:avLst/>
          <a:gdLst/>
          <a:ahLst/>
          <a:cxnLst/>
          <a:rect l="0" t="0" r="0" b="0"/>
          <a:pathLst>
            <a:path>
              <a:moveTo>
                <a:pt x="0" y="771380"/>
              </a:moveTo>
              <a:lnTo>
                <a:pt x="134940" y="771380"/>
              </a:lnTo>
              <a:lnTo>
                <a:pt x="134940" y="0"/>
              </a:lnTo>
              <a:lnTo>
                <a:pt x="269880" y="0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464188" y="572823"/>
        <a:ext cx="40861" cy="40861"/>
      </dsp:txXfrm>
    </dsp:sp>
    <dsp:sp modelId="{BC42AB30-57F7-4C5A-9F1E-9AC4E1C8219B}">
      <dsp:nvSpPr>
        <dsp:cNvPr id="0" name=""/>
        <dsp:cNvSpPr/>
      </dsp:nvSpPr>
      <dsp:spPr>
        <a:xfrm>
          <a:off x="730397" y="978944"/>
          <a:ext cx="269880" cy="899943"/>
        </a:xfrm>
        <a:custGeom>
          <a:avLst/>
          <a:gdLst/>
          <a:ahLst/>
          <a:cxnLst/>
          <a:rect l="0" t="0" r="0" b="0"/>
          <a:pathLst>
            <a:path>
              <a:moveTo>
                <a:pt x="0" y="899943"/>
              </a:moveTo>
              <a:lnTo>
                <a:pt x="134940" y="899943"/>
              </a:lnTo>
              <a:lnTo>
                <a:pt x="134940" y="0"/>
              </a:lnTo>
              <a:lnTo>
                <a:pt x="269880" y="0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41849" y="1405428"/>
        <a:ext cx="46976" cy="46976"/>
      </dsp:txXfrm>
    </dsp:sp>
    <dsp:sp modelId="{96EAB34F-C6D9-4A17-84F7-4C84D2355E91}">
      <dsp:nvSpPr>
        <dsp:cNvPr id="0" name=""/>
        <dsp:cNvSpPr/>
      </dsp:nvSpPr>
      <dsp:spPr>
        <a:xfrm rot="16200000">
          <a:off x="-557943" y="1673187"/>
          <a:ext cx="2165278" cy="41140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Logic families</a:t>
          </a:r>
          <a:endParaRPr lang="en-IN" sz="2400" kern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-557943" y="1673187"/>
        <a:ext cx="2165278" cy="411402"/>
      </dsp:txXfrm>
    </dsp:sp>
    <dsp:sp modelId="{67F13815-AD95-4895-B2AF-1A17C2B3CF19}">
      <dsp:nvSpPr>
        <dsp:cNvPr id="0" name=""/>
        <dsp:cNvSpPr/>
      </dsp:nvSpPr>
      <dsp:spPr>
        <a:xfrm>
          <a:off x="1000277" y="773243"/>
          <a:ext cx="1349401" cy="41140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Bipolar Junction Transistor</a:t>
          </a:r>
          <a:endParaRPr lang="en-IN" sz="1800" kern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00277" y="773243"/>
        <a:ext cx="1349401" cy="411402"/>
      </dsp:txXfrm>
    </dsp:sp>
    <dsp:sp modelId="{B52E5760-B115-436B-8ABD-C132118A5428}">
      <dsp:nvSpPr>
        <dsp:cNvPr id="0" name=""/>
        <dsp:cNvSpPr/>
      </dsp:nvSpPr>
      <dsp:spPr>
        <a:xfrm>
          <a:off x="2619559" y="1862"/>
          <a:ext cx="1349401" cy="41140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RTL</a:t>
          </a:r>
          <a:endParaRPr lang="en-IN" sz="2000" kern="120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619559" y="1862"/>
        <a:ext cx="1349401" cy="411402"/>
      </dsp:txXfrm>
    </dsp:sp>
    <dsp:sp modelId="{2A2E6796-8AD8-4849-B216-D2A03FCF816D}">
      <dsp:nvSpPr>
        <dsp:cNvPr id="0" name=""/>
        <dsp:cNvSpPr/>
      </dsp:nvSpPr>
      <dsp:spPr>
        <a:xfrm>
          <a:off x="2619559" y="516116"/>
          <a:ext cx="1349401" cy="41140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DTL</a:t>
          </a:r>
          <a:endParaRPr lang="en-IN" sz="2000" kern="120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619559" y="516116"/>
        <a:ext cx="1349401" cy="411402"/>
      </dsp:txXfrm>
    </dsp:sp>
    <dsp:sp modelId="{B62ACB0D-0CFB-4055-A377-F6DB6115F33F}">
      <dsp:nvSpPr>
        <dsp:cNvPr id="0" name=""/>
        <dsp:cNvSpPr/>
      </dsp:nvSpPr>
      <dsp:spPr>
        <a:xfrm>
          <a:off x="2619559" y="1030370"/>
          <a:ext cx="1349401" cy="41140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TTL</a:t>
          </a:r>
          <a:endParaRPr lang="en-IN" sz="2000" kern="120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619559" y="1030370"/>
        <a:ext cx="1349401" cy="411402"/>
      </dsp:txXfrm>
    </dsp:sp>
    <dsp:sp modelId="{88D5349B-B47E-46B2-B9D9-49FC5BE7D1A7}">
      <dsp:nvSpPr>
        <dsp:cNvPr id="0" name=""/>
        <dsp:cNvSpPr/>
      </dsp:nvSpPr>
      <dsp:spPr>
        <a:xfrm>
          <a:off x="2619559" y="1544624"/>
          <a:ext cx="1349401" cy="41140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ECL</a:t>
          </a:r>
          <a:endParaRPr lang="en-IN" sz="2000" kern="120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619559" y="1544624"/>
        <a:ext cx="1349401" cy="411402"/>
      </dsp:txXfrm>
    </dsp:sp>
    <dsp:sp modelId="{1EB9CB8E-4274-4496-9E91-3B18AC7A90A6}">
      <dsp:nvSpPr>
        <dsp:cNvPr id="0" name=""/>
        <dsp:cNvSpPr/>
      </dsp:nvSpPr>
      <dsp:spPr>
        <a:xfrm>
          <a:off x="1000277" y="2573131"/>
          <a:ext cx="1349401" cy="41140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MOS Field Effect Transistor</a:t>
          </a:r>
          <a:endParaRPr lang="en-IN" sz="1800" kern="1200" dirty="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00277" y="2573131"/>
        <a:ext cx="1349401" cy="411402"/>
      </dsp:txXfrm>
    </dsp:sp>
    <dsp:sp modelId="{7445F167-16BA-4E5C-86E1-598EDC45B9D9}">
      <dsp:nvSpPr>
        <dsp:cNvPr id="0" name=""/>
        <dsp:cNvSpPr/>
      </dsp:nvSpPr>
      <dsp:spPr>
        <a:xfrm>
          <a:off x="2619559" y="2058877"/>
          <a:ext cx="1349401" cy="41140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PMOS</a:t>
          </a:r>
          <a:endParaRPr lang="en-IN" sz="2000" kern="120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619559" y="2058877"/>
        <a:ext cx="1349401" cy="411402"/>
      </dsp:txXfrm>
    </dsp:sp>
    <dsp:sp modelId="{C1D6A14B-EEC6-4CD3-B219-E3927E717793}">
      <dsp:nvSpPr>
        <dsp:cNvPr id="0" name=""/>
        <dsp:cNvSpPr/>
      </dsp:nvSpPr>
      <dsp:spPr>
        <a:xfrm>
          <a:off x="2619559" y="2573131"/>
          <a:ext cx="1349401" cy="41140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NMOS</a:t>
          </a:r>
          <a:endParaRPr lang="en-IN" sz="2000" kern="120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619559" y="2573131"/>
        <a:ext cx="1349401" cy="411402"/>
      </dsp:txXfrm>
    </dsp:sp>
    <dsp:sp modelId="{8A23D7F6-5DCE-4A03-83C1-5C8DFE5C6651}">
      <dsp:nvSpPr>
        <dsp:cNvPr id="0" name=""/>
        <dsp:cNvSpPr/>
      </dsp:nvSpPr>
      <dsp:spPr>
        <a:xfrm>
          <a:off x="2619559" y="3087385"/>
          <a:ext cx="1349401" cy="41140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4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CMOS</a:t>
          </a:r>
          <a:endParaRPr lang="en-IN" sz="2000" kern="1200">
            <a:solidFill>
              <a:srgbClr val="00206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619559" y="3087385"/>
        <a:ext cx="1349401" cy="4114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676EA6-69C6-492B-9864-3302B6307A1D}" type="datetimeFigureOut">
              <a:rPr lang="en-IN" smtClean="0"/>
              <a:t>24-08-2022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BA13B-14D5-4815-9186-F62DB9AE02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22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BA13B-14D5-4815-9186-F62DB9AE02A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187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65DF8-FF45-46A5-8D48-884227E37905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83563-C46C-4BB0-A2B8-1CE9E0887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89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65DF8-FF45-46A5-8D48-884227E37905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83563-C46C-4BB0-A2B8-1CE9E0887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01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65DF8-FF45-46A5-8D48-884227E37905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83563-C46C-4BB0-A2B8-1CE9E0887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262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65DF8-FF45-46A5-8D48-884227E37905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83563-C46C-4BB0-A2B8-1CE9E0887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496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65DF8-FF45-46A5-8D48-884227E37905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83563-C46C-4BB0-A2B8-1CE9E0887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75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65DF8-FF45-46A5-8D48-884227E37905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83563-C46C-4BB0-A2B8-1CE9E0887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7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65DF8-FF45-46A5-8D48-884227E37905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83563-C46C-4BB0-A2B8-1CE9E0887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13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65DF8-FF45-46A5-8D48-884227E37905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83563-C46C-4BB0-A2B8-1CE9E0887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5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65DF8-FF45-46A5-8D48-884227E37905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83563-C46C-4BB0-A2B8-1CE9E0887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67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65DF8-FF45-46A5-8D48-884227E37905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83563-C46C-4BB0-A2B8-1CE9E0887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48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65DF8-FF45-46A5-8D48-884227E37905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83563-C46C-4BB0-A2B8-1CE9E0887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31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65DF8-FF45-46A5-8D48-884227E37905}" type="datetimeFigureOut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83563-C46C-4BB0-A2B8-1CE9E0887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8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ectrically4u.com/classification-and-characteristics-of-digital-logic-family/#Fan_in_and_Fan_out" TargetMode="External"/><Relationship Id="rId2" Type="http://schemas.openxmlformats.org/officeDocument/2006/relationships/hyperlink" Target="https://www.electrically4u.com/classification-and-characteristics-of-digital-logic-family/#Power_dissipation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 Families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25266"/>
            <a:ext cx="7886700" cy="3317632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195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the Logic gates are implemented using electronic circuits?</a:t>
            </a:r>
            <a:endParaRPr lang="en-IN" sz="195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IN" sz="19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logic family of monolithic digital integrated circuit devices is a </a:t>
            </a:r>
            <a:r>
              <a:rPr lang="en-IN" sz="19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of electronic logic gates constructed</a:t>
            </a:r>
            <a:r>
              <a:rPr lang="en-IN" sz="19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using one of several designs, usually with compatible logic levels and power supply characteristics within a family.</a:t>
            </a:r>
          </a:p>
          <a:p>
            <a:pPr algn="just">
              <a:lnSpc>
                <a:spcPct val="100000"/>
              </a:lnSpc>
            </a:pPr>
            <a:r>
              <a:rPr lang="en-US" sz="19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No. of Logic families are available. They are classified as</a:t>
            </a:r>
          </a:p>
          <a:p>
            <a:pPr algn="just">
              <a:lnSpc>
                <a:spcPct val="100000"/>
              </a:lnSpc>
            </a:pPr>
            <a:r>
              <a:rPr lang="en-US" sz="19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Transistor technology.</a:t>
            </a:r>
          </a:p>
          <a:p>
            <a:pPr algn="just">
              <a:lnSpc>
                <a:spcPct val="100000"/>
              </a:lnSpc>
            </a:pPr>
            <a:r>
              <a:rPr lang="en-US" sz="19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Operating Point.</a:t>
            </a:r>
          </a:p>
          <a:p>
            <a:pPr algn="just">
              <a:lnSpc>
                <a:spcPct val="100000"/>
              </a:lnSpc>
            </a:pPr>
            <a:r>
              <a:rPr lang="en-US" sz="19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Logic.</a:t>
            </a:r>
            <a:endParaRPr lang="en-IN" sz="195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195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F2CD-D3E9-486B-B104-DACD4550CC82}" type="slidenum">
              <a:rPr lang="en-IN" smtClean="0"/>
              <a:t>1</a:t>
            </a:fld>
            <a:endParaRPr lang="en-IN"/>
          </a:p>
        </p:txBody>
      </p:sp>
      <p:pic>
        <p:nvPicPr>
          <p:cNvPr id="6" name="Picture 4" descr="Vellore Institute of Technology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8" y="5175052"/>
            <a:ext cx="723960" cy="764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0754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DISSIPATION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2135502"/>
                <a:ext cx="7886700" cy="3317632"/>
              </a:xfrm>
            </p:spPr>
            <p:txBody>
              <a:bodyPr>
                <a:noAutofit/>
              </a:bodyPr>
              <a:lstStyle/>
              <a:p>
                <a:pPr algn="just">
                  <a:lnSpc>
                    <a:spcPct val="100000"/>
                  </a:lnSpc>
                </a:pPr>
                <a:r>
                  <a:rPr lang="en-US" sz="195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amount of power required for the gate.</a:t>
                </a:r>
              </a:p>
              <a:p>
                <a:pPr algn="just">
                  <a:lnSpc>
                    <a:spcPct val="100000"/>
                  </a:lnSpc>
                </a:pPr>
                <a:r>
                  <a:rPr lang="en-US" sz="195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Expressed in mW.</a:t>
                </a:r>
              </a:p>
              <a:p>
                <a:pPr algn="just">
                  <a:lnSpc>
                    <a:spcPct val="100000"/>
                  </a:lnSpc>
                </a:pPr>
                <a:r>
                  <a:rPr lang="en-US" sz="195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Power delivered from the power supply to the gate.</a:t>
                </a:r>
              </a:p>
              <a:p>
                <a:pPr algn="just">
                  <a:lnSpc>
                    <a:spcPct val="100000"/>
                  </a:lnSpc>
                </a:pPr>
                <a:r>
                  <a:rPr lang="en-US" sz="195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Generally the product of Supply Voltage (Vcc) and Supply Current (</a:t>
                </a:r>
                <a:r>
                  <a:rPr lang="en-US" sz="1950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Icc</a:t>
                </a:r>
                <a:r>
                  <a:rPr lang="en-US" sz="195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 </a:t>
                </a:r>
              </a:p>
              <a:p>
                <a:pPr algn="just">
                  <a:lnSpc>
                    <a:spcPct val="100000"/>
                  </a:lnSpc>
                </a:pPr>
                <a:r>
                  <a:rPr lang="en-US" sz="195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Supply current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5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95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95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𝑐𝑐</m:t>
                        </m:r>
                      </m:sub>
                    </m:sSub>
                    <m:d>
                      <m:dPr>
                        <m:ctrlPr>
                          <a:rPr lang="en-US" sz="195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95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𝑎𝑣𝑔</m:t>
                        </m:r>
                      </m:e>
                    </m:d>
                    <m:r>
                      <a:rPr lang="en-US" sz="195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95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95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95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IN" sz="195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𝐶𝐶</m:t>
                            </m:r>
                            <m:r>
                              <a:rPr lang="en-US" sz="195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sub>
                        </m:sSub>
                        <m:r>
                          <a:rPr lang="en-US" sz="195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95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95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IN" sz="195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𝐶𝐶</m:t>
                            </m:r>
                            <m:r>
                              <a:rPr lang="en-US" sz="195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sub>
                        </m:sSub>
                      </m:num>
                      <m:den>
                        <m:r>
                          <a:rPr lang="en-US" sz="195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95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just">
                  <a:lnSpc>
                    <a:spcPct val="100000"/>
                  </a:lnSpc>
                </a:pPr>
                <a:r>
                  <a:rPr lang="en-US" sz="195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average power dissipation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5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95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95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ctrlPr>
                          <a:rPr lang="en-US" sz="195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95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𝑎𝑣𝑔</m:t>
                        </m:r>
                      </m:e>
                    </m:d>
                    <m:r>
                      <a:rPr lang="en-US" sz="195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95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95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195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𝑐𝑐</m:t>
                        </m:r>
                      </m:sub>
                    </m:sSub>
                    <m:r>
                      <a:rPr lang="en-US" sz="195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95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𝑎𝑣𝑔</m:t>
                    </m:r>
                    <m:r>
                      <a:rPr lang="en-US" sz="195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)×</m:t>
                    </m:r>
                    <m:sSub>
                      <m:sSubPr>
                        <m:ctrlPr>
                          <a:rPr lang="en-US" sz="195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95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95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𝑐𝑐</m:t>
                        </m:r>
                      </m:sub>
                    </m:sSub>
                  </m:oMath>
                </a14:m>
                <a:r>
                  <a:rPr lang="en-US" sz="195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>
                  <a:lnSpc>
                    <a:spcPct val="100000"/>
                  </a:lnSpc>
                </a:pPr>
                <a:r>
                  <a:rPr lang="en-US" sz="195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a standard TTL Gate the for a V</a:t>
                </a:r>
                <a:r>
                  <a:rPr lang="en-US" sz="18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cc</a:t>
                </a:r>
                <a:r>
                  <a:rPr lang="en-US" sz="195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=5V, the </a:t>
                </a:r>
                <a:r>
                  <a:rPr lang="en-US" sz="1950" dirty="0" err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350" dirty="0" err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cc</a:t>
                </a:r>
                <a:r>
                  <a:rPr lang="en-US" sz="135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1350" dirty="0" err="1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avg</a:t>
                </a:r>
                <a:r>
                  <a:rPr lang="en-US" sz="135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195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=(3+1)/2=2 mA.</a:t>
                </a:r>
              </a:p>
              <a:p>
                <a:pPr algn="just">
                  <a:lnSpc>
                    <a:spcPct val="100000"/>
                  </a:lnSpc>
                </a:pPr>
                <a:r>
                  <a:rPr lang="en-US" sz="195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Average Power Dissipation is 5*2m= 10 mW.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135502"/>
                <a:ext cx="7886700" cy="3317632"/>
              </a:xfrm>
              <a:blipFill>
                <a:blip r:embed="rId2"/>
                <a:stretch>
                  <a:fillRect l="-618" t="-9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F2CD-D3E9-486B-B104-DACD4550CC82}" type="slidenum">
              <a:rPr lang="en-IN" smtClean="0"/>
              <a:t>10</a:t>
            </a:fld>
            <a:endParaRPr lang="en-IN"/>
          </a:p>
        </p:txBody>
      </p:sp>
      <p:pic>
        <p:nvPicPr>
          <p:cNvPr id="6" name="Picture 4" descr="Vellore Institute of Technology - Wikipe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8" y="5175052"/>
            <a:ext cx="723960" cy="764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349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PROPAGATION DELAY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2125266"/>
            <a:ext cx="3690866" cy="3317632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average transition delay time for the signal to propagate from input to output when the binary signal changes its value (0 to 1 or 1 to 0). </a:t>
            </a:r>
          </a:p>
          <a:p>
            <a:pPr algn="just">
              <a:lnSpc>
                <a:spcPct val="100000"/>
              </a:lnSpc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Measured in ns.</a:t>
            </a:r>
          </a:p>
          <a:p>
            <a:pPr algn="just">
              <a:lnSpc>
                <a:spcPct val="100000"/>
              </a:lnSpc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customary to measure the time from 50% point.</a:t>
            </a:r>
          </a:p>
          <a:p>
            <a:pPr algn="just">
              <a:lnSpc>
                <a:spcPct val="100000"/>
              </a:lnSpc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propagation delay 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F2CD-D3E9-486B-B104-DACD4550CC82}" type="slidenum">
              <a:rPr lang="en-IN" smtClean="0"/>
              <a:t>11</a:t>
            </a:fld>
            <a:endParaRPr lang="en-IN"/>
          </a:p>
        </p:txBody>
      </p:sp>
      <p:pic>
        <p:nvPicPr>
          <p:cNvPr id="6" name="Picture 4" descr="Vellore Institute of Technology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8" y="5175052"/>
            <a:ext cx="723960" cy="764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1295127" y="4798566"/>
                <a:ext cx="2575513" cy="6181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𝑎𝑣𝑔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𝑃𝐿𝐻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𝑃𝐻𝐿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IN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127" y="4798566"/>
                <a:ext cx="2575513" cy="6181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445458" y="4348443"/>
            <a:ext cx="2927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 standard TTL gate T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PLH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=11 ns and T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PHL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7ns so the average delay is 9 ns.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732433"/>
            <a:ext cx="4335890" cy="242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09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NOISE MARGIN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25266"/>
            <a:ext cx="7886700" cy="3317632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unwanted signals are referred as Noise.</a:t>
            </a:r>
          </a:p>
          <a:p>
            <a:pPr algn="just">
              <a:lnSpc>
                <a:spcPct val="100000"/>
              </a:lnSpc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Spurious electrical signals from industrial and other sources.</a:t>
            </a:r>
          </a:p>
          <a:p>
            <a:pPr algn="just">
              <a:lnSpc>
                <a:spcPct val="100000"/>
              </a:lnSpc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types</a:t>
            </a:r>
          </a:p>
          <a:p>
            <a:pPr lvl="1" algn="just">
              <a:lnSpc>
                <a:spcPct val="100000"/>
              </a:lnSpc>
            </a:pP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DC noise due to the drift in the voltage levels of signals.</a:t>
            </a:r>
          </a:p>
          <a:p>
            <a:pPr lvl="1" algn="just">
              <a:lnSpc>
                <a:spcPct val="100000"/>
              </a:lnSpc>
            </a:pPr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 noise due to random pulse (switching signals).</a:t>
            </a:r>
          </a:p>
          <a:p>
            <a:pPr algn="just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Noise Margin is the maximum noise voltage added to an input signal of a digital circuit that does not cause an undesirable change in the circuit’s output.</a:t>
            </a:r>
          </a:p>
          <a:p>
            <a:pPr algn="just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Noise Margin is the </a:t>
            </a:r>
            <a:r>
              <a:rPr lang="en-US"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ability of circuits to operate reliably 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an environment with noise.</a:t>
            </a:r>
          </a:p>
          <a:p>
            <a:pPr algn="just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Expressed in Volts.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F2CD-D3E9-486B-B104-DACD4550CC82}" type="slidenum">
              <a:rPr lang="en-IN" smtClean="0"/>
              <a:t>12</a:t>
            </a:fld>
            <a:endParaRPr lang="en-IN"/>
          </a:p>
        </p:txBody>
      </p:sp>
      <p:pic>
        <p:nvPicPr>
          <p:cNvPr id="6" name="Picture 4" descr="Vellore Institute of Technology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8" y="5175052"/>
            <a:ext cx="723960" cy="764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1994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NOISE MARGIN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9654"/>
            <a:ext cx="3455443" cy="3613245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 of input and output voltages available to a circuit.</a:t>
            </a:r>
          </a:p>
          <a:p>
            <a:pPr algn="just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output voltage range</a:t>
            </a:r>
          </a:p>
          <a:p>
            <a:pPr lvl="1" algn="just">
              <a:lnSpc>
                <a:spcPct val="100000"/>
              </a:lnSpc>
            </a:pP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Between V</a:t>
            </a:r>
            <a:r>
              <a:rPr lang="en-US" sz="1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V</a:t>
            </a:r>
            <a:r>
              <a:rPr lang="en-US" sz="9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OH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Logic 1.</a:t>
            </a:r>
          </a:p>
          <a:p>
            <a:pPr lvl="1" algn="just">
              <a:lnSpc>
                <a:spcPct val="100000"/>
              </a:lnSpc>
            </a:pP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Between 0v to V</a:t>
            </a:r>
            <a:r>
              <a:rPr lang="en-US" sz="9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OL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Logic 0.</a:t>
            </a:r>
          </a:p>
          <a:p>
            <a:pPr algn="just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 input voltage range</a:t>
            </a:r>
          </a:p>
          <a:p>
            <a:pPr lvl="1" algn="just">
              <a:lnSpc>
                <a:spcPct val="100000"/>
              </a:lnSpc>
            </a:pP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Between 0v to V</a:t>
            </a:r>
            <a:r>
              <a:rPr lang="en-US" sz="9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IL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Logic 0.</a:t>
            </a:r>
          </a:p>
          <a:p>
            <a:pPr lvl="1" algn="just">
              <a:lnSpc>
                <a:spcPct val="100000"/>
              </a:lnSpc>
            </a:pP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Between V</a:t>
            </a:r>
            <a:r>
              <a:rPr lang="en-US" sz="9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IH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to V</a:t>
            </a:r>
            <a:r>
              <a:rPr lang="en-US" sz="1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cc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Logic 1.</a:t>
            </a:r>
          </a:p>
          <a:p>
            <a:pPr marL="133350" lvl="1" indent="-133350" algn="just"/>
            <a:r>
              <a:rPr lang="en-US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Noise Margin:</a:t>
            </a:r>
          </a:p>
          <a:p>
            <a:pPr marL="476250" lvl="2" indent="-133350" algn="just"/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</a:t>
            </a:r>
            <a:r>
              <a:rPr 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=V</a:t>
            </a:r>
            <a:r>
              <a:rPr lang="en-US" sz="10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OH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-V</a:t>
            </a:r>
            <a:r>
              <a:rPr lang="en-US" sz="10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IH</a:t>
            </a: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76250" lvl="2" indent="-133350" algn="just"/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</a:t>
            </a:r>
            <a:r>
              <a:rPr lang="en-US" sz="10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NL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=V</a:t>
            </a:r>
            <a:r>
              <a:rPr lang="en-US" sz="10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IL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-V</a:t>
            </a:r>
            <a:r>
              <a:rPr lang="en-US" sz="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OL</a:t>
            </a: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just">
              <a:lnSpc>
                <a:spcPct val="100000"/>
              </a:lnSpc>
            </a:pPr>
            <a:endParaRPr lang="en-US" sz="1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1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F2CD-D3E9-486B-B104-DACD4550CC82}" type="slidenum">
              <a:rPr lang="en-IN" smtClean="0"/>
              <a:t>13</a:t>
            </a:fld>
            <a:endParaRPr lang="en-IN"/>
          </a:p>
        </p:txBody>
      </p:sp>
      <p:pic>
        <p:nvPicPr>
          <p:cNvPr id="6" name="Picture 4" descr="Vellore Institute of Technology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8" y="5175052"/>
            <a:ext cx="723960" cy="764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4041576" y="1882636"/>
            <a:ext cx="5034197" cy="2868171"/>
            <a:chOff x="4924406" y="1690688"/>
            <a:chExt cx="7233313" cy="4066381"/>
          </a:xfrm>
        </p:grpSpPr>
        <p:pic>
          <p:nvPicPr>
            <p:cNvPr id="17410" name="Picture 2" descr="IC Logic Families Wen-Hung Liao, Ph.D. - ppt video online download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57" t="28085" r="14238" b="13208"/>
            <a:stretch/>
          </p:blipFill>
          <p:spPr bwMode="auto">
            <a:xfrm>
              <a:off x="4924406" y="1730980"/>
              <a:ext cx="7233313" cy="4026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7219666" y="1730979"/>
              <a:ext cx="567429" cy="3927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7030A0"/>
                  </a:solidFill>
                </a:rPr>
                <a:t>Vcc</a:t>
              </a:r>
              <a:endParaRPr lang="en-IN" sz="1200" dirty="0">
                <a:solidFill>
                  <a:srgbClr val="7030A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456450" y="1690688"/>
              <a:ext cx="567429" cy="3927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7030A0"/>
                  </a:solidFill>
                </a:rPr>
                <a:t>Vcc</a:t>
              </a:r>
              <a:endParaRPr lang="en-IN" sz="1200" dirty="0">
                <a:solidFill>
                  <a:srgbClr val="7030A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19666" y="5104902"/>
              <a:ext cx="527905" cy="3927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7030A0"/>
                  </a:solidFill>
                </a:rPr>
                <a:t>0 v</a:t>
              </a:r>
              <a:endParaRPr lang="en-IN" sz="1200" dirty="0">
                <a:solidFill>
                  <a:srgbClr val="7030A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553879" y="5097399"/>
              <a:ext cx="527905" cy="3927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7030A0"/>
                  </a:solidFill>
                </a:rPr>
                <a:t>0 v</a:t>
              </a:r>
              <a:endParaRPr lang="en-IN" sz="1200" dirty="0">
                <a:solidFill>
                  <a:srgbClr val="7030A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8153085" y="2450775"/>
              <a:ext cx="918749" cy="2149789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/>
            </a:p>
          </p:txBody>
        </p:sp>
      </p:grpSp>
      <p:sp>
        <p:nvSpPr>
          <p:cNvPr id="14" name="Right Brace 13"/>
          <p:cNvSpPr/>
          <p:nvPr/>
        </p:nvSpPr>
        <p:spPr>
          <a:xfrm>
            <a:off x="2528248" y="4603561"/>
            <a:ext cx="368489" cy="571491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sz="1350" dirty="0"/>
          </a:p>
        </p:txBody>
      </p:sp>
      <p:sp>
        <p:nvSpPr>
          <p:cNvPr id="15" name="TextBox 14"/>
          <p:cNvSpPr txBox="1"/>
          <p:nvPr/>
        </p:nvSpPr>
        <p:spPr>
          <a:xfrm>
            <a:off x="2970703" y="4750807"/>
            <a:ext cx="104547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Smaller One</a:t>
            </a:r>
            <a:endParaRPr lang="en-IN" sz="135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946805" y="4888698"/>
            <a:ext cx="5323118" cy="946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76250" lvl="2" indent="-133350" algn="just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In TTL, V</a:t>
            </a:r>
            <a:r>
              <a:rPr lang="en-US" sz="10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OH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=2.4 v, V</a:t>
            </a:r>
            <a:r>
              <a:rPr lang="en-US" sz="10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OL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=0.4 v, V</a:t>
            </a:r>
            <a:r>
              <a:rPr lang="en-US" sz="10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IH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=2 v, V</a:t>
            </a:r>
            <a:r>
              <a:rPr lang="en-US" sz="9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IL</a:t>
            </a:r>
            <a:r>
              <a:rPr lang="en-US" sz="2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=0.8 v</a:t>
            </a:r>
          </a:p>
          <a:p>
            <a:pPr marL="476250" lvl="2" indent="-133350" algn="ctr"/>
            <a:r>
              <a:rPr lang="en-US" sz="2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NH</a:t>
            </a:r>
            <a:r>
              <a:rPr lang="en-US" sz="2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=0.4 v and V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NL</a:t>
            </a:r>
            <a:r>
              <a:rPr lang="en-US" sz="2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=0.4 v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en-IN" sz="1350" dirty="0"/>
          </a:p>
        </p:txBody>
      </p:sp>
    </p:spTree>
    <p:extLst>
      <p:ext uri="{BB962C8B-B14F-4D97-AF65-F5344CB8AC3E}">
        <p14:creationId xmlns:p14="http://schemas.microsoft.com/office/powerpoint/2010/main" val="3113894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TEMPERATURE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2125266"/>
                <a:ext cx="7886700" cy="3317632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US" dirty="0">
                    <a:solidFill>
                      <a:srgbClr val="C00000"/>
                    </a:solidFill>
                    <a:latin typeface="Simplified Arabic" pitchFamily="18" charset="-78"/>
                    <a:cs typeface="Simplified Arabic" pitchFamily="18" charset="-78"/>
                  </a:rPr>
                  <a:t>IC’s are semiconductor devices that are temperature sensitive by nature.</a:t>
                </a:r>
              </a:p>
              <a:p>
                <a:pPr algn="just">
                  <a:lnSpc>
                    <a:spcPct val="100000"/>
                  </a:lnSpc>
                </a:pPr>
                <a:r>
                  <a:rPr lang="en-US" dirty="0">
                    <a:latin typeface="Simplified Arabic" pitchFamily="18" charset="-78"/>
                    <a:cs typeface="Simplified Arabic" pitchFamily="18" charset="-78"/>
                  </a:rPr>
                  <a:t>Operating temperature ranges for an IC’s</a:t>
                </a:r>
              </a:p>
              <a:p>
                <a:pPr lvl="2" algn="just">
                  <a:lnSpc>
                    <a:spcPct val="100000"/>
                  </a:lnSpc>
                </a:pPr>
                <a:r>
                  <a:rPr lang="en-US" sz="18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0</m:t>
                        </m:r>
                      </m:e>
                      <m:sup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𝑜</m:t>
                        </m:r>
                      </m:sup>
                    </m:sSup>
                    <m:r>
                      <a:rPr lang="en-US" sz="1800" i="1">
                        <a:solidFill>
                          <a:srgbClr val="002060"/>
                        </a:solidFill>
                        <a:latin typeface="Cambria Math"/>
                      </a:rPr>
                      <m:t>𝐶</m:t>
                    </m:r>
                    <m:r>
                      <a:rPr lang="en-US" sz="1800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  <m:r>
                      <a:rPr lang="en-US" sz="1800" i="1">
                        <a:solidFill>
                          <a:srgbClr val="002060"/>
                        </a:solidFill>
                        <a:latin typeface="Cambria Math"/>
                      </a:rPr>
                      <m:t>𝑡𝑜</m:t>
                    </m:r>
                    <m:r>
                      <a:rPr lang="en-US" sz="1800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70</m:t>
                        </m:r>
                      </m:e>
                      <m:sup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𝑜</m:t>
                        </m:r>
                      </m:sup>
                    </m:sSup>
                    <m:r>
                      <a:rPr lang="en-US" sz="1800" i="1">
                        <a:solidFill>
                          <a:srgbClr val="002060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sz="18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consumer and Industrial applications</a:t>
                </a:r>
              </a:p>
              <a:p>
                <a:pPr lvl="2" algn="just"/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2060"/>
                        </a:solidFill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55</m:t>
                        </m:r>
                      </m:e>
                      <m:sup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𝑜</m:t>
                        </m:r>
                      </m:sup>
                    </m:sSup>
                    <m:r>
                      <a:rPr lang="en-US" sz="1800" i="1">
                        <a:solidFill>
                          <a:srgbClr val="002060"/>
                        </a:solidFill>
                        <a:latin typeface="Cambria Math"/>
                      </a:rPr>
                      <m:t>𝐶</m:t>
                    </m:r>
                    <m:r>
                      <a:rPr lang="en-US" sz="1800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  <m:r>
                      <a:rPr lang="en-US" sz="1800" i="1">
                        <a:solidFill>
                          <a:srgbClr val="002060"/>
                        </a:solidFill>
                        <a:latin typeface="Cambria Math"/>
                      </a:rPr>
                      <m:t>𝑡𝑜</m:t>
                    </m:r>
                    <m:r>
                      <a:rPr lang="en-US" sz="1800" i="1">
                        <a:solidFill>
                          <a:srgbClr val="002060"/>
                        </a:solidFill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125</m:t>
                        </m:r>
                      </m:e>
                      <m:sup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𝑜</m:t>
                        </m:r>
                      </m:sup>
                    </m:sSup>
                    <m:r>
                      <a:rPr lang="en-US" sz="1800" i="1">
                        <a:solidFill>
                          <a:srgbClr val="002060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sz="18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military applications</a:t>
                </a:r>
              </a:p>
              <a:p>
                <a:pPr algn="just">
                  <a:lnSpc>
                    <a:spcPct val="100000"/>
                  </a:lnSpc>
                </a:pPr>
                <a:endParaRPr lang="en-US" sz="18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125266"/>
                <a:ext cx="7886700" cy="3317632"/>
              </a:xfrm>
              <a:blipFill>
                <a:blip r:embed="rId2"/>
                <a:stretch>
                  <a:fillRect l="-1777" t="-2941" r="-20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F2CD-D3E9-486B-B104-DACD4550CC82}" type="slidenum">
              <a:rPr lang="en-IN" smtClean="0"/>
              <a:t>14</a:t>
            </a:fld>
            <a:endParaRPr lang="en-IN"/>
          </a:p>
        </p:txBody>
      </p:sp>
      <p:pic>
        <p:nvPicPr>
          <p:cNvPr id="6" name="Picture 4" descr="Vellore Institute of Technology - Wikipe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8" y="5175052"/>
            <a:ext cx="723960" cy="764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521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1"/>
            <a:ext cx="7772400" cy="9144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Transistor Transistor Logic (TTL)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838200"/>
            <a:ext cx="8229600" cy="5486400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full form of </a:t>
            </a:r>
            <a:r>
              <a:rPr lang="en-US" b="1" dirty="0">
                <a:solidFill>
                  <a:schemeClr val="tx1"/>
                </a:solidFill>
              </a:rPr>
              <a:t>TTL</a:t>
            </a:r>
            <a:r>
              <a:rPr lang="en-US" dirty="0">
                <a:solidFill>
                  <a:schemeClr val="tx1"/>
                </a:solidFill>
              </a:rPr>
              <a:t> is </a:t>
            </a:r>
            <a:r>
              <a:rPr lang="en-US" b="1" dirty="0">
                <a:solidFill>
                  <a:schemeClr val="tx1"/>
                </a:solidFill>
              </a:rPr>
              <a:t>Transistor </a:t>
            </a:r>
            <a:r>
              <a:rPr lang="en-US" b="1" dirty="0" err="1">
                <a:solidFill>
                  <a:schemeClr val="tx1"/>
                </a:solidFill>
              </a:rPr>
              <a:t>Transistor</a:t>
            </a:r>
            <a:r>
              <a:rPr lang="en-US" b="1" dirty="0">
                <a:solidFill>
                  <a:schemeClr val="tx1"/>
                </a:solidFill>
              </a:rPr>
              <a:t> Logic</a:t>
            </a:r>
            <a:endParaRPr lang="en-US" dirty="0">
              <a:solidFill>
                <a:schemeClr val="tx1"/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This is a logic family which is mainly build up of NPN transistors, PN junction diodes and diffused resistors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basic building block of this logic family is NAND gate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Subfamilies of this logic are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Standard TTL, advanced </a:t>
            </a:r>
            <a:r>
              <a:rPr lang="en-US" dirty="0" err="1">
                <a:solidFill>
                  <a:schemeClr val="tx1"/>
                </a:solidFill>
              </a:rPr>
              <a:t>Schottky</a:t>
            </a:r>
            <a:r>
              <a:rPr lang="en-US" dirty="0">
                <a:solidFill>
                  <a:schemeClr val="tx1"/>
                </a:solidFill>
              </a:rPr>
              <a:t> TTL, </a:t>
            </a:r>
            <a:r>
              <a:rPr lang="en-US" dirty="0" err="1">
                <a:solidFill>
                  <a:schemeClr val="tx1"/>
                </a:solidFill>
              </a:rPr>
              <a:t>schottky</a:t>
            </a:r>
            <a:r>
              <a:rPr lang="en-US" dirty="0">
                <a:solidFill>
                  <a:schemeClr val="tx1"/>
                </a:solidFill>
              </a:rPr>
              <a:t> TTL, low power TTL, high power TTL, fast TTL</a:t>
            </a:r>
          </a:p>
        </p:txBody>
      </p:sp>
    </p:spTree>
    <p:extLst>
      <p:ext uri="{BB962C8B-B14F-4D97-AF65-F5344CB8AC3E}">
        <p14:creationId xmlns:p14="http://schemas.microsoft.com/office/powerpoint/2010/main" val="2487357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1"/>
            <a:ext cx="7772400" cy="9144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Transistor Transistor Logic (TTL)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838200"/>
            <a:ext cx="8229600" cy="5486400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b="1" dirty="0"/>
              <a:t>TTL NAND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838931"/>
            <a:ext cx="5715000" cy="3876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4444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1"/>
            <a:ext cx="7772400" cy="9144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Transistor Transistor Logic (TTL)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838200"/>
            <a:ext cx="8229600" cy="5486400"/>
          </a:xfrm>
        </p:spPr>
        <p:txBody>
          <a:bodyPr>
            <a:normAutofit fontScale="62500" lnSpcReduction="20000"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When both inputs A and B are low, both the diodes are forward biased. So the current due to the supply voltage +V</a:t>
            </a:r>
            <a:r>
              <a:rPr lang="en-US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CC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= 5 V will go to the ground through R</a:t>
            </a:r>
            <a:r>
              <a:rPr lang="en-US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and the two diodes D</a:t>
            </a:r>
            <a:r>
              <a:rPr lang="en-US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and D</a:t>
            </a:r>
            <a:r>
              <a:rPr lang="en-US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supply voltage gets dropped in the resistor R</a:t>
            </a:r>
            <a:r>
              <a:rPr lang="en-US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and it will not be sufficient to turn ON the transistor Q</a:t>
            </a:r>
            <a:r>
              <a:rPr lang="en-US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With Q</a:t>
            </a:r>
            <a:r>
              <a:rPr lang="en-US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open, the transistor Q</a:t>
            </a:r>
            <a:r>
              <a:rPr lang="en-US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will also cut off. But the transistor Q</a:t>
            </a:r>
            <a:r>
              <a:rPr lang="en-US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is pulled high. Since Q</a:t>
            </a:r>
            <a:r>
              <a:rPr lang="en-US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is an emitter follower, the output at the terminal will also be HIGH, which is at logic 1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When any one input, either A or B is low, the diode with low input will be forward biased. The same operation will take place as explained above. In this case, the output will be HIGH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When both the inputs A and B are high, both the diodes at the emitter-base junction will be reverse biased. The diode D</a:t>
            </a:r>
            <a:r>
              <a:rPr lang="en-US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at the collector-base junction is forward biased. It will turn on the transistor Q</a:t>
            </a:r>
            <a:r>
              <a:rPr lang="en-US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With Q</a:t>
            </a:r>
            <a:r>
              <a:rPr lang="en-US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turned ON, transistor Q</a:t>
            </a:r>
            <a:r>
              <a:rPr lang="en-US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will also be turned ON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Both the transistors at the output side will conduct and so the output at terminal will have LOW value, which is considered as logic 0.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l">
              <a:buFont typeface="Arial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219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1"/>
            <a:ext cx="7772400" cy="9144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Transistor Transistor Logic (TTL)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838200"/>
            <a:ext cx="8229600" cy="5486400"/>
          </a:xfrm>
        </p:spPr>
        <p:txBody>
          <a:bodyPr>
            <a:normAutofit/>
          </a:bodyPr>
          <a:lstStyle/>
          <a:p>
            <a:pPr marL="457200" indent="-457200" algn="l" fontAlgn="base">
              <a:buFont typeface="Arial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NOR Gate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63BB2E-610D-44AC-B6DC-FADDC8F64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752600"/>
            <a:ext cx="6934200" cy="352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43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DAC91-C0CC-4C70-B0C7-E5B48E365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8CECC-3882-4AEF-A80E-6315DAED7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GB" dirty="0"/>
              <a:t>When the inputs are low, the base emitter junctions of Q1 and Q2 are forward bias and pull current away from transistors  Q3 and Q4 keeping them OFF. As a result Q5 is ON and Q6 is OFF, producing a high output.</a:t>
            </a:r>
          </a:p>
          <a:p>
            <a:pPr algn="just"/>
            <a:r>
              <a:rPr lang="en-GB" dirty="0"/>
              <a:t>When input A is low and input B is high,Q3 is OFF and Q4 is ON. The transistor Q4 turns ON Q6 and turns OFF Q5,producing a LOW output.</a:t>
            </a:r>
          </a:p>
          <a:p>
            <a:pPr algn="just"/>
            <a:r>
              <a:rPr lang="en-GB" dirty="0"/>
              <a:t>When both inputs A and B are HIGH, transistors Q3 and Q4 are ON. This has the same effect as either one being ON, turning Q6 ON and Q5 OFF. The result is a LOW output.</a:t>
            </a:r>
          </a:p>
          <a:p>
            <a:pPr algn="just"/>
            <a:r>
              <a:rPr lang="en-GB" dirty="0"/>
              <a:t>The combination of Q5 and Q6 forms a totem pole output in the circuit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9893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 Families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/>
          </p:nvPr>
        </p:nvGraphicFramePr>
        <p:xfrm>
          <a:off x="4227394" y="1942248"/>
          <a:ext cx="4287956" cy="35006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F2CD-D3E9-486B-B104-DACD4550CC82}" type="slidenum">
              <a:rPr lang="en-IN" smtClean="0"/>
              <a:t>2</a:t>
            </a:fld>
            <a:endParaRPr lang="en-IN"/>
          </a:p>
        </p:txBody>
      </p:sp>
      <p:pic>
        <p:nvPicPr>
          <p:cNvPr id="6" name="Picture 4" descr="Vellore Institute of Technology - Wikipedi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8" y="5175052"/>
            <a:ext cx="723960" cy="764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230681" y="2125266"/>
                <a:ext cx="3996711" cy="28623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Based on the Transistor technology used, the Logic families are classified.</a:t>
                </a:r>
              </a:p>
              <a:p>
                <a:pPr marL="557213" lvl="1" indent="-214313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RTL</a:t>
                </a:r>
              </a:p>
              <a:p>
                <a:pPr marL="557213" lvl="1" indent="-214313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DTL</a:t>
                </a:r>
              </a:p>
              <a:p>
                <a:pPr marL="557213" lvl="1" indent="-214313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TTL</a:t>
                </a:r>
              </a:p>
              <a:p>
                <a:pPr marL="557213" lvl="1" indent="-214313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ECL</a:t>
                </a:r>
              </a:p>
              <a:p>
                <a:pPr marL="557213" lvl="1" indent="-214313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MOS</a:t>
                </a:r>
              </a:p>
              <a:p>
                <a:pPr marL="557213" lvl="1" indent="-214313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p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</m:oMath>
                </a14:m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57213" lvl="1" indent="-214313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endParaRPr lang="en-IN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81" y="2125266"/>
                <a:ext cx="3996711" cy="2862322"/>
              </a:xfrm>
              <a:prstGeom prst="rect">
                <a:avLst/>
              </a:prstGeom>
              <a:blipFill>
                <a:blip r:embed="rId8"/>
                <a:stretch>
                  <a:fillRect l="-1069" t="-12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9590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1"/>
            <a:ext cx="7772400" cy="9144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CMOS Logic  Family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838200"/>
            <a:ext cx="8229600" cy="5486400"/>
          </a:xfrm>
        </p:spPr>
        <p:txBody>
          <a:bodyPr>
            <a:normAutofit/>
          </a:bodyPr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CMOS(Complementary MOS) logic family uses both N-channel and P-channel MOSFET devices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Speed of operation is high and 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power dissipation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is less in CMOS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CMOS also has more 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fan-out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and better noise margin</a:t>
            </a:r>
          </a:p>
        </p:txBody>
      </p:sp>
    </p:spTree>
    <p:extLst>
      <p:ext uri="{BB962C8B-B14F-4D97-AF65-F5344CB8AC3E}">
        <p14:creationId xmlns:p14="http://schemas.microsoft.com/office/powerpoint/2010/main" val="2904736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Complementary MOS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Tx/>
              <a:buChar char="•"/>
            </a:pPr>
            <a:r>
              <a:rPr lang="en-IN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Complementary MOS (CMOS) circuits take advantage of the fact that both n ‐channel and p ‐channel devices can be fabricated on the same substrate. </a:t>
            </a:r>
          </a:p>
          <a:p>
            <a:pPr>
              <a:buFontTx/>
              <a:buChar char="•"/>
            </a:pPr>
            <a:r>
              <a:rPr lang="en-IN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CMOS circuits consist of both types of MOS devices, interconnected to form logic functions. </a:t>
            </a:r>
          </a:p>
          <a:p>
            <a:pPr>
              <a:buFontTx/>
              <a:buChar char="•"/>
            </a:pPr>
            <a:r>
              <a:rPr lang="en-I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basic circuit is the inverter, which consists of one p ‐channel transistor and one n ‐channel transistor.</a:t>
            </a:r>
          </a:p>
          <a:p>
            <a:pPr>
              <a:buFontTx/>
              <a:buChar char="•"/>
            </a:pP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source terminal of the p ‐channel device is at V</a:t>
            </a:r>
            <a:r>
              <a:rPr lang="en-IN" sz="127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,(5 to 15V) and the source terminal of the n ‐channel device is at ground.</a:t>
            </a:r>
          </a:p>
          <a:p>
            <a:pPr>
              <a:buFontTx/>
              <a:buChar char="•"/>
            </a:pP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two voltage levels are 0 V for the low level and V</a:t>
            </a:r>
            <a:r>
              <a:rPr lang="en-IN" sz="127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the high level (typically, 5 V).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F2CD-D3E9-486B-B104-DACD4550CC82}" type="slidenum">
              <a:rPr lang="en-IN" smtClean="0"/>
              <a:t>21</a:t>
            </a:fld>
            <a:endParaRPr lang="en-IN"/>
          </a:p>
        </p:txBody>
      </p:sp>
      <p:pic>
        <p:nvPicPr>
          <p:cNvPr id="6" name="Picture 4" descr="Vellore Institute of Technology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8" y="5175052"/>
            <a:ext cx="723960" cy="764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68531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Complementary MOS-NOT Gate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426941" cy="32635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 rules to understand CMOS are</a:t>
            </a: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5763" indent="-385763">
              <a:buFont typeface="+mj-lt"/>
              <a:buAutoNum type="arabicPeriod"/>
            </a:pP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 ‐channel MOS conducts when its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gate‐to‐source voltage is positive.</a:t>
            </a:r>
          </a:p>
          <a:p>
            <a:pPr marL="385763" indent="-385763">
              <a:buFont typeface="+mj-lt"/>
              <a:buAutoNum type="arabicPeriod"/>
            </a:pP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 ‐channel MOS conducts when its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gate‐to‐source voltage is negative.</a:t>
            </a:r>
          </a:p>
          <a:p>
            <a:pPr marL="385763" indent="-385763">
              <a:buFont typeface="+mj-lt"/>
              <a:buAutoNum type="arabicPeriod"/>
            </a:pP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Either type of device is turned off if its </a:t>
            </a:r>
            <a:r>
              <a:rPr lang="en-IN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gate‐to‐source voltage is zero.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F2CD-D3E9-486B-B104-DACD4550CC82}" type="slidenum">
              <a:rPr lang="en-IN" smtClean="0"/>
              <a:t>22</a:t>
            </a:fld>
            <a:endParaRPr lang="en-IN"/>
          </a:p>
        </p:txBody>
      </p:sp>
      <p:pic>
        <p:nvPicPr>
          <p:cNvPr id="6" name="Picture 4" descr="Vellore Institute of Technology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8" y="5175052"/>
            <a:ext cx="723960" cy="764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5753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179" y="2300154"/>
            <a:ext cx="2919821" cy="31494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Complementary MOS-NOT Gate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6000750" cy="5137150"/>
          </a:xfrm>
        </p:spPr>
        <p:txBody>
          <a:bodyPr>
            <a:normAutofit/>
          </a:bodyPr>
          <a:lstStyle/>
          <a:p>
            <a:pPr marL="385763" indent="-385763" algn="just">
              <a:buFont typeface="+mj-lt"/>
              <a:buAutoNum type="arabicPeriod"/>
            </a:pPr>
            <a:r>
              <a:rPr lang="en-IN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the input is low, both gates are at zero potential. The input is at-VDD relative to the source of the p ‐channel device and at 0 V relative to the source of the n ‐channel device. </a:t>
            </a:r>
          </a:p>
          <a:p>
            <a:pPr marL="385763" indent="-385763" algn="just">
              <a:buFont typeface="+mj-lt"/>
              <a:buAutoNum type="arabicPeriod"/>
            </a:pPr>
            <a:r>
              <a:rPr lang="en-IN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result is that the p‐channel device is turned on and the n‐channel device is turned off. </a:t>
            </a:r>
          </a:p>
          <a:p>
            <a:pPr marL="385763" indent="-385763" algn="just">
              <a:buFont typeface="+mj-lt"/>
              <a:buAutoNum type="arabicPeriod"/>
            </a:pPr>
            <a:r>
              <a:rPr lang="en-IN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these conditions, there is a low‐impedance path from VDD to the output and a very high impedance path from output to ground. Therefore, the output voltage approaches the high level VDD under normal loading conditions. </a:t>
            </a:r>
          </a:p>
          <a:p>
            <a:pPr marL="385763" indent="-385763" algn="just">
              <a:buFont typeface="+mj-lt"/>
              <a:buAutoNum type="arabicPeriod"/>
            </a:pPr>
            <a:r>
              <a:rPr lang="en-IN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the input is high, both gates are at VDD and the situation is reversed: The p ‐channel device is off and the n ‐channel device is on. The result is that the output approaches the low level of 0 V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F2CD-D3E9-486B-B104-DACD4550CC82}" type="slidenum">
              <a:rPr lang="en-IN" smtClean="0"/>
              <a:t>23</a:t>
            </a:fld>
            <a:endParaRPr lang="en-IN"/>
          </a:p>
        </p:txBody>
      </p:sp>
      <p:pic>
        <p:nvPicPr>
          <p:cNvPr id="6" name="Picture 4" descr="Vellore Institute of Technology - Wikipe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8" y="5175052"/>
            <a:ext cx="723960" cy="764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88666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Complementary MOS-NAND Gate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F2CD-D3E9-486B-B104-DACD4550CC82}" type="slidenum">
              <a:rPr lang="en-IN" smtClean="0"/>
              <a:t>24</a:t>
            </a:fld>
            <a:endParaRPr lang="en-IN"/>
          </a:p>
        </p:txBody>
      </p:sp>
      <p:pic>
        <p:nvPicPr>
          <p:cNvPr id="6" name="Picture 4" descr="Vellore Institute of Technology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8" y="5175052"/>
            <a:ext cx="723960" cy="764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335" y="2125267"/>
            <a:ext cx="4489901" cy="359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4603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Complementary MOS-NOR Gate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F2CD-D3E9-486B-B104-DACD4550CC82}" type="slidenum">
              <a:rPr lang="en-IN" smtClean="0"/>
              <a:t>25</a:t>
            </a:fld>
            <a:endParaRPr lang="en-IN"/>
          </a:p>
        </p:txBody>
      </p:sp>
      <p:pic>
        <p:nvPicPr>
          <p:cNvPr id="6" name="Picture 4" descr="Vellore Institute of Technology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8" y="5175052"/>
            <a:ext cx="723960" cy="764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7042" y="1924646"/>
            <a:ext cx="4179308" cy="372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7514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1"/>
            <a:ext cx="7772400" cy="9144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CMOS Logic  Family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838200"/>
            <a:ext cx="8229600" cy="5486400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</a:rPr>
              <a:t>Comparison of TTL with CMOS</a:t>
            </a:r>
          </a:p>
          <a:p>
            <a:pPr algn="l"/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1676400"/>
            <a:ext cx="6088063" cy="413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4136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and Negative Logic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25266"/>
            <a:ext cx="7886700" cy="331763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9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Voltage Levels are the values associated with the operation of Logic Gates.</a:t>
            </a:r>
          </a:p>
          <a:p>
            <a:pPr algn="just">
              <a:lnSpc>
                <a:spcPct val="100000"/>
              </a:lnSpc>
            </a:pPr>
            <a:r>
              <a:rPr lang="en-US" sz="19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assignment of voltage levels to 0 and 1.</a:t>
            </a:r>
          </a:p>
          <a:p>
            <a:pPr algn="just">
              <a:lnSpc>
                <a:spcPct val="100000"/>
              </a:lnSpc>
            </a:pPr>
            <a:r>
              <a:rPr lang="en-US" sz="195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types</a:t>
            </a:r>
          </a:p>
          <a:p>
            <a:pPr algn="just">
              <a:lnSpc>
                <a:spcPct val="100000"/>
              </a:lnSpc>
            </a:pPr>
            <a:r>
              <a:rPr lang="en-US" sz="19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 Logic</a:t>
            </a:r>
          </a:p>
          <a:p>
            <a:pPr lvl="1" algn="just">
              <a:lnSpc>
                <a:spcPct val="100000"/>
              </a:lnSpc>
            </a:pPr>
            <a:r>
              <a:rPr lang="en-US" sz="16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 1 is assigned to High level Voltage (1 to H).</a:t>
            </a:r>
          </a:p>
          <a:p>
            <a:pPr lvl="1" algn="just">
              <a:lnSpc>
                <a:spcPct val="100000"/>
              </a:lnSpc>
            </a:pPr>
            <a:r>
              <a:rPr lang="en-US" sz="16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 0 is assigned to Low level Voltage (0 to L).</a:t>
            </a:r>
          </a:p>
          <a:p>
            <a:pPr algn="just">
              <a:lnSpc>
                <a:spcPct val="100000"/>
              </a:lnSpc>
            </a:pPr>
            <a:r>
              <a:rPr lang="en-US" sz="19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 Logic</a:t>
            </a:r>
          </a:p>
          <a:p>
            <a:pPr lvl="1" algn="just">
              <a:lnSpc>
                <a:spcPct val="100000"/>
              </a:lnSpc>
            </a:pPr>
            <a:r>
              <a:rPr lang="en-US" sz="16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 0 is assigned to High level Voltage (0 to H).</a:t>
            </a:r>
          </a:p>
          <a:p>
            <a:pPr lvl="1" algn="just">
              <a:lnSpc>
                <a:spcPct val="100000"/>
              </a:lnSpc>
            </a:pPr>
            <a:r>
              <a:rPr lang="en-US" sz="16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 1 is assigned to Low level Voltage (1 to L).</a:t>
            </a:r>
          </a:p>
          <a:p>
            <a:pPr algn="just">
              <a:lnSpc>
                <a:spcPct val="100000"/>
              </a:lnSpc>
            </a:pPr>
            <a:endParaRPr lang="en-US" sz="195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F2CD-D3E9-486B-B104-DACD4550CC82}" type="slidenum">
              <a:rPr lang="en-IN" smtClean="0"/>
              <a:t>3</a:t>
            </a:fld>
            <a:endParaRPr lang="en-IN"/>
          </a:p>
        </p:txBody>
      </p:sp>
      <p:pic>
        <p:nvPicPr>
          <p:cNvPr id="6" name="Picture 4" descr="Vellore Institute of Technology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8" y="5175052"/>
            <a:ext cx="723960" cy="764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Logic Gates in Digital Electronics Complete Guide Electronic Clinic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8" t="12256" r="52443" b="27562"/>
          <a:stretch/>
        </p:blipFill>
        <p:spPr bwMode="auto">
          <a:xfrm>
            <a:off x="5957247" y="3133292"/>
            <a:ext cx="2803763" cy="1214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Logic Gates in Digital Electronics Complete Guide Electronic Clinic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50" t="15480" r="981" b="33188"/>
          <a:stretch/>
        </p:blipFill>
        <p:spPr bwMode="auto">
          <a:xfrm>
            <a:off x="5957247" y="4501851"/>
            <a:ext cx="2803763" cy="1035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506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and Negative Logic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25266"/>
            <a:ext cx="7886700" cy="3317632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19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 Logic AND gate</a:t>
            </a:r>
          </a:p>
          <a:p>
            <a:pPr algn="just">
              <a:lnSpc>
                <a:spcPct val="100000"/>
              </a:lnSpc>
            </a:pPr>
            <a:endParaRPr lang="en-US" sz="195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95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en-US" sz="195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F2CD-D3E9-486B-B104-DACD4550CC82}" type="slidenum">
              <a:rPr lang="en-IN" smtClean="0"/>
              <a:t>4</a:t>
            </a:fld>
            <a:endParaRPr lang="en-IN"/>
          </a:p>
        </p:txBody>
      </p:sp>
      <p:pic>
        <p:nvPicPr>
          <p:cNvPr id="6" name="Picture 4" descr="Vellore Institute of Technology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8" y="5175052"/>
            <a:ext cx="723960" cy="764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6720669" y="1628180"/>
          <a:ext cx="1693176" cy="1965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4392">
                  <a:extLst>
                    <a:ext uri="{9D8B030D-6E8A-4147-A177-3AD203B41FA5}">
                      <a16:colId xmlns:a16="http://schemas.microsoft.com/office/drawing/2014/main" val="1765492541"/>
                    </a:ext>
                  </a:extLst>
                </a:gridCol>
                <a:gridCol w="564392">
                  <a:extLst>
                    <a:ext uri="{9D8B030D-6E8A-4147-A177-3AD203B41FA5}">
                      <a16:colId xmlns:a16="http://schemas.microsoft.com/office/drawing/2014/main" val="4088176528"/>
                    </a:ext>
                  </a:extLst>
                </a:gridCol>
                <a:gridCol w="564392">
                  <a:extLst>
                    <a:ext uri="{9D8B030D-6E8A-4147-A177-3AD203B41FA5}">
                      <a16:colId xmlns:a16="http://schemas.microsoft.com/office/drawing/2014/main" val="3010729317"/>
                    </a:ext>
                  </a:extLst>
                </a:gridCol>
              </a:tblGrid>
              <a:tr h="32004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Truth Table</a:t>
                      </a:r>
                      <a:endParaRPr lang="en-IN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9700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endParaRPr lang="en-IN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endParaRPr lang="en-IN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endParaRPr lang="en-IN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79949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en-IN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en-IN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en-IN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99608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en-IN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en-IN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en-IN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31778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en-IN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en-IN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en-IN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991969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en-IN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en-IN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en-IN" sz="1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964944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689" y="2483431"/>
            <a:ext cx="2528888" cy="707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3447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of Logic Families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25266"/>
            <a:ext cx="7886700" cy="331763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9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Useful to compare logic families and their performances.</a:t>
            </a:r>
          </a:p>
          <a:p>
            <a:pPr algn="just">
              <a:lnSpc>
                <a:spcPct val="100000"/>
              </a:lnSpc>
            </a:pPr>
            <a:r>
              <a:rPr lang="en-US" sz="19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important parameters are</a:t>
            </a:r>
          </a:p>
          <a:p>
            <a:pPr lvl="1" algn="just"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Fan-out.</a:t>
            </a:r>
          </a:p>
          <a:p>
            <a:pPr lvl="1" algn="just"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Fan-in.</a:t>
            </a:r>
          </a:p>
          <a:p>
            <a:pPr lvl="1" algn="just"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Dissipation.</a:t>
            </a:r>
          </a:p>
          <a:p>
            <a:pPr lvl="1" algn="just"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Propagation Delay.</a:t>
            </a:r>
          </a:p>
          <a:p>
            <a:pPr lvl="1" algn="just"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Noise Margin.</a:t>
            </a:r>
          </a:p>
          <a:p>
            <a:pPr lvl="1" algn="just"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Temperature.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F2CD-D3E9-486B-B104-DACD4550CC82}" type="slidenum">
              <a:rPr lang="en-IN" smtClean="0"/>
              <a:t>5</a:t>
            </a:fld>
            <a:endParaRPr lang="en-IN"/>
          </a:p>
        </p:txBody>
      </p:sp>
      <p:pic>
        <p:nvPicPr>
          <p:cNvPr id="6" name="Picture 4" descr="Vellore Institute of Technology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8" y="5175052"/>
            <a:ext cx="723960" cy="764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9101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FAN-OUT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886700" cy="3317632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No. of standard loads that can be connected to the output of the gate without degrading its normal operation.</a:t>
            </a:r>
          </a:p>
          <a:p>
            <a:pPr algn="just">
              <a:lnSpc>
                <a:spcPct val="100000"/>
              </a:lnSpc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standard load is usually defined as the amount of current needed by an input of another gate in the same logic family.</a:t>
            </a:r>
          </a:p>
          <a:p>
            <a:pPr algn="just"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No. of inputs that can be connected to the output of a gate.</a:t>
            </a:r>
          </a:p>
          <a:p>
            <a:pPr algn="just"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 called as Loading.</a:t>
            </a:r>
          </a:p>
          <a:p>
            <a:pPr algn="just">
              <a:lnSpc>
                <a:spcPct val="100000"/>
              </a:lnSpc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Exceeding the maximum limit of Fan-out leads to malfunctioning.</a:t>
            </a:r>
          </a:p>
          <a:p>
            <a:pPr algn="just">
              <a:lnSpc>
                <a:spcPct val="100000"/>
              </a:lnSpc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Crossing the limit is overloading.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F2CD-D3E9-486B-B104-DACD4550CC82}" type="slidenum">
              <a:rPr lang="en-IN" smtClean="0"/>
              <a:t>6</a:t>
            </a:fld>
            <a:endParaRPr lang="en-IN"/>
          </a:p>
        </p:txBody>
      </p:sp>
      <p:pic>
        <p:nvPicPr>
          <p:cNvPr id="6" name="Picture 4" descr="Vellore Institute of Technology - Wikipe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8" y="5175052"/>
            <a:ext cx="723960" cy="764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061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FAN-OUT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25266"/>
            <a:ext cx="4351367" cy="3317632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Calculated from the amount of current available in the output of a gate and the amount of current needed in each input of a gate.</a:t>
            </a:r>
          </a:p>
          <a:p>
            <a:pPr marL="0" indent="0" algn="just">
              <a:buNone/>
            </a:pPr>
            <a:endParaRPr lang="en-US" sz="1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Source.</a:t>
            </a:r>
          </a:p>
          <a:p>
            <a:pPr algn="just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level output drives other gates.</a:t>
            </a:r>
          </a:p>
          <a:p>
            <a:pPr algn="just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TTL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OH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400µA and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IH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40µA , then the Fan-out is 10.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F2CD-D3E9-486B-B104-DACD4550CC82}" type="slidenum">
              <a:rPr lang="en-IN" smtClean="0"/>
              <a:t>7</a:t>
            </a:fld>
            <a:endParaRPr lang="en-IN"/>
          </a:p>
        </p:txBody>
      </p:sp>
      <p:pic>
        <p:nvPicPr>
          <p:cNvPr id="6" name="Picture 4" descr="Vellore Institute of Technology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8" y="5175052"/>
            <a:ext cx="723960" cy="764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/>
          <p:cNvGrpSpPr/>
          <p:nvPr/>
        </p:nvGrpSpPr>
        <p:grpSpPr>
          <a:xfrm>
            <a:off x="5245708" y="2125267"/>
            <a:ext cx="3653817" cy="3003797"/>
            <a:chOff x="1676401" y="1752601"/>
            <a:chExt cx="4759768" cy="3762909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1" y="1752601"/>
              <a:ext cx="4343400" cy="37071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8" name="Group 7"/>
            <p:cNvGrpSpPr/>
            <p:nvPr/>
          </p:nvGrpSpPr>
          <p:grpSpPr>
            <a:xfrm>
              <a:off x="1801605" y="1857910"/>
              <a:ext cx="4634564" cy="3657600"/>
              <a:chOff x="2156271" y="1981200"/>
              <a:chExt cx="6429857" cy="44196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4724400" y="1981200"/>
                <a:ext cx="3048000" cy="44196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668323" y="2466689"/>
                <a:ext cx="917805" cy="3254037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r>
                  <a:rPr lang="en-US" sz="21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Loading gates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156271" y="3271183"/>
                <a:ext cx="2394426" cy="11181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Driving gate</a:t>
                </a:r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1635447" y="3012532"/>
                <a:ext cx="2603465" cy="6606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just">
                  <a:spcBef>
                    <a:spcPct val="20000"/>
                  </a:spcBef>
                </a:pPr>
                <a:r>
                  <a:rPr lang="en-US" sz="2400" dirty="0">
                    <a:solidFill>
                      <a:srgbClr val="00B0F0"/>
                    </a:solidFill>
                    <a:latin typeface="Simplified Arabic" pitchFamily="18" charset="-78"/>
                    <a:cs typeface="Simplified Arabic" pitchFamily="18" charset="-78"/>
                  </a:rPr>
                  <a:t>Fan out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𝑂𝐻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𝐼𝐻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>
                    <a:solidFill>
                      <a:srgbClr val="00B0F0"/>
                    </a:solidFill>
                    <a:latin typeface="Simplified Arabic" pitchFamily="18" charset="-78"/>
                    <a:cs typeface="Simplified Arabic" pitchFamily="18" charset="-78"/>
                  </a:rPr>
                  <a:t> </a:t>
                </a:r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5447" y="3012532"/>
                <a:ext cx="2603465" cy="660630"/>
              </a:xfrm>
              <a:prstGeom prst="rect">
                <a:avLst/>
              </a:prstGeom>
              <a:blipFill>
                <a:blip r:embed="rId4"/>
                <a:stretch>
                  <a:fillRect l="-3513" b="-55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8503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FAN-OUT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25266"/>
            <a:ext cx="4351367" cy="3317632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Calculated from the amount of current available in the output of a gate and the amount of current needed in each input of a gate.</a:t>
            </a:r>
          </a:p>
          <a:p>
            <a:pPr marL="0" indent="0" algn="just">
              <a:buNone/>
            </a:pPr>
            <a:endParaRPr lang="en-US" sz="1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Sink.</a:t>
            </a:r>
          </a:p>
          <a:p>
            <a:pPr algn="just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 level output drives other gates.</a:t>
            </a:r>
          </a:p>
          <a:p>
            <a:pPr algn="just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TTL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16mA and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5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1.6A , then the Fan-out is 10.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F2CD-D3E9-486B-B104-DACD4550CC82}" type="slidenum">
              <a:rPr lang="en-IN" smtClean="0"/>
              <a:t>8</a:t>
            </a:fld>
            <a:endParaRPr lang="en-IN"/>
          </a:p>
        </p:txBody>
      </p:sp>
      <p:pic>
        <p:nvPicPr>
          <p:cNvPr id="6" name="Picture 4" descr="Vellore Institute of Technology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8" y="5175052"/>
            <a:ext cx="723960" cy="764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1635447" y="3012532"/>
                <a:ext cx="2603465" cy="6606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just">
                  <a:spcBef>
                    <a:spcPct val="20000"/>
                  </a:spcBef>
                </a:pPr>
                <a:r>
                  <a:rPr lang="en-US" sz="2400" dirty="0">
                    <a:solidFill>
                      <a:srgbClr val="00B0F0"/>
                    </a:solidFill>
                    <a:latin typeface="Simplified Arabic" pitchFamily="18" charset="-78"/>
                    <a:cs typeface="Simplified Arabic" pitchFamily="18" charset="-78"/>
                  </a:rPr>
                  <a:t>Fan out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𝑂</m:t>
                            </m:r>
                            <m: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/>
                              </a:rPr>
                              <m:t>𝐼</m:t>
                            </m:r>
                            <m:r>
                              <a:rPr lang="en-US" sz="2400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>
                    <a:solidFill>
                      <a:srgbClr val="00B0F0"/>
                    </a:solidFill>
                    <a:latin typeface="Simplified Arabic" pitchFamily="18" charset="-78"/>
                    <a:cs typeface="Simplified Arabic" pitchFamily="18" charset="-78"/>
                  </a:rPr>
                  <a:t> </a:t>
                </a:r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5447" y="3012532"/>
                <a:ext cx="2603465" cy="660630"/>
              </a:xfrm>
              <a:prstGeom prst="rect">
                <a:avLst/>
              </a:prstGeom>
              <a:blipFill>
                <a:blip r:embed="rId3"/>
                <a:stretch>
                  <a:fillRect l="-3513" b="-55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5087142" y="2219580"/>
            <a:ext cx="3731227" cy="2955472"/>
            <a:chOff x="2209800" y="1066800"/>
            <a:chExt cx="4974969" cy="3940629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9800" y="1066800"/>
              <a:ext cx="4902556" cy="38425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5" name="Group 14"/>
            <p:cNvGrpSpPr/>
            <p:nvPr/>
          </p:nvGrpSpPr>
          <p:grpSpPr>
            <a:xfrm>
              <a:off x="2549833" y="1349828"/>
              <a:ext cx="4634936" cy="3657601"/>
              <a:chOff x="2174920" y="1981199"/>
              <a:chExt cx="6430375" cy="4419601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4724400" y="1981200"/>
                <a:ext cx="3048000" cy="44196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7665895" y="1981199"/>
                <a:ext cx="939400" cy="3515354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pPr algn="ctr"/>
                <a:r>
                  <a:rPr lang="en-US" sz="21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Loading gates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2174920" y="3038122"/>
                <a:ext cx="2509611" cy="1190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100" dirty="0">
                    <a:solidFill>
                      <a:srgbClr val="7030A0"/>
                    </a:solidFill>
                    <a:latin typeface="Times New Roman" pitchFamily="18" charset="0"/>
                    <a:cs typeface="Times New Roman" pitchFamily="18" charset="0"/>
                  </a:rPr>
                  <a:t>Driving gate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35506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FAN-IN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25266"/>
            <a:ext cx="7886700" cy="3317632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IN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Fan-in is the number of inputs a logic gate can handle. </a:t>
            </a:r>
          </a:p>
          <a:p>
            <a:pPr algn="just">
              <a:lnSpc>
                <a:spcPct val="100000"/>
              </a:lnSpc>
            </a:pPr>
            <a:r>
              <a:rPr lang="en-IN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Physical logic gates with a large fan-in tend to be slower than those with a small fan-in. </a:t>
            </a:r>
          </a:p>
          <a:p>
            <a:pPr algn="just">
              <a:lnSpc>
                <a:spcPct val="100000"/>
              </a:lnSpc>
            </a:pP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 Fan-in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Slower the Gate.</a:t>
            </a:r>
          </a:p>
          <a:p>
            <a:pPr algn="just">
              <a:lnSpc>
                <a:spcPct val="100000"/>
              </a:lnSpc>
            </a:pPr>
            <a:endParaRPr lang="en-US" sz="1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algn="just">
              <a:buNone/>
            </a:pPr>
            <a:endParaRPr lang="en-US" sz="1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Gates with More No. of inputs requires More complex input circuit. </a:t>
            </a:r>
            <a:endParaRPr lang="en-IN" sz="1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IN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complexity of the input circuitry increases the input capacitance of the device</a:t>
            </a:r>
            <a:r>
              <a:rPr lang="en-IN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AF2CD-D3E9-486B-B104-DACD4550CC82}" type="slidenum">
              <a:rPr lang="en-IN" smtClean="0"/>
              <a:t>9</a:t>
            </a:fld>
            <a:endParaRPr lang="en-IN"/>
          </a:p>
        </p:txBody>
      </p:sp>
      <p:pic>
        <p:nvPicPr>
          <p:cNvPr id="6" name="Picture 4" descr="Vellore Institute of Technology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8" y="5175052"/>
            <a:ext cx="723960" cy="764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8" name="Picture 2" descr="EDN - The mystery of the illogical logic ga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237" y="2883943"/>
            <a:ext cx="2976482" cy="134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 descr="LogicBlocks Experiment Guide - learn.sparkfun.com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612" y="3426512"/>
            <a:ext cx="1852079" cy="685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7164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9A427E9303B54DBFBBE113110CA6DF" ma:contentTypeVersion="4" ma:contentTypeDescription="Create a new document." ma:contentTypeScope="" ma:versionID="6f4d42e090fab94985faff83bc15d305">
  <xsd:schema xmlns:xsd="http://www.w3.org/2001/XMLSchema" xmlns:xs="http://www.w3.org/2001/XMLSchema" xmlns:p="http://schemas.microsoft.com/office/2006/metadata/properties" xmlns:ns2="7b7b3b4e-94b4-4794-84f5-8d6141b0fac6" xmlns:ns3="2c4d6d5c-dd3b-42ff-9982-61cd752b348c" targetNamespace="http://schemas.microsoft.com/office/2006/metadata/properties" ma:root="true" ma:fieldsID="7bb3d1f5ae0544c36829ccd5f4963dd2" ns2:_="" ns3:_="">
    <xsd:import namespace="7b7b3b4e-94b4-4794-84f5-8d6141b0fac6"/>
    <xsd:import namespace="2c4d6d5c-dd3b-42ff-9982-61cd752b348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7b3b4e-94b4-4794-84f5-8d6141b0fa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4d6d5c-dd3b-42ff-9982-61cd752b348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3B6C200-1CC7-4DB0-A1B7-F1F7F269494D}"/>
</file>

<file path=customXml/itemProps2.xml><?xml version="1.0" encoding="utf-8"?>
<ds:datastoreItem xmlns:ds="http://schemas.openxmlformats.org/officeDocument/2006/customXml" ds:itemID="{72977926-368D-405C-9E66-2616D5443663}"/>
</file>

<file path=customXml/itemProps3.xml><?xml version="1.0" encoding="utf-8"?>
<ds:datastoreItem xmlns:ds="http://schemas.openxmlformats.org/officeDocument/2006/customXml" ds:itemID="{0EAB85A5-71A2-4B0D-AAA2-D1C84CE5424B}"/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1584</Words>
  <Application>Microsoft Office PowerPoint</Application>
  <PresentationFormat>On-screen Show (4:3)</PresentationFormat>
  <Paragraphs>212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Cambria Math</vt:lpstr>
      <vt:lpstr>Simplified Arabic</vt:lpstr>
      <vt:lpstr>Times New Roman</vt:lpstr>
      <vt:lpstr>Wingdings</vt:lpstr>
      <vt:lpstr>Office Theme</vt:lpstr>
      <vt:lpstr>Logic Families</vt:lpstr>
      <vt:lpstr>Logic Families</vt:lpstr>
      <vt:lpstr>Positive and Negative Logic</vt:lpstr>
      <vt:lpstr>Positive and Negative Logic</vt:lpstr>
      <vt:lpstr>Characteristics of Logic Families</vt:lpstr>
      <vt:lpstr>FAN-OUT</vt:lpstr>
      <vt:lpstr>FAN-OUT</vt:lpstr>
      <vt:lpstr>FAN-OUT</vt:lpstr>
      <vt:lpstr>FAN-IN</vt:lpstr>
      <vt:lpstr>POWER DISSIPATION</vt:lpstr>
      <vt:lpstr>PROPAGATION DELAY</vt:lpstr>
      <vt:lpstr>NOISE MARGIN</vt:lpstr>
      <vt:lpstr>NOISE MARGIN</vt:lpstr>
      <vt:lpstr>OPERATING TEMPERATURE</vt:lpstr>
      <vt:lpstr>Transistor Transistor Logic (TTL) </vt:lpstr>
      <vt:lpstr>Transistor Transistor Logic (TTL) </vt:lpstr>
      <vt:lpstr>Transistor Transistor Logic (TTL) </vt:lpstr>
      <vt:lpstr>Transistor Transistor Logic (TTL) </vt:lpstr>
      <vt:lpstr>PowerPoint Presentation</vt:lpstr>
      <vt:lpstr>CMOS Logic  Family </vt:lpstr>
      <vt:lpstr>Complementary MOS</vt:lpstr>
      <vt:lpstr>Complementary MOS-NOT Gate</vt:lpstr>
      <vt:lpstr>Complementary MOS-NOT Gate</vt:lpstr>
      <vt:lpstr>Complementary MOS-NAND Gate</vt:lpstr>
      <vt:lpstr>Complementary MOS-NOR Gate</vt:lpstr>
      <vt:lpstr>CMOS Logic  Family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Transistor Transistor Logic (TTL)</dc:title>
  <dc:creator>Admin</dc:creator>
  <cp:lastModifiedBy>Venkataramani  V K</cp:lastModifiedBy>
  <cp:revision>17</cp:revision>
  <dcterms:created xsi:type="dcterms:W3CDTF">2022-07-20T07:35:45Z</dcterms:created>
  <dcterms:modified xsi:type="dcterms:W3CDTF">2022-08-24T03:19:42Z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0x010100439A427E9303B54DBFBBE113110CA6DF</vt:lpwstr>
  </property>
</Properties>
</file>